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795" r:id="rId2"/>
    <p:sldId id="790" r:id="rId3"/>
    <p:sldId id="799" r:id="rId4"/>
    <p:sldId id="750" r:id="rId5"/>
    <p:sldId id="797" r:id="rId6"/>
    <p:sldId id="800" r:id="rId7"/>
    <p:sldId id="801" r:id="rId8"/>
    <p:sldId id="802" r:id="rId9"/>
    <p:sldId id="804" r:id="rId10"/>
    <p:sldId id="748" r:id="rId11"/>
    <p:sldId id="826" r:id="rId12"/>
    <p:sldId id="827" r:id="rId13"/>
    <p:sldId id="828" r:id="rId14"/>
    <p:sldId id="754" r:id="rId15"/>
    <p:sldId id="752" r:id="rId16"/>
    <p:sldId id="814" r:id="rId17"/>
    <p:sldId id="805" r:id="rId18"/>
    <p:sldId id="806" r:id="rId19"/>
    <p:sldId id="808" r:id="rId20"/>
    <p:sldId id="809" r:id="rId21"/>
    <p:sldId id="810" r:id="rId22"/>
    <p:sldId id="812" r:id="rId23"/>
    <p:sldId id="807" r:id="rId24"/>
    <p:sldId id="811" r:id="rId25"/>
    <p:sldId id="815" r:id="rId26"/>
    <p:sldId id="817" r:id="rId27"/>
    <p:sldId id="818" r:id="rId28"/>
    <p:sldId id="829" r:id="rId29"/>
    <p:sldId id="819" r:id="rId30"/>
    <p:sldId id="820" r:id="rId31"/>
    <p:sldId id="821" r:id="rId32"/>
    <p:sldId id="822" r:id="rId33"/>
    <p:sldId id="830" r:id="rId34"/>
    <p:sldId id="823" r:id="rId35"/>
    <p:sldId id="793" r:id="rId36"/>
  </p:sldIdLst>
  <p:sldSz cx="9144000" cy="5143500" type="screen16x9"/>
  <p:notesSz cx="6858000" cy="9144000"/>
  <p:custDataLst>
    <p:tags r:id="rId3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EEB208"/>
    <a:srgbClr val="9966FF"/>
    <a:srgbClr val="33CCCC"/>
    <a:srgbClr val="96B836"/>
    <a:srgbClr val="FFFF00"/>
    <a:srgbClr val="777777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1" autoAdjust="0"/>
    <p:restoredTop sz="95317" autoAdjust="0"/>
  </p:normalViewPr>
  <p:slideViewPr>
    <p:cSldViewPr>
      <p:cViewPr>
        <p:scale>
          <a:sx n="80" d="100"/>
          <a:sy n="80" d="100"/>
        </p:scale>
        <p:origin x="-162" y="-10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4ACBE-D711-4E93-ACEA-D8530F926B5C}" type="doc">
      <dgm:prSet loTypeId="urn:microsoft.com/office/officeart/2005/8/layout/lProcess2" loCatId="list" qsTypeId="urn:microsoft.com/office/officeart/2005/8/quickstyle/simple3" qsCatId="simple" csTypeId="urn:microsoft.com/office/officeart/2005/8/colors/accent0_1" csCatId="mainScheme" phldr="1"/>
      <dgm:spPr/>
    </dgm:pt>
    <dgm:pt modelId="{8EA7025C-234C-4D85-B4BA-243E3075B943}">
      <dgm:prSet phldrT="[文字]" custT="1"/>
      <dgm:spPr/>
      <dgm:t>
        <a:bodyPr/>
        <a:lstStyle/>
        <a:p>
          <a:pPr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600" dirty="0" smtClean="0"/>
        </a:p>
        <a:p>
          <a:pPr marL="0" marR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24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生理感官類</a:t>
          </a:r>
          <a:endParaRPr lang="zh-TW" altLang="en-US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dirty="0"/>
        </a:p>
      </dgm:t>
    </dgm:pt>
    <dgm:pt modelId="{EFEF81EA-F41D-4008-A17F-B4A99FCA5EA0}" type="parTrans" cxnId="{388F1175-0921-4556-A18A-80C117CC3FD6}">
      <dgm:prSet/>
      <dgm:spPr/>
      <dgm:t>
        <a:bodyPr/>
        <a:lstStyle/>
        <a:p>
          <a:endParaRPr lang="zh-TW" altLang="en-US"/>
        </a:p>
      </dgm:t>
    </dgm:pt>
    <dgm:pt modelId="{AE0C65F1-2D8E-4421-B4B5-E21228F523D4}" type="sibTrans" cxnId="{388F1175-0921-4556-A18A-80C117CC3FD6}">
      <dgm:prSet/>
      <dgm:spPr/>
      <dgm:t>
        <a:bodyPr/>
        <a:lstStyle/>
        <a:p>
          <a:endParaRPr lang="zh-TW" altLang="en-US"/>
        </a:p>
      </dgm:t>
    </dgm:pt>
    <dgm:pt modelId="{F2462D59-F1C9-4CE7-BDC3-F3A45DBFEA73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學習困難類</a:t>
          </a:r>
        </a:p>
      </dgm:t>
    </dgm:pt>
    <dgm:pt modelId="{6D20DE80-6FED-43A6-BD2F-C46B2AF3C7A5}" type="parTrans" cxnId="{354EE704-0526-409A-911D-3A58C904B84A}">
      <dgm:prSet/>
      <dgm:spPr/>
      <dgm:t>
        <a:bodyPr/>
        <a:lstStyle/>
        <a:p>
          <a:endParaRPr lang="zh-TW" altLang="en-US"/>
        </a:p>
      </dgm:t>
    </dgm:pt>
    <dgm:pt modelId="{49053044-5EC0-4CB9-A2BD-2291EF1287C2}" type="sibTrans" cxnId="{354EE704-0526-409A-911D-3A58C904B84A}">
      <dgm:prSet/>
      <dgm:spPr/>
      <dgm:t>
        <a:bodyPr/>
        <a:lstStyle/>
        <a:p>
          <a:endParaRPr lang="zh-TW" altLang="en-US"/>
        </a:p>
      </dgm:t>
    </dgm:pt>
    <dgm:pt modelId="{1D8DF585-75E0-42AE-9531-EBD086FBC351}">
      <dgm:prSet custT="1"/>
      <dgm:spPr/>
      <dgm:t>
        <a:bodyPr/>
        <a:lstStyle/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身體病弱、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肢體障礙、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視覺障礙、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聽覺障礙、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腦性麻痺、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多重障礙、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語言障礙、</a:t>
          </a:r>
          <a:endParaRPr lang="en-US" altLang="zh-TW" sz="16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其他</a:t>
          </a:r>
        </a:p>
      </dgm:t>
    </dgm:pt>
    <dgm:pt modelId="{E7FBFB06-87A7-41BA-82D9-9F5BC5A9715A}" type="parTrans" cxnId="{2861945B-B89C-44AF-9604-9CB63EF6A50D}">
      <dgm:prSet/>
      <dgm:spPr/>
      <dgm:t>
        <a:bodyPr/>
        <a:lstStyle/>
        <a:p>
          <a:endParaRPr lang="zh-TW" altLang="en-US"/>
        </a:p>
      </dgm:t>
    </dgm:pt>
    <dgm:pt modelId="{1514DF55-98B0-49C1-8879-52142E86DF1E}" type="sibTrans" cxnId="{2861945B-B89C-44AF-9604-9CB63EF6A50D}">
      <dgm:prSet/>
      <dgm:spPr/>
      <dgm:t>
        <a:bodyPr/>
        <a:lstStyle/>
        <a:p>
          <a:endParaRPr lang="zh-TW" altLang="en-US"/>
        </a:p>
      </dgm:t>
    </dgm:pt>
    <dgm:pt modelId="{B12AD8B6-E66C-4962-AF64-1A3C04397D89}">
      <dgm:prSet custT="1"/>
      <dgm:spPr/>
      <dgm:t>
        <a:bodyPr/>
        <a:lstStyle/>
        <a:p>
          <a:pPr marL="285750" marR="0" indent="0" defTabSz="2178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情緒行為障礙</a:t>
          </a:r>
          <a:r>
            <a:rPr lang="en-US" altLang="zh-TW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800" b="0" i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注意力缺陷過動症、選擇性間默症、拒學症、強迫症、憂鬱症</a:t>
          </a:r>
          <a:r>
            <a:rPr lang="en-US" altLang="zh-TW" sz="1800" b="0" i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…</a:t>
          </a:r>
          <a:r>
            <a:rPr lang="zh-TW" altLang="en-US" sz="1800" b="0" i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等</a:t>
          </a:r>
          <a:r>
            <a:rPr lang="en-US" altLang="zh-TW" sz="1800" b="0" i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                                                    自閉症</a:t>
          </a:r>
        </a:p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400" dirty="0"/>
        </a:p>
      </dgm:t>
    </dgm:pt>
    <dgm:pt modelId="{D341AB50-140C-4574-8008-BA6D6BAF9830}" type="parTrans" cxnId="{5F1BE9AA-2074-4422-8D48-560AEE298DEB}">
      <dgm:prSet/>
      <dgm:spPr/>
      <dgm:t>
        <a:bodyPr/>
        <a:lstStyle/>
        <a:p>
          <a:endParaRPr lang="zh-TW" altLang="en-US"/>
        </a:p>
      </dgm:t>
    </dgm:pt>
    <dgm:pt modelId="{C0F778A3-5A41-4097-93FA-6480B825B290}" type="sibTrans" cxnId="{5F1BE9AA-2074-4422-8D48-560AEE298DEB}">
      <dgm:prSet/>
      <dgm:spPr/>
      <dgm:t>
        <a:bodyPr/>
        <a:lstStyle/>
        <a:p>
          <a:endParaRPr lang="zh-TW" altLang="en-US"/>
        </a:p>
      </dgm:t>
    </dgm:pt>
    <dgm:pt modelId="{11B3C17D-3B8D-462A-8F3D-EBC1BF9A76A7}">
      <dgm:prSet phldrT="[文字]" custT="1"/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24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情緒行為類</a:t>
          </a:r>
        </a:p>
      </dgm:t>
    </dgm:pt>
    <dgm:pt modelId="{BDB8A255-8112-437C-B9D8-BD458CE7ADE5}" type="sibTrans" cxnId="{F6159077-25DB-4929-B53E-5B6C48A804C4}">
      <dgm:prSet/>
      <dgm:spPr/>
      <dgm:t>
        <a:bodyPr/>
        <a:lstStyle/>
        <a:p>
          <a:endParaRPr lang="zh-TW" altLang="en-US"/>
        </a:p>
      </dgm:t>
    </dgm:pt>
    <dgm:pt modelId="{FED94293-7BE6-423F-B24E-EF1971E0999F}" type="parTrans" cxnId="{F6159077-25DB-4929-B53E-5B6C48A804C4}">
      <dgm:prSet/>
      <dgm:spPr/>
      <dgm:t>
        <a:bodyPr/>
        <a:lstStyle/>
        <a:p>
          <a:endParaRPr lang="zh-TW" altLang="en-US"/>
        </a:p>
      </dgm:t>
    </dgm:pt>
    <dgm:pt modelId="{E9A06842-455B-4E75-A013-53F92396D980}">
      <dgm:prSet custT="1"/>
      <dgm:spPr/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學習障礙</a:t>
          </a:r>
        </a:p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智能障礙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800" dirty="0" smtClean="0">
            <a:solidFill>
              <a:schemeClr val="accent1"/>
            </a:solidFill>
          </a:endParaRPr>
        </a:p>
      </dgm:t>
    </dgm:pt>
    <dgm:pt modelId="{D3D8F5F9-2F6E-4B17-8696-C57327F5892B}" type="sibTrans" cxnId="{7DA42A75-95BE-4DE9-A11A-4A1C99B0E578}">
      <dgm:prSet/>
      <dgm:spPr/>
      <dgm:t>
        <a:bodyPr/>
        <a:lstStyle/>
        <a:p>
          <a:endParaRPr lang="zh-TW" altLang="en-US"/>
        </a:p>
      </dgm:t>
    </dgm:pt>
    <dgm:pt modelId="{37CEA3FF-46A1-4D47-9053-A86C40036012}" type="parTrans" cxnId="{7DA42A75-95BE-4DE9-A11A-4A1C99B0E578}">
      <dgm:prSet/>
      <dgm:spPr/>
      <dgm:t>
        <a:bodyPr/>
        <a:lstStyle/>
        <a:p>
          <a:endParaRPr lang="zh-TW" altLang="en-US"/>
        </a:p>
      </dgm:t>
    </dgm:pt>
    <dgm:pt modelId="{F31C3E6E-5A70-4BFB-AF30-47B37E18E4C4}" type="pres">
      <dgm:prSet presAssocID="{5D34ACBE-D711-4E93-ACEA-D8530F926B5C}" presName="theList" presStyleCnt="0">
        <dgm:presLayoutVars>
          <dgm:dir/>
          <dgm:animLvl val="lvl"/>
          <dgm:resizeHandles val="exact"/>
        </dgm:presLayoutVars>
      </dgm:prSet>
      <dgm:spPr/>
    </dgm:pt>
    <dgm:pt modelId="{6DDD7D39-02A2-4206-BBC9-5407EEAEE8BF}" type="pres">
      <dgm:prSet presAssocID="{8EA7025C-234C-4D85-B4BA-243E3075B943}" presName="compNode" presStyleCnt="0"/>
      <dgm:spPr/>
    </dgm:pt>
    <dgm:pt modelId="{6D0288F3-2459-47F9-B8DC-4B705FB2BF44}" type="pres">
      <dgm:prSet presAssocID="{8EA7025C-234C-4D85-B4BA-243E3075B943}" presName="aNode" presStyleLbl="bgShp" presStyleIdx="0" presStyleCnt="3"/>
      <dgm:spPr/>
      <dgm:t>
        <a:bodyPr/>
        <a:lstStyle/>
        <a:p>
          <a:endParaRPr lang="zh-TW" altLang="en-US"/>
        </a:p>
      </dgm:t>
    </dgm:pt>
    <dgm:pt modelId="{E6CBAFB5-0D3C-4DD9-AE74-DECD7E53C3A5}" type="pres">
      <dgm:prSet presAssocID="{8EA7025C-234C-4D85-B4BA-243E3075B943}" presName="textNode" presStyleLbl="bgShp" presStyleIdx="0" presStyleCnt="3"/>
      <dgm:spPr/>
      <dgm:t>
        <a:bodyPr/>
        <a:lstStyle/>
        <a:p>
          <a:endParaRPr lang="zh-TW" altLang="en-US"/>
        </a:p>
      </dgm:t>
    </dgm:pt>
    <dgm:pt modelId="{E279D2AB-CF5F-4E83-9A61-26A47895BC69}" type="pres">
      <dgm:prSet presAssocID="{8EA7025C-234C-4D85-B4BA-243E3075B943}" presName="compChildNode" presStyleCnt="0"/>
      <dgm:spPr/>
    </dgm:pt>
    <dgm:pt modelId="{0800BE4F-4E54-4476-8802-B8ADAEE553C6}" type="pres">
      <dgm:prSet presAssocID="{8EA7025C-234C-4D85-B4BA-243E3075B943}" presName="theInnerList" presStyleCnt="0"/>
      <dgm:spPr/>
    </dgm:pt>
    <dgm:pt modelId="{7E29A2CF-98AD-42ED-9011-5A0CA016C90E}" type="pres">
      <dgm:prSet presAssocID="{1D8DF585-75E0-42AE-9531-EBD086FBC351}" presName="childNode" presStyleLbl="node1" presStyleIdx="0" presStyleCnt="3" custScaleY="1306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9C3E8F-B93E-417E-BB21-D5C49184CAB9}" type="pres">
      <dgm:prSet presAssocID="{8EA7025C-234C-4D85-B4BA-243E3075B943}" presName="aSpace" presStyleCnt="0"/>
      <dgm:spPr/>
    </dgm:pt>
    <dgm:pt modelId="{18D21DC1-DFF8-42A0-89FE-8E70148BB61E}" type="pres">
      <dgm:prSet presAssocID="{F2462D59-F1C9-4CE7-BDC3-F3A45DBFEA73}" presName="compNode" presStyleCnt="0"/>
      <dgm:spPr/>
    </dgm:pt>
    <dgm:pt modelId="{8478DE5A-6BE2-41D5-AE1C-7EF652D4F294}" type="pres">
      <dgm:prSet presAssocID="{F2462D59-F1C9-4CE7-BDC3-F3A45DBFEA73}" presName="aNode" presStyleLbl="bgShp" presStyleIdx="1" presStyleCnt="3"/>
      <dgm:spPr/>
      <dgm:t>
        <a:bodyPr/>
        <a:lstStyle/>
        <a:p>
          <a:endParaRPr lang="zh-TW" altLang="en-US"/>
        </a:p>
      </dgm:t>
    </dgm:pt>
    <dgm:pt modelId="{6B296205-3217-4885-A4F0-D4E04FDE3140}" type="pres">
      <dgm:prSet presAssocID="{F2462D59-F1C9-4CE7-BDC3-F3A45DBFEA73}" presName="textNode" presStyleLbl="bgShp" presStyleIdx="1" presStyleCnt="3"/>
      <dgm:spPr/>
      <dgm:t>
        <a:bodyPr/>
        <a:lstStyle/>
        <a:p>
          <a:endParaRPr lang="zh-TW" altLang="en-US"/>
        </a:p>
      </dgm:t>
    </dgm:pt>
    <dgm:pt modelId="{86D6A188-F802-4AEE-9AAD-58399E209162}" type="pres">
      <dgm:prSet presAssocID="{F2462D59-F1C9-4CE7-BDC3-F3A45DBFEA73}" presName="compChildNode" presStyleCnt="0"/>
      <dgm:spPr/>
    </dgm:pt>
    <dgm:pt modelId="{B0038F61-C837-40A5-966B-86C4D0A9435C}" type="pres">
      <dgm:prSet presAssocID="{F2462D59-F1C9-4CE7-BDC3-F3A45DBFEA73}" presName="theInnerList" presStyleCnt="0"/>
      <dgm:spPr/>
    </dgm:pt>
    <dgm:pt modelId="{EF3D9F99-8878-4772-AC0D-A5BD550C2021}" type="pres">
      <dgm:prSet presAssocID="{E9A06842-455B-4E75-A013-53F92396D98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FD6C0E-BB83-4288-97BF-1E0A18DF4FBC}" type="pres">
      <dgm:prSet presAssocID="{F2462D59-F1C9-4CE7-BDC3-F3A45DBFEA73}" presName="aSpace" presStyleCnt="0"/>
      <dgm:spPr/>
    </dgm:pt>
    <dgm:pt modelId="{0F3D99F7-FC48-46B9-9C6F-ECD73EFA81B2}" type="pres">
      <dgm:prSet presAssocID="{11B3C17D-3B8D-462A-8F3D-EBC1BF9A76A7}" presName="compNode" presStyleCnt="0"/>
      <dgm:spPr/>
    </dgm:pt>
    <dgm:pt modelId="{7749BD3E-A4E1-4C01-9579-729E1EFE0577}" type="pres">
      <dgm:prSet presAssocID="{11B3C17D-3B8D-462A-8F3D-EBC1BF9A76A7}" presName="aNode" presStyleLbl="bgShp" presStyleIdx="2" presStyleCnt="3"/>
      <dgm:spPr/>
      <dgm:t>
        <a:bodyPr/>
        <a:lstStyle/>
        <a:p>
          <a:endParaRPr lang="zh-TW" altLang="en-US"/>
        </a:p>
      </dgm:t>
    </dgm:pt>
    <dgm:pt modelId="{C9D9D0DC-641C-4F6B-9AB0-EDBFEE7A2F05}" type="pres">
      <dgm:prSet presAssocID="{11B3C17D-3B8D-462A-8F3D-EBC1BF9A76A7}" presName="textNode" presStyleLbl="bgShp" presStyleIdx="2" presStyleCnt="3"/>
      <dgm:spPr/>
      <dgm:t>
        <a:bodyPr/>
        <a:lstStyle/>
        <a:p>
          <a:endParaRPr lang="zh-TW" altLang="en-US"/>
        </a:p>
      </dgm:t>
    </dgm:pt>
    <dgm:pt modelId="{033113E9-5D64-4284-94A3-D1603492574A}" type="pres">
      <dgm:prSet presAssocID="{11B3C17D-3B8D-462A-8F3D-EBC1BF9A76A7}" presName="compChildNode" presStyleCnt="0"/>
      <dgm:spPr/>
    </dgm:pt>
    <dgm:pt modelId="{E121354A-AAA1-4B49-B7FF-4A072B472FD6}" type="pres">
      <dgm:prSet presAssocID="{11B3C17D-3B8D-462A-8F3D-EBC1BF9A76A7}" presName="theInnerList" presStyleCnt="0"/>
      <dgm:spPr/>
    </dgm:pt>
    <dgm:pt modelId="{AD9C297B-F988-4745-8029-864CBDE2991D}" type="pres">
      <dgm:prSet presAssocID="{B12AD8B6-E66C-4962-AF64-1A3C04397D8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987A14-6A3A-4C63-8E8C-7C479693004C}" type="presOf" srcId="{F2462D59-F1C9-4CE7-BDC3-F3A45DBFEA73}" destId="{6B296205-3217-4885-A4F0-D4E04FDE3140}" srcOrd="1" destOrd="0" presId="urn:microsoft.com/office/officeart/2005/8/layout/lProcess2"/>
    <dgm:cxn modelId="{EC465E26-F234-4E94-B3F9-021B54154C13}" type="presOf" srcId="{E9A06842-455B-4E75-A013-53F92396D980}" destId="{EF3D9F99-8878-4772-AC0D-A5BD550C2021}" srcOrd="0" destOrd="0" presId="urn:microsoft.com/office/officeart/2005/8/layout/lProcess2"/>
    <dgm:cxn modelId="{4672E562-F4DD-4AD0-B6A3-6FF594A04191}" type="presOf" srcId="{8EA7025C-234C-4D85-B4BA-243E3075B943}" destId="{E6CBAFB5-0D3C-4DD9-AE74-DECD7E53C3A5}" srcOrd="1" destOrd="0" presId="urn:microsoft.com/office/officeart/2005/8/layout/lProcess2"/>
    <dgm:cxn modelId="{DE2ED964-3183-45D7-8671-B7A9A41737B9}" type="presOf" srcId="{11B3C17D-3B8D-462A-8F3D-EBC1BF9A76A7}" destId="{7749BD3E-A4E1-4C01-9579-729E1EFE0577}" srcOrd="0" destOrd="0" presId="urn:microsoft.com/office/officeart/2005/8/layout/lProcess2"/>
    <dgm:cxn modelId="{F6159077-25DB-4929-B53E-5B6C48A804C4}" srcId="{5D34ACBE-D711-4E93-ACEA-D8530F926B5C}" destId="{11B3C17D-3B8D-462A-8F3D-EBC1BF9A76A7}" srcOrd="2" destOrd="0" parTransId="{FED94293-7BE6-423F-B24E-EF1971E0999F}" sibTransId="{BDB8A255-8112-437C-B9D8-BD458CE7ADE5}"/>
    <dgm:cxn modelId="{B664ABFA-167E-4561-8145-A69EA7722435}" type="presOf" srcId="{8EA7025C-234C-4D85-B4BA-243E3075B943}" destId="{6D0288F3-2459-47F9-B8DC-4B705FB2BF44}" srcOrd="0" destOrd="0" presId="urn:microsoft.com/office/officeart/2005/8/layout/lProcess2"/>
    <dgm:cxn modelId="{CE5B3778-80FA-4EA7-B3E8-520E7B02172B}" type="presOf" srcId="{11B3C17D-3B8D-462A-8F3D-EBC1BF9A76A7}" destId="{C9D9D0DC-641C-4F6B-9AB0-EDBFEE7A2F05}" srcOrd="1" destOrd="0" presId="urn:microsoft.com/office/officeart/2005/8/layout/lProcess2"/>
    <dgm:cxn modelId="{D13F7D0A-ED5B-45EC-B92A-C60831EB3231}" type="presOf" srcId="{1D8DF585-75E0-42AE-9531-EBD086FBC351}" destId="{7E29A2CF-98AD-42ED-9011-5A0CA016C90E}" srcOrd="0" destOrd="0" presId="urn:microsoft.com/office/officeart/2005/8/layout/lProcess2"/>
    <dgm:cxn modelId="{BDDF827C-3E4E-4D07-8793-60DB93EE91CC}" type="presOf" srcId="{5D34ACBE-D711-4E93-ACEA-D8530F926B5C}" destId="{F31C3E6E-5A70-4BFB-AF30-47B37E18E4C4}" srcOrd="0" destOrd="0" presId="urn:microsoft.com/office/officeart/2005/8/layout/lProcess2"/>
    <dgm:cxn modelId="{354EE704-0526-409A-911D-3A58C904B84A}" srcId="{5D34ACBE-D711-4E93-ACEA-D8530F926B5C}" destId="{F2462D59-F1C9-4CE7-BDC3-F3A45DBFEA73}" srcOrd="1" destOrd="0" parTransId="{6D20DE80-6FED-43A6-BD2F-C46B2AF3C7A5}" sibTransId="{49053044-5EC0-4CB9-A2BD-2291EF1287C2}"/>
    <dgm:cxn modelId="{A1A90E9C-1329-4592-B869-7188F9720B83}" type="presOf" srcId="{B12AD8B6-E66C-4962-AF64-1A3C04397D89}" destId="{AD9C297B-F988-4745-8029-864CBDE2991D}" srcOrd="0" destOrd="0" presId="urn:microsoft.com/office/officeart/2005/8/layout/lProcess2"/>
    <dgm:cxn modelId="{7DA42A75-95BE-4DE9-A11A-4A1C99B0E578}" srcId="{F2462D59-F1C9-4CE7-BDC3-F3A45DBFEA73}" destId="{E9A06842-455B-4E75-A013-53F92396D980}" srcOrd="0" destOrd="0" parTransId="{37CEA3FF-46A1-4D47-9053-A86C40036012}" sibTransId="{D3D8F5F9-2F6E-4B17-8696-C57327F5892B}"/>
    <dgm:cxn modelId="{388F1175-0921-4556-A18A-80C117CC3FD6}" srcId="{5D34ACBE-D711-4E93-ACEA-D8530F926B5C}" destId="{8EA7025C-234C-4D85-B4BA-243E3075B943}" srcOrd="0" destOrd="0" parTransId="{EFEF81EA-F41D-4008-A17F-B4A99FCA5EA0}" sibTransId="{AE0C65F1-2D8E-4421-B4B5-E21228F523D4}"/>
    <dgm:cxn modelId="{2861945B-B89C-44AF-9604-9CB63EF6A50D}" srcId="{8EA7025C-234C-4D85-B4BA-243E3075B943}" destId="{1D8DF585-75E0-42AE-9531-EBD086FBC351}" srcOrd="0" destOrd="0" parTransId="{E7FBFB06-87A7-41BA-82D9-9F5BC5A9715A}" sibTransId="{1514DF55-98B0-49C1-8879-52142E86DF1E}"/>
    <dgm:cxn modelId="{7AA0BB3A-464C-430E-B12F-DDEAEAFA63FA}" type="presOf" srcId="{F2462D59-F1C9-4CE7-BDC3-F3A45DBFEA73}" destId="{8478DE5A-6BE2-41D5-AE1C-7EF652D4F294}" srcOrd="0" destOrd="0" presId="urn:microsoft.com/office/officeart/2005/8/layout/lProcess2"/>
    <dgm:cxn modelId="{5F1BE9AA-2074-4422-8D48-560AEE298DEB}" srcId="{11B3C17D-3B8D-462A-8F3D-EBC1BF9A76A7}" destId="{B12AD8B6-E66C-4962-AF64-1A3C04397D89}" srcOrd="0" destOrd="0" parTransId="{D341AB50-140C-4574-8008-BA6D6BAF9830}" sibTransId="{C0F778A3-5A41-4097-93FA-6480B825B290}"/>
    <dgm:cxn modelId="{3F6D9277-1D03-4DCF-B483-90F8FCF80176}" type="presParOf" srcId="{F31C3E6E-5A70-4BFB-AF30-47B37E18E4C4}" destId="{6DDD7D39-02A2-4206-BBC9-5407EEAEE8BF}" srcOrd="0" destOrd="0" presId="urn:microsoft.com/office/officeart/2005/8/layout/lProcess2"/>
    <dgm:cxn modelId="{C865E9EF-0619-4AF3-B5A1-A51AD0143422}" type="presParOf" srcId="{6DDD7D39-02A2-4206-BBC9-5407EEAEE8BF}" destId="{6D0288F3-2459-47F9-B8DC-4B705FB2BF44}" srcOrd="0" destOrd="0" presId="urn:microsoft.com/office/officeart/2005/8/layout/lProcess2"/>
    <dgm:cxn modelId="{BFE47E07-42AB-43FD-A728-7A5AF852B065}" type="presParOf" srcId="{6DDD7D39-02A2-4206-BBC9-5407EEAEE8BF}" destId="{E6CBAFB5-0D3C-4DD9-AE74-DECD7E53C3A5}" srcOrd="1" destOrd="0" presId="urn:microsoft.com/office/officeart/2005/8/layout/lProcess2"/>
    <dgm:cxn modelId="{D2D4A3D6-F90B-4B30-B0F4-628041516707}" type="presParOf" srcId="{6DDD7D39-02A2-4206-BBC9-5407EEAEE8BF}" destId="{E279D2AB-CF5F-4E83-9A61-26A47895BC69}" srcOrd="2" destOrd="0" presId="urn:microsoft.com/office/officeart/2005/8/layout/lProcess2"/>
    <dgm:cxn modelId="{A74F82FF-F2F9-445F-9B96-A58964E281D5}" type="presParOf" srcId="{E279D2AB-CF5F-4E83-9A61-26A47895BC69}" destId="{0800BE4F-4E54-4476-8802-B8ADAEE553C6}" srcOrd="0" destOrd="0" presId="urn:microsoft.com/office/officeart/2005/8/layout/lProcess2"/>
    <dgm:cxn modelId="{B17B7A55-6329-40BF-8FA1-EA9FC0C9955B}" type="presParOf" srcId="{0800BE4F-4E54-4476-8802-B8ADAEE553C6}" destId="{7E29A2CF-98AD-42ED-9011-5A0CA016C90E}" srcOrd="0" destOrd="0" presId="urn:microsoft.com/office/officeart/2005/8/layout/lProcess2"/>
    <dgm:cxn modelId="{0F35A866-E936-487B-A3A0-EEA6D4292389}" type="presParOf" srcId="{F31C3E6E-5A70-4BFB-AF30-47B37E18E4C4}" destId="{1B9C3E8F-B93E-417E-BB21-D5C49184CAB9}" srcOrd="1" destOrd="0" presId="urn:microsoft.com/office/officeart/2005/8/layout/lProcess2"/>
    <dgm:cxn modelId="{6E7EBBB8-DCA2-4BB7-8CE8-2B85CBC9CA25}" type="presParOf" srcId="{F31C3E6E-5A70-4BFB-AF30-47B37E18E4C4}" destId="{18D21DC1-DFF8-42A0-89FE-8E70148BB61E}" srcOrd="2" destOrd="0" presId="urn:microsoft.com/office/officeart/2005/8/layout/lProcess2"/>
    <dgm:cxn modelId="{EE7FB224-EDE9-44CD-91BC-8B1CED53C6E0}" type="presParOf" srcId="{18D21DC1-DFF8-42A0-89FE-8E70148BB61E}" destId="{8478DE5A-6BE2-41D5-AE1C-7EF652D4F294}" srcOrd="0" destOrd="0" presId="urn:microsoft.com/office/officeart/2005/8/layout/lProcess2"/>
    <dgm:cxn modelId="{3BAB5714-E443-4687-BC60-41C2AAE50859}" type="presParOf" srcId="{18D21DC1-DFF8-42A0-89FE-8E70148BB61E}" destId="{6B296205-3217-4885-A4F0-D4E04FDE3140}" srcOrd="1" destOrd="0" presId="urn:microsoft.com/office/officeart/2005/8/layout/lProcess2"/>
    <dgm:cxn modelId="{53F9A2C1-3689-4FEB-BB6E-DC631BC8A198}" type="presParOf" srcId="{18D21DC1-DFF8-42A0-89FE-8E70148BB61E}" destId="{86D6A188-F802-4AEE-9AAD-58399E209162}" srcOrd="2" destOrd="0" presId="urn:microsoft.com/office/officeart/2005/8/layout/lProcess2"/>
    <dgm:cxn modelId="{586C6DD9-8153-4046-A257-858608450251}" type="presParOf" srcId="{86D6A188-F802-4AEE-9AAD-58399E209162}" destId="{B0038F61-C837-40A5-966B-86C4D0A9435C}" srcOrd="0" destOrd="0" presId="urn:microsoft.com/office/officeart/2005/8/layout/lProcess2"/>
    <dgm:cxn modelId="{DBAB2471-C865-4A24-8525-F563F922927A}" type="presParOf" srcId="{B0038F61-C837-40A5-966B-86C4D0A9435C}" destId="{EF3D9F99-8878-4772-AC0D-A5BD550C2021}" srcOrd="0" destOrd="0" presId="urn:microsoft.com/office/officeart/2005/8/layout/lProcess2"/>
    <dgm:cxn modelId="{BC7E2C46-9FEA-4D81-BEC6-E9A7426284F0}" type="presParOf" srcId="{F31C3E6E-5A70-4BFB-AF30-47B37E18E4C4}" destId="{83FD6C0E-BB83-4288-97BF-1E0A18DF4FBC}" srcOrd="3" destOrd="0" presId="urn:microsoft.com/office/officeart/2005/8/layout/lProcess2"/>
    <dgm:cxn modelId="{78BD07A5-EDEF-400B-9712-636601CF74FD}" type="presParOf" srcId="{F31C3E6E-5A70-4BFB-AF30-47B37E18E4C4}" destId="{0F3D99F7-FC48-46B9-9C6F-ECD73EFA81B2}" srcOrd="4" destOrd="0" presId="urn:microsoft.com/office/officeart/2005/8/layout/lProcess2"/>
    <dgm:cxn modelId="{6E351D0A-9D53-4C2E-B1F9-6EF7B7D66F28}" type="presParOf" srcId="{0F3D99F7-FC48-46B9-9C6F-ECD73EFA81B2}" destId="{7749BD3E-A4E1-4C01-9579-729E1EFE0577}" srcOrd="0" destOrd="0" presId="urn:microsoft.com/office/officeart/2005/8/layout/lProcess2"/>
    <dgm:cxn modelId="{8D9D3211-246A-4B3F-8C81-B5241460DAFA}" type="presParOf" srcId="{0F3D99F7-FC48-46B9-9C6F-ECD73EFA81B2}" destId="{C9D9D0DC-641C-4F6B-9AB0-EDBFEE7A2F05}" srcOrd="1" destOrd="0" presId="urn:microsoft.com/office/officeart/2005/8/layout/lProcess2"/>
    <dgm:cxn modelId="{0C7DBFDB-513E-4A0B-A339-5FD0C0672D9C}" type="presParOf" srcId="{0F3D99F7-FC48-46B9-9C6F-ECD73EFA81B2}" destId="{033113E9-5D64-4284-94A3-D1603492574A}" srcOrd="2" destOrd="0" presId="urn:microsoft.com/office/officeart/2005/8/layout/lProcess2"/>
    <dgm:cxn modelId="{740F91C3-B421-4BC9-A978-E76642242D3D}" type="presParOf" srcId="{033113E9-5D64-4284-94A3-D1603492574A}" destId="{E121354A-AAA1-4B49-B7FF-4A072B472FD6}" srcOrd="0" destOrd="0" presId="urn:microsoft.com/office/officeart/2005/8/layout/lProcess2"/>
    <dgm:cxn modelId="{7065E9E5-B767-4FFB-8D00-3CD4916B12CC}" type="presParOf" srcId="{E121354A-AAA1-4B49-B7FF-4A072B472FD6}" destId="{AD9C297B-F988-4745-8029-864CBDE2991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FC95C-6375-468B-9738-D919D1B955B8}" type="doc">
      <dgm:prSet loTypeId="urn:microsoft.com/office/officeart/2005/8/layout/vList6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EE41EA5D-6063-4474-8182-E9C9AC0BC1A0}">
      <dgm:prSet phldrT="[文字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zh-TW" altLang="en-US" sz="2800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學習表現相關資料</a:t>
          </a:r>
          <a:endParaRPr lang="zh-TW" altLang="en-US" sz="2800" b="1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0DD38EF1-F126-498D-9F83-41902059E0A0}" type="parTrans" cxnId="{EBA894AD-925A-4E34-9B33-3BBA66876588}">
      <dgm:prSet/>
      <dgm:spPr/>
      <dgm:t>
        <a:bodyPr/>
        <a:lstStyle/>
        <a:p>
          <a:endParaRPr lang="zh-TW" altLang="en-US"/>
        </a:p>
      </dgm:t>
    </dgm:pt>
    <dgm:pt modelId="{F8BDABF1-D63B-4267-B128-25C1FA9DE07A}" type="sibTrans" cxnId="{EBA894AD-925A-4E34-9B33-3BBA66876588}">
      <dgm:prSet/>
      <dgm:spPr/>
      <dgm:t>
        <a:bodyPr/>
        <a:lstStyle/>
        <a:p>
          <a:endParaRPr lang="zh-TW" altLang="en-US"/>
        </a:p>
      </dgm:t>
    </dgm:pt>
    <dgm:pt modelId="{9D20C8D8-4C7F-4D6C-A7EA-06330E94B630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未訂正過的考卷或作業單、段考成績與班平均成績。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EF45780E-F0C5-4B54-A57F-D9FD1F4164C3}" type="parTrans" cxnId="{571D9F78-00A0-41E7-A0C3-394C67FBEDD9}">
      <dgm:prSet/>
      <dgm:spPr/>
      <dgm:t>
        <a:bodyPr/>
        <a:lstStyle/>
        <a:p>
          <a:endParaRPr lang="zh-TW" altLang="en-US"/>
        </a:p>
      </dgm:t>
    </dgm:pt>
    <dgm:pt modelId="{4BBC31FE-B71D-4AB3-9769-B63D0EE7391E}" type="sibTrans" cxnId="{571D9F78-00A0-41E7-A0C3-394C67FBEDD9}">
      <dgm:prSet/>
      <dgm:spPr/>
      <dgm:t>
        <a:bodyPr/>
        <a:lstStyle/>
        <a:p>
          <a:endParaRPr lang="zh-TW" altLang="en-US"/>
        </a:p>
      </dgm:t>
    </dgm:pt>
    <dgm:pt modelId="{E20C5839-65B1-4972-B340-667B520DC8F9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生活適應</a:t>
          </a:r>
          <a:endParaRPr lang="en-US" altLang="zh-TW" sz="2800" b="1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A9028825-296E-4FF1-AA2D-8B671E833EF4}" type="parTrans" cxnId="{62330D7D-6FB9-456F-BB11-1836CE01B7A9}">
      <dgm:prSet/>
      <dgm:spPr/>
      <dgm:t>
        <a:bodyPr/>
        <a:lstStyle/>
        <a:p>
          <a:endParaRPr lang="zh-TW" altLang="en-US"/>
        </a:p>
      </dgm:t>
    </dgm:pt>
    <dgm:pt modelId="{DA452F0B-3346-4E41-A1CD-B4932FC24008}" type="sibTrans" cxnId="{62330D7D-6FB9-456F-BB11-1836CE01B7A9}">
      <dgm:prSet/>
      <dgm:spPr/>
      <dgm:t>
        <a:bodyPr/>
        <a:lstStyle/>
        <a:p>
          <a:endParaRPr lang="zh-TW" altLang="en-US"/>
        </a:p>
      </dgm:t>
    </dgm:pt>
    <dgm:pt modelId="{FF1BAFA6-D978-466D-9AD0-A30CC25AAD16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其他</a:t>
          </a:r>
          <a:endParaRPr lang="en-US" altLang="zh-TW" sz="2800" b="1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A044C0FD-220D-49F8-95E4-92C386769433}" type="parTrans" cxnId="{8A68E77B-1CC4-4982-84DD-139DD3D45081}">
      <dgm:prSet/>
      <dgm:spPr/>
      <dgm:t>
        <a:bodyPr/>
        <a:lstStyle/>
        <a:p>
          <a:endParaRPr lang="zh-TW" altLang="en-US"/>
        </a:p>
      </dgm:t>
    </dgm:pt>
    <dgm:pt modelId="{DFF1B89B-9ED0-4B87-9E04-0FD45F3EE93B}" type="sibTrans" cxnId="{8A68E77B-1CC4-4982-84DD-139DD3D45081}">
      <dgm:prSet/>
      <dgm:spPr/>
      <dgm:t>
        <a:bodyPr/>
        <a:lstStyle/>
        <a:p>
          <a:endParaRPr lang="zh-TW" altLang="en-US"/>
        </a:p>
      </dgm:t>
    </dgm:pt>
    <dgm:pt modelId="{CA114EAA-AB8F-4027-A579-67DA2CDEEB38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導師輔導紀錄</a:t>
          </a:r>
          <a:r>
            <a:rPr lang="en-US" altLang="zh-TW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(AB</a:t>
          </a:r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卡</a:t>
          </a:r>
          <a:r>
            <a:rPr lang="en-US" altLang="zh-TW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B55DF7FE-BD29-4C73-AF56-E99570CC3DD4}" type="sibTrans" cxnId="{31A64CB5-68D7-424C-891B-A37EE91A22A2}">
      <dgm:prSet/>
      <dgm:spPr/>
      <dgm:t>
        <a:bodyPr/>
        <a:lstStyle/>
        <a:p>
          <a:endParaRPr lang="zh-TW" altLang="en-US"/>
        </a:p>
      </dgm:t>
    </dgm:pt>
    <dgm:pt modelId="{20E998B0-6CC5-4784-AFCC-3248788FEB42}" type="parTrans" cxnId="{31A64CB5-68D7-424C-891B-A37EE91A22A2}">
      <dgm:prSet/>
      <dgm:spPr/>
      <dgm:t>
        <a:bodyPr/>
        <a:lstStyle/>
        <a:p>
          <a:endParaRPr lang="zh-TW" altLang="en-US"/>
        </a:p>
      </dgm:t>
    </dgm:pt>
    <dgm:pt modelId="{2D6EED5E-1F17-4770-8B8F-833427EFCBF8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觀察個案在校用餐、打掃、體育課表現與同儕相處情況。</a:t>
          </a:r>
          <a:r>
            <a:rPr lang="en-US" altLang="zh-TW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800" b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生活自理、動作與行動能力、語言與溝通、社會人際與情緒行為</a:t>
          </a:r>
          <a:r>
            <a:rPr lang="en-US" altLang="zh-TW" sz="1800" b="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5C6ABA51-F874-4552-A904-F1B63F3CFC1E}" type="parTrans" cxnId="{24A05C96-7EB7-4FD4-99E3-E300720B19CD}">
      <dgm:prSet/>
      <dgm:spPr/>
      <dgm:t>
        <a:bodyPr/>
        <a:lstStyle/>
        <a:p>
          <a:endParaRPr lang="zh-TW" altLang="en-US"/>
        </a:p>
      </dgm:t>
    </dgm:pt>
    <dgm:pt modelId="{743F6E33-45B2-4DBD-AA34-9B451978AE6B}" type="sibTrans" cxnId="{24A05C96-7EB7-4FD4-99E3-E300720B19CD}">
      <dgm:prSet/>
      <dgm:spPr/>
      <dgm:t>
        <a:bodyPr/>
        <a:lstStyle/>
        <a:p>
          <a:endParaRPr lang="zh-TW" altLang="en-US"/>
        </a:p>
      </dgm:t>
    </dgm:pt>
    <dgm:pt modelId="{43533C19-DF6D-480D-9CD2-97896C81FB40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美勞或自然科相關作品。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92517CB6-F1E1-4CF2-B9A1-7F9A4CAA2CE1}" type="parTrans" cxnId="{C808D1D4-1FC4-4513-A45F-CC4E53CE520B}">
      <dgm:prSet/>
      <dgm:spPr/>
      <dgm:t>
        <a:bodyPr/>
        <a:lstStyle/>
        <a:p>
          <a:endParaRPr lang="zh-TW" altLang="en-US"/>
        </a:p>
      </dgm:t>
    </dgm:pt>
    <dgm:pt modelId="{B26B80DE-D2E1-49EA-8CD0-3283AFF50711}" type="sibTrans" cxnId="{C808D1D4-1FC4-4513-A45F-CC4E53CE520B}">
      <dgm:prSet/>
      <dgm:spPr/>
      <dgm:t>
        <a:bodyPr/>
        <a:lstStyle/>
        <a:p>
          <a:endParaRPr lang="zh-TW" altLang="en-US"/>
        </a:p>
      </dgm:t>
    </dgm:pt>
    <dgm:pt modelId="{5E8D1A4B-329F-40AD-A659-0F4D838BDB8F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相關醫療紀錄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244FFDD9-909A-4DCF-B407-7D23A291C8DA}" type="parTrans" cxnId="{56F76B5A-C3F2-46A9-9CDF-C6B86A267082}">
      <dgm:prSet/>
      <dgm:spPr/>
      <dgm:t>
        <a:bodyPr/>
        <a:lstStyle/>
        <a:p>
          <a:endParaRPr lang="zh-TW" altLang="en-US"/>
        </a:p>
      </dgm:t>
    </dgm:pt>
    <dgm:pt modelId="{E926F082-21A8-4D7C-858C-DD3D78237733}" type="sibTrans" cxnId="{56F76B5A-C3F2-46A9-9CDF-C6B86A267082}">
      <dgm:prSet/>
      <dgm:spPr/>
      <dgm:t>
        <a:bodyPr/>
        <a:lstStyle/>
        <a:p>
          <a:endParaRPr lang="zh-TW" altLang="en-US"/>
        </a:p>
      </dgm:t>
    </dgm:pt>
    <dgm:pt modelId="{614B17F1-C6B7-46C6-9D5E-C2F416BDFD71}">
      <dgm:prSet phldrT="[文字]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zh-TW" altLang="en-US" sz="1400" dirty="0"/>
        </a:p>
      </dgm:t>
    </dgm:pt>
    <dgm:pt modelId="{39C1FD3A-5C25-4382-9707-45913EBCFD56}" type="parTrans" cxnId="{319865BE-BE12-4E50-AE30-A1B7DD96C4D0}">
      <dgm:prSet/>
      <dgm:spPr/>
      <dgm:t>
        <a:bodyPr/>
        <a:lstStyle/>
        <a:p>
          <a:endParaRPr lang="zh-TW" altLang="en-US"/>
        </a:p>
      </dgm:t>
    </dgm:pt>
    <dgm:pt modelId="{E704917F-EE57-4FEC-A061-EF232F2F3B94}" type="sibTrans" cxnId="{319865BE-BE12-4E50-AE30-A1B7DD96C4D0}">
      <dgm:prSet/>
      <dgm:spPr/>
      <dgm:t>
        <a:bodyPr/>
        <a:lstStyle/>
        <a:p>
          <a:endParaRPr lang="zh-TW" altLang="en-US"/>
        </a:p>
      </dgm:t>
    </dgm:pt>
    <dgm:pt modelId="{70AA888D-1732-4BFF-94DD-5C09F598AC65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家庭狀況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766348AA-FFCD-475D-A272-AE89285DC577}" type="parTrans" cxnId="{B0485E5F-7448-44BD-BB04-0DE4220148BB}">
      <dgm:prSet/>
      <dgm:spPr/>
      <dgm:t>
        <a:bodyPr/>
        <a:lstStyle/>
        <a:p>
          <a:endParaRPr lang="zh-TW" altLang="en-US"/>
        </a:p>
      </dgm:t>
    </dgm:pt>
    <dgm:pt modelId="{D08B863F-1D2F-41A4-9B13-660331335C36}" type="sibTrans" cxnId="{B0485E5F-7448-44BD-BB04-0DE4220148BB}">
      <dgm:prSet/>
      <dgm:spPr/>
      <dgm:t>
        <a:bodyPr/>
        <a:lstStyle/>
        <a:p>
          <a:endParaRPr lang="zh-TW" altLang="en-US"/>
        </a:p>
      </dgm:t>
    </dgm:pt>
    <dgm:pt modelId="{A99E5A55-4D77-496D-92D6-9E3E8AE73199}">
      <dgm:prSet phldrT="[文字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zh-TW" altLang="en-US" sz="18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是否具有身心障礙手冊</a:t>
          </a:r>
          <a:endParaRPr lang="zh-TW" altLang="en-US" sz="1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AD5D2C6B-4212-43BB-A76B-DB14C31A973D}" type="parTrans" cxnId="{F00AC594-59C2-4E16-9A74-A0ADEFAEFDCD}">
      <dgm:prSet/>
      <dgm:spPr/>
      <dgm:t>
        <a:bodyPr/>
        <a:lstStyle/>
        <a:p>
          <a:endParaRPr lang="zh-TW" altLang="en-US"/>
        </a:p>
      </dgm:t>
    </dgm:pt>
    <dgm:pt modelId="{99EF6F64-772F-4735-9337-2D5503F644E8}" type="sibTrans" cxnId="{F00AC594-59C2-4E16-9A74-A0ADEFAEFDCD}">
      <dgm:prSet/>
      <dgm:spPr/>
      <dgm:t>
        <a:bodyPr/>
        <a:lstStyle/>
        <a:p>
          <a:endParaRPr lang="zh-TW" altLang="en-US"/>
        </a:p>
      </dgm:t>
    </dgm:pt>
    <dgm:pt modelId="{44195434-FFDF-46FA-B0B9-471C545650F3}" type="pres">
      <dgm:prSet presAssocID="{3EAFC95C-6375-468B-9738-D919D1B955B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099C062-6DA6-407C-9D74-89464E2F46C0}" type="pres">
      <dgm:prSet presAssocID="{EE41EA5D-6063-4474-8182-E9C9AC0BC1A0}" presName="linNode" presStyleCnt="0"/>
      <dgm:spPr/>
      <dgm:t>
        <a:bodyPr/>
        <a:lstStyle/>
        <a:p>
          <a:endParaRPr lang="zh-TW" altLang="en-US"/>
        </a:p>
      </dgm:t>
    </dgm:pt>
    <dgm:pt modelId="{3C3F5F7B-4A70-4393-B61B-43D265DA1461}" type="pres">
      <dgm:prSet presAssocID="{EE41EA5D-6063-4474-8182-E9C9AC0BC1A0}" presName="parentShp" presStyleLbl="node1" presStyleIdx="0" presStyleCnt="3" custLinFactNeighborX="-81" custLinFactNeighborY="2194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89B2C3-09D4-4614-83EC-05DE1393E7DC}" type="pres">
      <dgm:prSet presAssocID="{EE41EA5D-6063-4474-8182-E9C9AC0BC1A0}" presName="childShp" presStyleLbl="bgAccFollowNode1" presStyleIdx="0" presStyleCnt="3" custScaleY="105075" custLinFactNeighborX="-852" custLinFactNeighborY="183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8A0B54-0668-4BDE-BE99-04C2E325C371}" type="pres">
      <dgm:prSet presAssocID="{F8BDABF1-D63B-4267-B128-25C1FA9DE07A}" presName="spacing" presStyleCnt="0"/>
      <dgm:spPr/>
      <dgm:t>
        <a:bodyPr/>
        <a:lstStyle/>
        <a:p>
          <a:endParaRPr lang="zh-TW" altLang="en-US"/>
        </a:p>
      </dgm:t>
    </dgm:pt>
    <dgm:pt modelId="{75240030-4A86-4057-8182-2AC5532B7263}" type="pres">
      <dgm:prSet presAssocID="{E20C5839-65B1-4972-B340-667B520DC8F9}" presName="linNode" presStyleCnt="0"/>
      <dgm:spPr/>
      <dgm:t>
        <a:bodyPr/>
        <a:lstStyle/>
        <a:p>
          <a:endParaRPr lang="zh-TW" altLang="en-US"/>
        </a:p>
      </dgm:t>
    </dgm:pt>
    <dgm:pt modelId="{534A3EFD-B3DF-4C54-B0B9-0F5D0A0CB408}" type="pres">
      <dgm:prSet presAssocID="{E20C5839-65B1-4972-B340-667B520DC8F9}" presName="parentShp" presStyleLbl="node1" presStyleIdx="1" presStyleCnt="3" custLinFactNeighborX="-81" custLinFactNeighborY="197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13D552-0B68-41BC-9BE2-5E80D0E8D320}" type="pres">
      <dgm:prSet presAssocID="{E20C5839-65B1-4972-B340-667B520DC8F9}" presName="childShp" presStyleLbl="bgAccFollowNode1" presStyleIdx="1" presStyleCnt="3" custScaleY="112025" custLinFactNeighborX="1216" custLinFactNeighborY="134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0349EF-2825-4527-A091-35668D7F95D0}" type="pres">
      <dgm:prSet presAssocID="{DA452F0B-3346-4E41-A1CD-B4932FC24008}" presName="spacing" presStyleCnt="0"/>
      <dgm:spPr/>
      <dgm:t>
        <a:bodyPr/>
        <a:lstStyle/>
        <a:p>
          <a:endParaRPr lang="zh-TW" altLang="en-US"/>
        </a:p>
      </dgm:t>
    </dgm:pt>
    <dgm:pt modelId="{1C1E190D-3B3D-4A73-91A9-1EDA4CBBF3EE}" type="pres">
      <dgm:prSet presAssocID="{FF1BAFA6-D978-466D-9AD0-A30CC25AAD16}" presName="linNode" presStyleCnt="0"/>
      <dgm:spPr/>
      <dgm:t>
        <a:bodyPr/>
        <a:lstStyle/>
        <a:p>
          <a:endParaRPr lang="zh-TW" altLang="en-US"/>
        </a:p>
      </dgm:t>
    </dgm:pt>
    <dgm:pt modelId="{DC59FC0B-FC16-422E-A7C0-35BF33B851A9}" type="pres">
      <dgm:prSet presAssocID="{FF1BAFA6-D978-466D-9AD0-A30CC25AAD1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9F2322-0A26-46B3-BEF8-DFB604333ACA}" type="pres">
      <dgm:prSet presAssocID="{FF1BAFA6-D978-466D-9AD0-A30CC25AAD16}" presName="childShp" presStyleLbl="bgAccFollowNode1" presStyleIdx="2" presStyleCnt="3" custScaleY="1332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A64CB5-68D7-424C-891B-A37EE91A22A2}" srcId="{FF1BAFA6-D978-466D-9AD0-A30CC25AAD16}" destId="{CA114EAA-AB8F-4027-A579-67DA2CDEEB38}" srcOrd="0" destOrd="0" parTransId="{20E998B0-6CC5-4784-AFCC-3248788FEB42}" sibTransId="{B55DF7FE-BD29-4C73-AF56-E99570CC3DD4}"/>
    <dgm:cxn modelId="{EBA894AD-925A-4E34-9B33-3BBA66876588}" srcId="{3EAFC95C-6375-468B-9738-D919D1B955B8}" destId="{EE41EA5D-6063-4474-8182-E9C9AC0BC1A0}" srcOrd="0" destOrd="0" parTransId="{0DD38EF1-F126-498D-9F83-41902059E0A0}" sibTransId="{F8BDABF1-D63B-4267-B128-25C1FA9DE07A}"/>
    <dgm:cxn modelId="{56F76B5A-C3F2-46A9-9CDF-C6B86A267082}" srcId="{FF1BAFA6-D978-466D-9AD0-A30CC25AAD16}" destId="{5E8D1A4B-329F-40AD-A659-0F4D838BDB8F}" srcOrd="1" destOrd="0" parTransId="{244FFDD9-909A-4DCF-B407-7D23A291C8DA}" sibTransId="{E926F082-21A8-4D7C-858C-DD3D78237733}"/>
    <dgm:cxn modelId="{8A68E77B-1CC4-4982-84DD-139DD3D45081}" srcId="{3EAFC95C-6375-468B-9738-D919D1B955B8}" destId="{FF1BAFA6-D978-466D-9AD0-A30CC25AAD16}" srcOrd="2" destOrd="0" parTransId="{A044C0FD-220D-49F8-95E4-92C386769433}" sibTransId="{DFF1B89B-9ED0-4B87-9E04-0FD45F3EE93B}"/>
    <dgm:cxn modelId="{DD824CFB-847B-415B-80C7-4CB6707DBBBB}" type="presOf" srcId="{FF1BAFA6-D978-466D-9AD0-A30CC25AAD16}" destId="{DC59FC0B-FC16-422E-A7C0-35BF33B851A9}" srcOrd="0" destOrd="0" presId="urn:microsoft.com/office/officeart/2005/8/layout/vList6"/>
    <dgm:cxn modelId="{24A05C96-7EB7-4FD4-99E3-E300720B19CD}" srcId="{E20C5839-65B1-4972-B340-667B520DC8F9}" destId="{2D6EED5E-1F17-4770-8B8F-833427EFCBF8}" srcOrd="0" destOrd="0" parTransId="{5C6ABA51-F874-4552-A904-F1B63F3CFC1E}" sibTransId="{743F6E33-45B2-4DBD-AA34-9B451978AE6B}"/>
    <dgm:cxn modelId="{F00AC594-59C2-4E16-9A74-A0ADEFAEFDCD}" srcId="{FF1BAFA6-D978-466D-9AD0-A30CC25AAD16}" destId="{A99E5A55-4D77-496D-92D6-9E3E8AE73199}" srcOrd="3" destOrd="0" parTransId="{AD5D2C6B-4212-43BB-A76B-DB14C31A973D}" sibTransId="{99EF6F64-772F-4735-9337-2D5503F644E8}"/>
    <dgm:cxn modelId="{E378C980-B5F7-435C-992C-DBFAFCB85046}" type="presOf" srcId="{614B17F1-C6B7-46C6-9D5E-C2F416BDFD71}" destId="{BE9F2322-0A26-46B3-BEF8-DFB604333ACA}" srcOrd="0" destOrd="4" presId="urn:microsoft.com/office/officeart/2005/8/layout/vList6"/>
    <dgm:cxn modelId="{8CD353D1-918A-4385-ACD4-9E65C4F39778}" type="presOf" srcId="{EE41EA5D-6063-4474-8182-E9C9AC0BC1A0}" destId="{3C3F5F7B-4A70-4393-B61B-43D265DA1461}" srcOrd="0" destOrd="0" presId="urn:microsoft.com/office/officeart/2005/8/layout/vList6"/>
    <dgm:cxn modelId="{78A16AA7-573B-49A1-BA58-8AD37D59CEDA}" type="presOf" srcId="{3EAFC95C-6375-468B-9738-D919D1B955B8}" destId="{44195434-FFDF-46FA-B0B9-471C545650F3}" srcOrd="0" destOrd="0" presId="urn:microsoft.com/office/officeart/2005/8/layout/vList6"/>
    <dgm:cxn modelId="{0B21C8D2-70A2-4E9E-B1EB-77CF3BC6E51A}" type="presOf" srcId="{2D6EED5E-1F17-4770-8B8F-833427EFCBF8}" destId="{9F13D552-0B68-41BC-9BE2-5E80D0E8D320}" srcOrd="0" destOrd="0" presId="urn:microsoft.com/office/officeart/2005/8/layout/vList6"/>
    <dgm:cxn modelId="{10A99828-40BD-46E8-BF6A-3C3E52E0BCC4}" type="presOf" srcId="{43533C19-DF6D-480D-9CD2-97896C81FB40}" destId="{F089B2C3-09D4-4614-83EC-05DE1393E7DC}" srcOrd="0" destOrd="1" presId="urn:microsoft.com/office/officeart/2005/8/layout/vList6"/>
    <dgm:cxn modelId="{55A244C4-D350-4D39-B247-DACB852948B0}" type="presOf" srcId="{70AA888D-1732-4BFF-94DD-5C09F598AC65}" destId="{BE9F2322-0A26-46B3-BEF8-DFB604333ACA}" srcOrd="0" destOrd="2" presId="urn:microsoft.com/office/officeart/2005/8/layout/vList6"/>
    <dgm:cxn modelId="{F1A6CF73-5E79-4E51-95A5-77DA9982F109}" type="presOf" srcId="{E20C5839-65B1-4972-B340-667B520DC8F9}" destId="{534A3EFD-B3DF-4C54-B0B9-0F5D0A0CB408}" srcOrd="0" destOrd="0" presId="urn:microsoft.com/office/officeart/2005/8/layout/vList6"/>
    <dgm:cxn modelId="{ED9149A0-8C02-41E8-9F37-87C078D9034B}" type="presOf" srcId="{9D20C8D8-4C7F-4D6C-A7EA-06330E94B630}" destId="{F089B2C3-09D4-4614-83EC-05DE1393E7DC}" srcOrd="0" destOrd="0" presId="urn:microsoft.com/office/officeart/2005/8/layout/vList6"/>
    <dgm:cxn modelId="{C808D1D4-1FC4-4513-A45F-CC4E53CE520B}" srcId="{EE41EA5D-6063-4474-8182-E9C9AC0BC1A0}" destId="{43533C19-DF6D-480D-9CD2-97896C81FB40}" srcOrd="1" destOrd="0" parTransId="{92517CB6-F1E1-4CF2-B9A1-7F9A4CAA2CE1}" sibTransId="{B26B80DE-D2E1-49EA-8CD0-3283AFF50711}"/>
    <dgm:cxn modelId="{319865BE-BE12-4E50-AE30-A1B7DD96C4D0}" srcId="{FF1BAFA6-D978-466D-9AD0-A30CC25AAD16}" destId="{614B17F1-C6B7-46C6-9D5E-C2F416BDFD71}" srcOrd="4" destOrd="0" parTransId="{39C1FD3A-5C25-4382-9707-45913EBCFD56}" sibTransId="{E704917F-EE57-4FEC-A061-EF232F2F3B94}"/>
    <dgm:cxn modelId="{4254E755-A722-4D08-900A-851CFFEB22C8}" type="presOf" srcId="{5E8D1A4B-329F-40AD-A659-0F4D838BDB8F}" destId="{BE9F2322-0A26-46B3-BEF8-DFB604333ACA}" srcOrd="0" destOrd="1" presId="urn:microsoft.com/office/officeart/2005/8/layout/vList6"/>
    <dgm:cxn modelId="{B0485E5F-7448-44BD-BB04-0DE4220148BB}" srcId="{FF1BAFA6-D978-466D-9AD0-A30CC25AAD16}" destId="{70AA888D-1732-4BFF-94DD-5C09F598AC65}" srcOrd="2" destOrd="0" parTransId="{766348AA-FFCD-475D-A272-AE89285DC577}" sibTransId="{D08B863F-1D2F-41A4-9B13-660331335C36}"/>
    <dgm:cxn modelId="{CEC869E8-27E5-4717-8647-741F544130EA}" type="presOf" srcId="{CA114EAA-AB8F-4027-A579-67DA2CDEEB38}" destId="{BE9F2322-0A26-46B3-BEF8-DFB604333ACA}" srcOrd="0" destOrd="0" presId="urn:microsoft.com/office/officeart/2005/8/layout/vList6"/>
    <dgm:cxn modelId="{62330D7D-6FB9-456F-BB11-1836CE01B7A9}" srcId="{3EAFC95C-6375-468B-9738-D919D1B955B8}" destId="{E20C5839-65B1-4972-B340-667B520DC8F9}" srcOrd="1" destOrd="0" parTransId="{A9028825-296E-4FF1-AA2D-8B671E833EF4}" sibTransId="{DA452F0B-3346-4E41-A1CD-B4932FC24008}"/>
    <dgm:cxn modelId="{571D9F78-00A0-41E7-A0C3-394C67FBEDD9}" srcId="{EE41EA5D-6063-4474-8182-E9C9AC0BC1A0}" destId="{9D20C8D8-4C7F-4D6C-A7EA-06330E94B630}" srcOrd="0" destOrd="0" parTransId="{EF45780E-F0C5-4B54-A57F-D9FD1F4164C3}" sibTransId="{4BBC31FE-B71D-4AB3-9769-B63D0EE7391E}"/>
    <dgm:cxn modelId="{052AB6BD-C2EA-455B-A7C7-B2C88AF4C3D3}" type="presOf" srcId="{A99E5A55-4D77-496D-92D6-9E3E8AE73199}" destId="{BE9F2322-0A26-46B3-BEF8-DFB604333ACA}" srcOrd="0" destOrd="3" presId="urn:microsoft.com/office/officeart/2005/8/layout/vList6"/>
    <dgm:cxn modelId="{74772D80-0D66-42FB-83C1-AB25F0152A0E}" type="presParOf" srcId="{44195434-FFDF-46FA-B0B9-471C545650F3}" destId="{0099C062-6DA6-407C-9D74-89464E2F46C0}" srcOrd="0" destOrd="0" presId="urn:microsoft.com/office/officeart/2005/8/layout/vList6"/>
    <dgm:cxn modelId="{529E6FF3-50CD-45DA-9EE2-DBC501F02E4A}" type="presParOf" srcId="{0099C062-6DA6-407C-9D74-89464E2F46C0}" destId="{3C3F5F7B-4A70-4393-B61B-43D265DA1461}" srcOrd="0" destOrd="0" presId="urn:microsoft.com/office/officeart/2005/8/layout/vList6"/>
    <dgm:cxn modelId="{2A04E160-83CA-4F82-A7F3-1F4FA305FBC1}" type="presParOf" srcId="{0099C062-6DA6-407C-9D74-89464E2F46C0}" destId="{F089B2C3-09D4-4614-83EC-05DE1393E7DC}" srcOrd="1" destOrd="0" presId="urn:microsoft.com/office/officeart/2005/8/layout/vList6"/>
    <dgm:cxn modelId="{972888E2-91D3-4888-8DB6-D07B66F9B035}" type="presParOf" srcId="{44195434-FFDF-46FA-B0B9-471C545650F3}" destId="{708A0B54-0668-4BDE-BE99-04C2E325C371}" srcOrd="1" destOrd="0" presId="urn:microsoft.com/office/officeart/2005/8/layout/vList6"/>
    <dgm:cxn modelId="{FCFBBEED-8D73-4164-AFC2-04206F2C31AE}" type="presParOf" srcId="{44195434-FFDF-46FA-B0B9-471C545650F3}" destId="{75240030-4A86-4057-8182-2AC5532B7263}" srcOrd="2" destOrd="0" presId="urn:microsoft.com/office/officeart/2005/8/layout/vList6"/>
    <dgm:cxn modelId="{975188C0-C335-4355-BA4E-8F1B494908C7}" type="presParOf" srcId="{75240030-4A86-4057-8182-2AC5532B7263}" destId="{534A3EFD-B3DF-4C54-B0B9-0F5D0A0CB408}" srcOrd="0" destOrd="0" presId="urn:microsoft.com/office/officeart/2005/8/layout/vList6"/>
    <dgm:cxn modelId="{6575C5EA-2D47-49D5-B525-8DE0B61AA041}" type="presParOf" srcId="{75240030-4A86-4057-8182-2AC5532B7263}" destId="{9F13D552-0B68-41BC-9BE2-5E80D0E8D320}" srcOrd="1" destOrd="0" presId="urn:microsoft.com/office/officeart/2005/8/layout/vList6"/>
    <dgm:cxn modelId="{7D0C6709-20B3-4102-A38C-34E3099A2ADB}" type="presParOf" srcId="{44195434-FFDF-46FA-B0B9-471C545650F3}" destId="{E00349EF-2825-4527-A091-35668D7F95D0}" srcOrd="3" destOrd="0" presId="urn:microsoft.com/office/officeart/2005/8/layout/vList6"/>
    <dgm:cxn modelId="{4EC6C6CE-1FCC-4FC6-8052-6F7C9EE2DEE9}" type="presParOf" srcId="{44195434-FFDF-46FA-B0B9-471C545650F3}" destId="{1C1E190D-3B3D-4A73-91A9-1EDA4CBBF3EE}" srcOrd="4" destOrd="0" presId="urn:microsoft.com/office/officeart/2005/8/layout/vList6"/>
    <dgm:cxn modelId="{FBC168CE-6F3B-45D8-987D-7E878FB7879B}" type="presParOf" srcId="{1C1E190D-3B3D-4A73-91A9-1EDA4CBBF3EE}" destId="{DC59FC0B-FC16-422E-A7C0-35BF33B851A9}" srcOrd="0" destOrd="0" presId="urn:microsoft.com/office/officeart/2005/8/layout/vList6"/>
    <dgm:cxn modelId="{BA3C1A68-0037-404C-A0EE-437215AACC0B}" type="presParOf" srcId="{1C1E190D-3B3D-4A73-91A9-1EDA4CBBF3EE}" destId="{BE9F2322-0A26-46B3-BEF8-DFB604333A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2C8E2-BBBA-464E-90FA-D26D3AA7092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B3C3A33-68CB-4E9B-A638-F429500C5A83}">
      <dgm:prSet phldrT="[文字]" custT="1"/>
      <dgm:spPr/>
      <dgm:t>
        <a:bodyPr/>
        <a:lstStyle/>
        <a:p>
          <a:r>
            <a:rPr lang="zh-TW" altLang="en-US" sz="1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語文型學障</a:t>
          </a:r>
          <a:endParaRPr lang="zh-TW" altLang="en-US" sz="18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6D16E06C-73F8-47BB-9008-1AFE0FBF0FCE}" type="parTrans" cxnId="{CAA3FAD0-DB79-46F8-8059-E4FCBAF23512}">
      <dgm:prSet/>
      <dgm:spPr/>
      <dgm:t>
        <a:bodyPr/>
        <a:lstStyle/>
        <a:p>
          <a:endParaRPr lang="zh-TW" altLang="en-US"/>
        </a:p>
      </dgm:t>
    </dgm:pt>
    <dgm:pt modelId="{EDEE4268-4DD6-4A49-BFC3-BC94AA7542A1}" type="sibTrans" cxnId="{CAA3FAD0-DB79-46F8-8059-E4FCBAF23512}">
      <dgm:prSet/>
      <dgm:spPr/>
      <dgm:t>
        <a:bodyPr/>
        <a:lstStyle/>
        <a:p>
          <a:endParaRPr lang="zh-TW" altLang="en-US"/>
        </a:p>
      </dgm:t>
    </dgm:pt>
    <dgm:pt modelId="{1E0B13FA-3533-4525-90D1-951F494442D8}">
      <dgm:prSet phldrT="[文字]" custT="1"/>
      <dgm:spPr/>
      <dgm:t>
        <a:bodyPr/>
        <a:lstStyle/>
        <a:p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識字型學障</a:t>
          </a:r>
          <a:endParaRPr lang="en-US" altLang="zh-TW" sz="16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提供考試報讀服務分數的前後差異、念讀文章的流暢度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錄音、計算正確字數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6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56037F56-D07F-4027-B18C-E180067C97A1}" type="parTrans" cxnId="{6A698F20-2589-4532-B5D9-7D3BAB32834C}">
      <dgm:prSet/>
      <dgm:spPr/>
      <dgm:t>
        <a:bodyPr/>
        <a:lstStyle/>
        <a:p>
          <a:endParaRPr lang="zh-TW" altLang="en-US"/>
        </a:p>
      </dgm:t>
    </dgm:pt>
    <dgm:pt modelId="{6328E5BD-1F3F-483A-BDA4-02B99714BD42}" type="sibTrans" cxnId="{6A698F20-2589-4532-B5D9-7D3BAB32834C}">
      <dgm:prSet/>
      <dgm:spPr/>
      <dgm:t>
        <a:bodyPr/>
        <a:lstStyle/>
        <a:p>
          <a:endParaRPr lang="zh-TW" altLang="en-US"/>
        </a:p>
      </dgm:t>
    </dgm:pt>
    <dgm:pt modelId="{7B7BF30E-F86B-47D6-93A3-D67841F6ABC4}">
      <dgm:prSet phldrT="[文字]" custT="1"/>
      <dgm:spPr/>
      <dgm:t>
        <a:bodyPr/>
        <a:lstStyle/>
        <a:p>
          <a:pPr algn="l"/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書寫型學障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基本讀寫字綜合測驗、聯絡簿</a:t>
          </a:r>
          <a:r>
            <a:rPr lang="zh-TW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作業簿</a:t>
          </a:r>
          <a:r>
            <a:rPr lang="en-US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了解抄寫與自發性書寫情況</a:t>
          </a:r>
          <a:r>
            <a:rPr lang="en-US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algn="l"/>
          <a:endParaRPr lang="zh-TW" altLang="en-US" sz="1600" b="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E378903-873A-468F-B186-99552EBFB249}" type="parTrans" cxnId="{7CCAC84E-3E37-4072-ABE4-49C9413A5E09}">
      <dgm:prSet/>
      <dgm:spPr/>
      <dgm:t>
        <a:bodyPr/>
        <a:lstStyle/>
        <a:p>
          <a:endParaRPr lang="zh-TW" altLang="en-US"/>
        </a:p>
      </dgm:t>
    </dgm:pt>
    <dgm:pt modelId="{A65BA63E-683E-4AE2-AE61-92CDAF746F58}" type="sibTrans" cxnId="{7CCAC84E-3E37-4072-ABE4-49C9413A5E09}">
      <dgm:prSet/>
      <dgm:spPr/>
      <dgm:t>
        <a:bodyPr/>
        <a:lstStyle/>
        <a:p>
          <a:endParaRPr lang="zh-TW" altLang="en-US"/>
        </a:p>
      </dgm:t>
    </dgm:pt>
    <dgm:pt modelId="{69F724F0-EFCD-4B0D-9FC6-BFB7C20D29C3}">
      <dgm:prSet phldrT="[文字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1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非語文型學障</a:t>
          </a:r>
          <a:endParaRPr lang="zh-TW" altLang="en-US" sz="18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380EB7A2-79CB-46F5-99FE-388ED6FDBB21}" type="parTrans" cxnId="{7D103735-3996-47D4-99AE-68FEA194DC9D}">
      <dgm:prSet/>
      <dgm:spPr/>
      <dgm:t>
        <a:bodyPr/>
        <a:lstStyle/>
        <a:p>
          <a:endParaRPr lang="zh-TW" altLang="en-US"/>
        </a:p>
      </dgm:t>
    </dgm:pt>
    <dgm:pt modelId="{63C6B047-158F-475B-8246-5F281CA61A51}" type="sibTrans" cxnId="{7D103735-3996-47D4-99AE-68FEA194DC9D}">
      <dgm:prSet/>
      <dgm:spPr/>
      <dgm:t>
        <a:bodyPr/>
        <a:lstStyle/>
        <a:p>
          <a:endParaRPr lang="zh-TW" altLang="en-US"/>
        </a:p>
      </dgm:t>
    </dgm:pt>
    <dgm:pt modelId="{7E17C406-00D3-437A-A321-76C4CBAEC198}">
      <dgm:prSet phldrT="[文字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共同所需收集的資料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佐證智力或學習能力正常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優勢能力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、未訂正過的考卷或作業、段考成績與班平均成績、導師輔導紀錄</a:t>
          </a:r>
          <a:r>
            <a: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en-US" sz="1600" dirty="0" err="1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RTI</a:t>
          </a:r>
          <a:r>
            <a: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轉介前介入</a:t>
          </a:r>
          <a:r>
            <a: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教學觀察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先找出起點行為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。</a:t>
          </a:r>
          <a:endParaRPr lang="zh-TW" altLang="en-US" sz="16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C2824D0B-60AF-485B-87B7-AE16E4ABDB84}" type="sibTrans" cxnId="{16AD7C6A-89B1-4FAB-ACFF-DF1BF672948F}">
      <dgm:prSet/>
      <dgm:spPr/>
      <dgm:t>
        <a:bodyPr/>
        <a:lstStyle/>
        <a:p>
          <a:endParaRPr lang="zh-TW" altLang="en-US"/>
        </a:p>
      </dgm:t>
    </dgm:pt>
    <dgm:pt modelId="{CB212218-5AAE-454B-9479-63F47889DD51}" type="parTrans" cxnId="{16AD7C6A-89B1-4FAB-ACFF-DF1BF672948F}">
      <dgm:prSet/>
      <dgm:spPr/>
      <dgm:t>
        <a:bodyPr/>
        <a:lstStyle/>
        <a:p>
          <a:endParaRPr lang="zh-TW" altLang="en-US"/>
        </a:p>
      </dgm:t>
    </dgm:pt>
    <dgm:pt modelId="{65C4B1BD-7E5A-4A62-8BEB-0E33A6D2EAD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非語文型學習障礙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en-US" altLang="zh-TW" sz="1600" dirty="0" err="1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NLD</a:t>
          </a:r>
          <a:r>
            <a:rPr 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語文測驗篩選不出來，故觀察個案知動協調能力、人際互動、非語文學障檢核表</a:t>
          </a:r>
          <a:endParaRPr lang="en-US" altLang="zh-TW" sz="16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708D5DDD-BBDA-4C6E-9E88-A55D15B6C948}" type="parTrans" cxnId="{33E54BAB-4336-4529-BE26-3225A02DEC0D}">
      <dgm:prSet/>
      <dgm:spPr/>
      <dgm:t>
        <a:bodyPr/>
        <a:lstStyle/>
        <a:p>
          <a:endParaRPr lang="zh-TW" altLang="en-US"/>
        </a:p>
      </dgm:t>
    </dgm:pt>
    <dgm:pt modelId="{EB6913ED-7D14-4528-9AD1-86343103A6A5}" type="sibTrans" cxnId="{33E54BAB-4336-4529-BE26-3225A02DEC0D}">
      <dgm:prSet/>
      <dgm:spPr/>
      <dgm:t>
        <a:bodyPr/>
        <a:lstStyle/>
        <a:p>
          <a:endParaRPr lang="zh-TW" altLang="en-US"/>
        </a:p>
      </dgm:t>
    </dgm:pt>
    <dgm:pt modelId="{0B0CD120-139F-4E65-BB71-3047903B4136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zh-TW" altLang="en-US" sz="1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數學學障</a:t>
          </a:r>
          <a:endParaRPr lang="zh-TW" altLang="en-US" sz="18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D84C6CBB-1EB9-4C0B-87EC-FEB2D0158686}" type="parTrans" cxnId="{7EF3DB26-B57A-4678-8DDD-C5626A0635DA}">
      <dgm:prSet/>
      <dgm:spPr/>
      <dgm:t>
        <a:bodyPr/>
        <a:lstStyle/>
        <a:p>
          <a:endParaRPr lang="zh-TW" altLang="en-US"/>
        </a:p>
      </dgm:t>
    </dgm:pt>
    <dgm:pt modelId="{95D08C8A-4BA9-4D7F-9B70-CA9B635C35C5}" type="sibTrans" cxnId="{7EF3DB26-B57A-4678-8DDD-C5626A0635DA}">
      <dgm:prSet/>
      <dgm:spPr/>
      <dgm:t>
        <a:bodyPr/>
        <a:lstStyle/>
        <a:p>
          <a:endParaRPr lang="zh-TW" altLang="en-US"/>
        </a:p>
      </dgm:t>
    </dgm:pt>
    <dgm:pt modelId="{D0F71954-1D05-4461-980E-3AB8938E6881}">
      <dgm:prSet phldrT="[文字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數學學障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未訂正過的考卷或作業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診斷錯誤類型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國中小低年級數學診斷測驗、基礎數學概念評量</a:t>
          </a:r>
          <a:endParaRPr lang="en-US" altLang="zh-TW" sz="16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endParaRPr lang="zh-TW" altLang="en-US" sz="13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65AB7C54-14B7-43FB-9FFE-E78FF5A72B0C}" type="parTrans" cxnId="{CB20AC8D-F13D-42C8-9D30-934243F1F981}">
      <dgm:prSet/>
      <dgm:spPr/>
      <dgm:t>
        <a:bodyPr/>
        <a:lstStyle/>
        <a:p>
          <a:endParaRPr lang="zh-TW" altLang="en-US"/>
        </a:p>
      </dgm:t>
    </dgm:pt>
    <dgm:pt modelId="{F9E93A83-333C-4AC5-8708-EFA16FDC5530}" type="sibTrans" cxnId="{CB20AC8D-F13D-42C8-9D30-934243F1F981}">
      <dgm:prSet/>
      <dgm:spPr/>
      <dgm:t>
        <a:bodyPr/>
        <a:lstStyle/>
        <a:p>
          <a:endParaRPr lang="zh-TW" altLang="en-US"/>
        </a:p>
      </dgm:t>
    </dgm:pt>
    <dgm:pt modelId="{2BA6988E-9067-48FE-8C40-37B9A97E7C01}">
      <dgm:prSet custT="1"/>
      <dgm:spPr/>
      <dgm:t>
        <a:bodyPr/>
        <a:lstStyle/>
        <a:p>
          <a:r>
            <a:rPr lang="zh-TW" altLang="en-US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理解型學障</a:t>
          </a:r>
          <a:r>
            <a:rPr lang="en-US" altLang="zh-TW" sz="16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畢保德圖畫詞彙測驗</a:t>
          </a:r>
          <a:r>
            <a:rPr lang="en-US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字義處理</a:t>
          </a:r>
          <a:r>
            <a:rPr lang="en-US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b="0" i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聲韻覺識測驗、閱讀理解、聽覺理解測驗</a:t>
          </a:r>
          <a:endParaRPr lang="en-US" altLang="zh-TW" sz="1600" b="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endParaRPr lang="zh-TW" altLang="en-US" sz="13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C4033B8-5154-42E4-9FFD-411B651DC336}" type="parTrans" cxnId="{8E865D7C-1BAA-4354-9833-8DA7E4E9ADFA}">
      <dgm:prSet/>
      <dgm:spPr/>
      <dgm:t>
        <a:bodyPr/>
        <a:lstStyle/>
        <a:p>
          <a:endParaRPr lang="zh-TW" altLang="en-US"/>
        </a:p>
      </dgm:t>
    </dgm:pt>
    <dgm:pt modelId="{1959AE6C-7552-4E9B-AD5C-BB26865721B8}" type="sibTrans" cxnId="{8E865D7C-1BAA-4354-9833-8DA7E4E9ADFA}">
      <dgm:prSet/>
      <dgm:spPr/>
      <dgm:t>
        <a:bodyPr/>
        <a:lstStyle/>
        <a:p>
          <a:endParaRPr lang="zh-TW" altLang="en-US"/>
        </a:p>
      </dgm:t>
    </dgm:pt>
    <dgm:pt modelId="{BF28442A-9AB3-439C-89F8-96DF853234DA}" type="pres">
      <dgm:prSet presAssocID="{E222C8E2-BBBA-464E-90FA-D26D3AA7092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130DF899-FABB-47E7-8CA4-27C3E8FE3DFE}" type="pres">
      <dgm:prSet presAssocID="{7E17C406-00D3-437A-A321-76C4CBAEC198}" presName="vertOne" presStyleCnt="0"/>
      <dgm:spPr/>
      <dgm:t>
        <a:bodyPr/>
        <a:lstStyle/>
        <a:p>
          <a:endParaRPr lang="zh-TW" altLang="en-US"/>
        </a:p>
      </dgm:t>
    </dgm:pt>
    <dgm:pt modelId="{AFD9D1E4-0AB3-42D4-8039-38CA62C1A075}" type="pres">
      <dgm:prSet presAssocID="{7E17C406-00D3-437A-A321-76C4CBAEC198}" presName="txOne" presStyleLbl="node0" presStyleIdx="0" presStyleCnt="2" custScaleY="661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26FB460-20A9-4A48-9240-D0555011CE4B}" type="pres">
      <dgm:prSet presAssocID="{7E17C406-00D3-437A-A321-76C4CBAEC198}" presName="parTransOne" presStyleCnt="0"/>
      <dgm:spPr/>
      <dgm:t>
        <a:bodyPr/>
        <a:lstStyle/>
        <a:p>
          <a:endParaRPr lang="zh-TW" altLang="en-US"/>
        </a:p>
      </dgm:t>
    </dgm:pt>
    <dgm:pt modelId="{35EDD076-5070-44A0-A946-03A588482E89}" type="pres">
      <dgm:prSet presAssocID="{7E17C406-00D3-437A-A321-76C4CBAEC198}" presName="horzOne" presStyleCnt="0"/>
      <dgm:spPr/>
      <dgm:t>
        <a:bodyPr/>
        <a:lstStyle/>
        <a:p>
          <a:endParaRPr lang="zh-TW" altLang="en-US"/>
        </a:p>
      </dgm:t>
    </dgm:pt>
    <dgm:pt modelId="{6BD1DE6F-B880-4BA0-95BA-7BF66332240A}" type="pres">
      <dgm:prSet presAssocID="{3B3C3A33-68CB-4E9B-A638-F429500C5A83}" presName="vertTwo" presStyleCnt="0"/>
      <dgm:spPr/>
      <dgm:t>
        <a:bodyPr/>
        <a:lstStyle/>
        <a:p>
          <a:endParaRPr lang="zh-TW" altLang="en-US"/>
        </a:p>
      </dgm:t>
    </dgm:pt>
    <dgm:pt modelId="{41CBE212-257A-4C26-B882-5B71AF85FF02}" type="pres">
      <dgm:prSet presAssocID="{3B3C3A33-68CB-4E9B-A638-F429500C5A83}" presName="txTwo" presStyleLbl="node2" presStyleIdx="0" presStyleCnt="3" custScaleY="445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EF5AB87-D901-4D6C-BCE2-DE463206EE54}" type="pres">
      <dgm:prSet presAssocID="{3B3C3A33-68CB-4E9B-A638-F429500C5A83}" presName="parTransTwo" presStyleCnt="0"/>
      <dgm:spPr/>
      <dgm:t>
        <a:bodyPr/>
        <a:lstStyle/>
        <a:p>
          <a:endParaRPr lang="zh-TW" altLang="en-US"/>
        </a:p>
      </dgm:t>
    </dgm:pt>
    <dgm:pt modelId="{F9BFD3C2-54BA-433F-AC00-D6AB172FBB63}" type="pres">
      <dgm:prSet presAssocID="{3B3C3A33-68CB-4E9B-A638-F429500C5A83}" presName="horzTwo" presStyleCnt="0"/>
      <dgm:spPr/>
      <dgm:t>
        <a:bodyPr/>
        <a:lstStyle/>
        <a:p>
          <a:endParaRPr lang="zh-TW" altLang="en-US"/>
        </a:p>
      </dgm:t>
    </dgm:pt>
    <dgm:pt modelId="{4FC0BCC8-AA03-4A37-BC45-B46A1CEC40BF}" type="pres">
      <dgm:prSet presAssocID="{1E0B13FA-3533-4525-90D1-951F494442D8}" presName="vertThree" presStyleCnt="0"/>
      <dgm:spPr/>
      <dgm:t>
        <a:bodyPr/>
        <a:lstStyle/>
        <a:p>
          <a:endParaRPr lang="zh-TW" altLang="en-US"/>
        </a:p>
      </dgm:t>
    </dgm:pt>
    <dgm:pt modelId="{A1100244-0F35-4A3D-A05A-A06DF7DE164E}" type="pres">
      <dgm:prSet presAssocID="{1E0B13FA-3533-4525-90D1-951F494442D8}" presName="txThree" presStyleLbl="node3" presStyleIdx="0" presStyleCnt="4" custScaleY="1715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E8CCC60-338B-4603-AA2D-A9C637D24237}" type="pres">
      <dgm:prSet presAssocID="{1E0B13FA-3533-4525-90D1-951F494442D8}" presName="horzThree" presStyleCnt="0"/>
      <dgm:spPr/>
      <dgm:t>
        <a:bodyPr/>
        <a:lstStyle/>
        <a:p>
          <a:endParaRPr lang="zh-TW" altLang="en-US"/>
        </a:p>
      </dgm:t>
    </dgm:pt>
    <dgm:pt modelId="{4A837EEB-5E4B-4FE5-AEA6-24D2242C702C}" type="pres">
      <dgm:prSet presAssocID="{6328E5BD-1F3F-483A-BDA4-02B99714BD42}" presName="sibSpaceThree" presStyleCnt="0"/>
      <dgm:spPr/>
      <dgm:t>
        <a:bodyPr/>
        <a:lstStyle/>
        <a:p>
          <a:endParaRPr lang="zh-TW" altLang="en-US"/>
        </a:p>
      </dgm:t>
    </dgm:pt>
    <dgm:pt modelId="{B2DB036C-0102-4AA5-A523-46A0B5475AD8}" type="pres">
      <dgm:prSet presAssocID="{7B7BF30E-F86B-47D6-93A3-D67841F6ABC4}" presName="vertThree" presStyleCnt="0"/>
      <dgm:spPr/>
      <dgm:t>
        <a:bodyPr/>
        <a:lstStyle/>
        <a:p>
          <a:endParaRPr lang="zh-TW" altLang="en-US"/>
        </a:p>
      </dgm:t>
    </dgm:pt>
    <dgm:pt modelId="{5371267C-1E2C-4BAD-9437-6051B023B356}" type="pres">
      <dgm:prSet presAssocID="{7B7BF30E-F86B-47D6-93A3-D67841F6ABC4}" presName="txThree" presStyleLbl="node3" presStyleIdx="1" presStyleCnt="4" custScaleY="17504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F6CF46-0F88-47A6-A5FA-B6EDAF5C9337}" type="pres">
      <dgm:prSet presAssocID="{7B7BF30E-F86B-47D6-93A3-D67841F6ABC4}" presName="horzThree" presStyleCnt="0"/>
      <dgm:spPr/>
      <dgm:t>
        <a:bodyPr/>
        <a:lstStyle/>
        <a:p>
          <a:endParaRPr lang="zh-TW" altLang="en-US"/>
        </a:p>
      </dgm:t>
    </dgm:pt>
    <dgm:pt modelId="{80242151-30BB-4EFD-91CE-F1E666BEF6C7}" type="pres">
      <dgm:prSet presAssocID="{A65BA63E-683E-4AE2-AE61-92CDAF746F58}" presName="sibSpaceThree" presStyleCnt="0"/>
      <dgm:spPr/>
      <dgm:t>
        <a:bodyPr/>
        <a:lstStyle/>
        <a:p>
          <a:endParaRPr lang="zh-TW" altLang="en-US"/>
        </a:p>
      </dgm:t>
    </dgm:pt>
    <dgm:pt modelId="{BED61A0C-B2BA-4C50-97D3-FAE63127374B}" type="pres">
      <dgm:prSet presAssocID="{2BA6988E-9067-48FE-8C40-37B9A97E7C01}" presName="vertThree" presStyleCnt="0"/>
      <dgm:spPr/>
      <dgm:t>
        <a:bodyPr/>
        <a:lstStyle/>
        <a:p>
          <a:endParaRPr lang="zh-TW" altLang="en-US"/>
        </a:p>
      </dgm:t>
    </dgm:pt>
    <dgm:pt modelId="{0D3A1223-15A8-47FD-814D-7D5C17B21859}" type="pres">
      <dgm:prSet presAssocID="{2BA6988E-9067-48FE-8C40-37B9A97E7C01}" presName="txThree" presStyleLbl="node3" presStyleIdx="2" presStyleCnt="4" custScaleY="1737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E106A9-F99E-4808-AF0A-714CE04A2B02}" type="pres">
      <dgm:prSet presAssocID="{2BA6988E-9067-48FE-8C40-37B9A97E7C01}" presName="horzThree" presStyleCnt="0"/>
      <dgm:spPr/>
      <dgm:t>
        <a:bodyPr/>
        <a:lstStyle/>
        <a:p>
          <a:endParaRPr lang="zh-TW" altLang="en-US"/>
        </a:p>
      </dgm:t>
    </dgm:pt>
    <dgm:pt modelId="{F7F0EEA9-F39E-448E-9BD0-B16A32D28423}" type="pres">
      <dgm:prSet presAssocID="{EDEE4268-4DD6-4A49-BFC3-BC94AA7542A1}" presName="sibSpaceTwo" presStyleCnt="0"/>
      <dgm:spPr/>
      <dgm:t>
        <a:bodyPr/>
        <a:lstStyle/>
        <a:p>
          <a:endParaRPr lang="zh-TW" altLang="en-US"/>
        </a:p>
      </dgm:t>
    </dgm:pt>
    <dgm:pt modelId="{C24768A7-0EEA-4761-848C-0808AB7EB06F}" type="pres">
      <dgm:prSet presAssocID="{69F724F0-EFCD-4B0D-9FC6-BFB7C20D29C3}" presName="vertTwo" presStyleCnt="0"/>
      <dgm:spPr/>
      <dgm:t>
        <a:bodyPr/>
        <a:lstStyle/>
        <a:p>
          <a:endParaRPr lang="zh-TW" altLang="en-US"/>
        </a:p>
      </dgm:t>
    </dgm:pt>
    <dgm:pt modelId="{068AF9C5-5D8C-46D9-8511-FBF2FFF24EE4}" type="pres">
      <dgm:prSet presAssocID="{69F724F0-EFCD-4B0D-9FC6-BFB7C20D29C3}" presName="txTwo" presStyleLbl="node2" presStyleIdx="1" presStyleCnt="3" custScaleY="485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B885A36-0F5D-481B-AECF-B413D481C711}" type="pres">
      <dgm:prSet presAssocID="{69F724F0-EFCD-4B0D-9FC6-BFB7C20D29C3}" presName="parTransTwo" presStyleCnt="0"/>
      <dgm:spPr/>
      <dgm:t>
        <a:bodyPr/>
        <a:lstStyle/>
        <a:p>
          <a:endParaRPr lang="zh-TW" altLang="en-US"/>
        </a:p>
      </dgm:t>
    </dgm:pt>
    <dgm:pt modelId="{9B43920E-E5D5-4CD5-97D1-D1DD60453471}" type="pres">
      <dgm:prSet presAssocID="{69F724F0-EFCD-4B0D-9FC6-BFB7C20D29C3}" presName="horzTwo" presStyleCnt="0"/>
      <dgm:spPr/>
      <dgm:t>
        <a:bodyPr/>
        <a:lstStyle/>
        <a:p>
          <a:endParaRPr lang="zh-TW" altLang="en-US"/>
        </a:p>
      </dgm:t>
    </dgm:pt>
    <dgm:pt modelId="{943406FF-A7A9-49B5-BCF1-A4D1EF03E9F6}" type="pres">
      <dgm:prSet presAssocID="{65C4B1BD-7E5A-4A62-8BEB-0E33A6D2EAD8}" presName="vertThree" presStyleCnt="0"/>
      <dgm:spPr/>
      <dgm:t>
        <a:bodyPr/>
        <a:lstStyle/>
        <a:p>
          <a:endParaRPr lang="zh-TW" altLang="en-US"/>
        </a:p>
      </dgm:t>
    </dgm:pt>
    <dgm:pt modelId="{3BD20B38-B494-4970-820B-ABB6C710124D}" type="pres">
      <dgm:prSet presAssocID="{65C4B1BD-7E5A-4A62-8BEB-0E33A6D2EAD8}" presName="txThree" presStyleLbl="node3" presStyleIdx="3" presStyleCnt="4" custScaleY="172044" custLinFactNeighborX="3262" custLinFactNeighborY="-269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46B0243-02E6-4C69-87A8-4D7988FA79E0}" type="pres">
      <dgm:prSet presAssocID="{65C4B1BD-7E5A-4A62-8BEB-0E33A6D2EAD8}" presName="horzThree" presStyleCnt="0"/>
      <dgm:spPr/>
      <dgm:t>
        <a:bodyPr/>
        <a:lstStyle/>
        <a:p>
          <a:endParaRPr lang="zh-TW" altLang="en-US"/>
        </a:p>
      </dgm:t>
    </dgm:pt>
    <dgm:pt modelId="{475CBA22-4149-4CBF-A077-01C0FA34EB8C}" type="pres">
      <dgm:prSet presAssocID="{63C6B047-158F-475B-8246-5F281CA61A51}" presName="sibSpaceTwo" presStyleCnt="0"/>
      <dgm:spPr/>
      <dgm:t>
        <a:bodyPr/>
        <a:lstStyle/>
        <a:p>
          <a:endParaRPr lang="zh-TW" altLang="en-US"/>
        </a:p>
      </dgm:t>
    </dgm:pt>
    <dgm:pt modelId="{80483252-67D8-4602-B76C-89EB39B59BBB}" type="pres">
      <dgm:prSet presAssocID="{0B0CD120-139F-4E65-BB71-3047903B4136}" presName="vertTwo" presStyleCnt="0"/>
      <dgm:spPr/>
      <dgm:t>
        <a:bodyPr/>
        <a:lstStyle/>
        <a:p>
          <a:endParaRPr lang="zh-TW" altLang="en-US"/>
        </a:p>
      </dgm:t>
    </dgm:pt>
    <dgm:pt modelId="{209A4D7E-BBED-4C53-9C42-0AD23715DFDD}" type="pres">
      <dgm:prSet presAssocID="{0B0CD120-139F-4E65-BB71-3047903B4136}" presName="txTwo" presStyleLbl="node2" presStyleIdx="2" presStyleCnt="3" custScaleY="4727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6F3E99-8280-4F87-805C-7573126DB99D}" type="pres">
      <dgm:prSet presAssocID="{0B0CD120-139F-4E65-BB71-3047903B4136}" presName="horzTwo" presStyleCnt="0"/>
      <dgm:spPr/>
      <dgm:t>
        <a:bodyPr/>
        <a:lstStyle/>
        <a:p>
          <a:endParaRPr lang="zh-TW" altLang="en-US"/>
        </a:p>
      </dgm:t>
    </dgm:pt>
    <dgm:pt modelId="{B77BF843-1968-4724-B34C-1B928CAEB611}" type="pres">
      <dgm:prSet presAssocID="{C2824D0B-60AF-485B-87B7-AE16E4ABDB84}" presName="sibSpaceOne" presStyleCnt="0"/>
      <dgm:spPr/>
      <dgm:t>
        <a:bodyPr/>
        <a:lstStyle/>
        <a:p>
          <a:endParaRPr lang="zh-TW" altLang="en-US"/>
        </a:p>
      </dgm:t>
    </dgm:pt>
    <dgm:pt modelId="{6945D1BC-C523-4ABB-BD0D-1D9B87900C6C}" type="pres">
      <dgm:prSet presAssocID="{D0F71954-1D05-4461-980E-3AB8938E6881}" presName="vertOne" presStyleCnt="0"/>
      <dgm:spPr/>
      <dgm:t>
        <a:bodyPr/>
        <a:lstStyle/>
        <a:p>
          <a:endParaRPr lang="zh-TW" altLang="en-US"/>
        </a:p>
      </dgm:t>
    </dgm:pt>
    <dgm:pt modelId="{1FAA6210-00DD-4BF4-8A64-588E53F6B331}" type="pres">
      <dgm:prSet presAssocID="{D0F71954-1D05-4461-980E-3AB8938E6881}" presName="txOne" presStyleLbl="node0" presStyleIdx="1" presStyleCnt="2" custScaleY="170421" custLinFactX="-15058" custLinFactY="113086" custLinFactNeighborX="-100000" custLinFactNeighborY="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BD012AA-1E8F-4837-B67B-CD5E5D0786EF}" type="pres">
      <dgm:prSet presAssocID="{D0F71954-1D05-4461-980E-3AB8938E6881}" presName="horzOne" presStyleCnt="0"/>
      <dgm:spPr/>
      <dgm:t>
        <a:bodyPr/>
        <a:lstStyle/>
        <a:p>
          <a:endParaRPr lang="zh-TW" altLang="en-US"/>
        </a:p>
      </dgm:t>
    </dgm:pt>
  </dgm:ptLst>
  <dgm:cxnLst>
    <dgm:cxn modelId="{13FB2AF4-2337-4B72-9BE6-0D2F872A673F}" type="presOf" srcId="{E222C8E2-BBBA-464E-90FA-D26D3AA70928}" destId="{BF28442A-9AB3-439C-89F8-96DF853234DA}" srcOrd="0" destOrd="0" presId="urn:microsoft.com/office/officeart/2005/8/layout/hierarchy4"/>
    <dgm:cxn modelId="{7CCAC84E-3E37-4072-ABE4-49C9413A5E09}" srcId="{3B3C3A33-68CB-4E9B-A638-F429500C5A83}" destId="{7B7BF30E-F86B-47D6-93A3-D67841F6ABC4}" srcOrd="1" destOrd="0" parTransId="{9E378903-873A-468F-B186-99552EBFB249}" sibTransId="{A65BA63E-683E-4AE2-AE61-92CDAF746F58}"/>
    <dgm:cxn modelId="{6A698F20-2589-4532-B5D9-7D3BAB32834C}" srcId="{3B3C3A33-68CB-4E9B-A638-F429500C5A83}" destId="{1E0B13FA-3533-4525-90D1-951F494442D8}" srcOrd="0" destOrd="0" parTransId="{56037F56-D07F-4027-B18C-E180067C97A1}" sibTransId="{6328E5BD-1F3F-483A-BDA4-02B99714BD42}"/>
    <dgm:cxn modelId="{33E54BAB-4336-4529-BE26-3225A02DEC0D}" srcId="{69F724F0-EFCD-4B0D-9FC6-BFB7C20D29C3}" destId="{65C4B1BD-7E5A-4A62-8BEB-0E33A6D2EAD8}" srcOrd="0" destOrd="0" parTransId="{708D5DDD-BBDA-4C6E-9E88-A55D15B6C948}" sibTransId="{EB6913ED-7D14-4528-9AD1-86343103A6A5}"/>
    <dgm:cxn modelId="{C91BA30B-195B-48BA-8137-239DD2BD1259}" type="presOf" srcId="{7E17C406-00D3-437A-A321-76C4CBAEC198}" destId="{AFD9D1E4-0AB3-42D4-8039-38CA62C1A075}" srcOrd="0" destOrd="0" presId="urn:microsoft.com/office/officeart/2005/8/layout/hierarchy4"/>
    <dgm:cxn modelId="{CAA3FAD0-DB79-46F8-8059-E4FCBAF23512}" srcId="{7E17C406-00D3-437A-A321-76C4CBAEC198}" destId="{3B3C3A33-68CB-4E9B-A638-F429500C5A83}" srcOrd="0" destOrd="0" parTransId="{6D16E06C-73F8-47BB-9008-1AFE0FBF0FCE}" sibTransId="{EDEE4268-4DD6-4A49-BFC3-BC94AA7542A1}"/>
    <dgm:cxn modelId="{CB20AC8D-F13D-42C8-9D30-934243F1F981}" srcId="{E222C8E2-BBBA-464E-90FA-D26D3AA70928}" destId="{D0F71954-1D05-4461-980E-3AB8938E6881}" srcOrd="1" destOrd="0" parTransId="{65AB7C54-14B7-43FB-9FFE-E78FF5A72B0C}" sibTransId="{F9E93A83-333C-4AC5-8708-EFA16FDC5530}"/>
    <dgm:cxn modelId="{7EF3DB26-B57A-4678-8DDD-C5626A0635DA}" srcId="{7E17C406-00D3-437A-A321-76C4CBAEC198}" destId="{0B0CD120-139F-4E65-BB71-3047903B4136}" srcOrd="2" destOrd="0" parTransId="{D84C6CBB-1EB9-4C0B-87EC-FEB2D0158686}" sibTransId="{95D08C8A-4BA9-4D7F-9B70-CA9B635C35C5}"/>
    <dgm:cxn modelId="{A7E67C0B-FDB0-4DF9-9E59-39A808479AD2}" type="presOf" srcId="{1E0B13FA-3533-4525-90D1-951F494442D8}" destId="{A1100244-0F35-4A3D-A05A-A06DF7DE164E}" srcOrd="0" destOrd="0" presId="urn:microsoft.com/office/officeart/2005/8/layout/hierarchy4"/>
    <dgm:cxn modelId="{0C9D0A0D-0C10-4DBD-8367-966E420F81CC}" type="presOf" srcId="{2BA6988E-9067-48FE-8C40-37B9A97E7C01}" destId="{0D3A1223-15A8-47FD-814D-7D5C17B21859}" srcOrd="0" destOrd="0" presId="urn:microsoft.com/office/officeart/2005/8/layout/hierarchy4"/>
    <dgm:cxn modelId="{01748CE1-3505-46C9-B0AB-5A147790D745}" type="presOf" srcId="{3B3C3A33-68CB-4E9B-A638-F429500C5A83}" destId="{41CBE212-257A-4C26-B882-5B71AF85FF02}" srcOrd="0" destOrd="0" presId="urn:microsoft.com/office/officeart/2005/8/layout/hierarchy4"/>
    <dgm:cxn modelId="{8E865D7C-1BAA-4354-9833-8DA7E4E9ADFA}" srcId="{3B3C3A33-68CB-4E9B-A638-F429500C5A83}" destId="{2BA6988E-9067-48FE-8C40-37B9A97E7C01}" srcOrd="2" destOrd="0" parTransId="{3C4033B8-5154-42E4-9FFD-411B651DC336}" sibTransId="{1959AE6C-7552-4E9B-AD5C-BB26865721B8}"/>
    <dgm:cxn modelId="{D1F4B28C-02DD-418C-B637-F999BC23E168}" type="presOf" srcId="{0B0CD120-139F-4E65-BB71-3047903B4136}" destId="{209A4D7E-BBED-4C53-9C42-0AD23715DFDD}" srcOrd="0" destOrd="0" presId="urn:microsoft.com/office/officeart/2005/8/layout/hierarchy4"/>
    <dgm:cxn modelId="{7D103735-3996-47D4-99AE-68FEA194DC9D}" srcId="{7E17C406-00D3-437A-A321-76C4CBAEC198}" destId="{69F724F0-EFCD-4B0D-9FC6-BFB7C20D29C3}" srcOrd="1" destOrd="0" parTransId="{380EB7A2-79CB-46F5-99FE-388ED6FDBB21}" sibTransId="{63C6B047-158F-475B-8246-5F281CA61A51}"/>
    <dgm:cxn modelId="{B1D97321-9C3E-4F99-8FF3-6F92D5F34D20}" type="presOf" srcId="{7B7BF30E-F86B-47D6-93A3-D67841F6ABC4}" destId="{5371267C-1E2C-4BAD-9437-6051B023B356}" srcOrd="0" destOrd="0" presId="urn:microsoft.com/office/officeart/2005/8/layout/hierarchy4"/>
    <dgm:cxn modelId="{16AD7C6A-89B1-4FAB-ACFF-DF1BF672948F}" srcId="{E222C8E2-BBBA-464E-90FA-D26D3AA70928}" destId="{7E17C406-00D3-437A-A321-76C4CBAEC198}" srcOrd="0" destOrd="0" parTransId="{CB212218-5AAE-454B-9479-63F47889DD51}" sibTransId="{C2824D0B-60AF-485B-87B7-AE16E4ABDB84}"/>
    <dgm:cxn modelId="{CC1A61AA-4A4A-4267-B7E7-0843704F0602}" type="presOf" srcId="{D0F71954-1D05-4461-980E-3AB8938E6881}" destId="{1FAA6210-00DD-4BF4-8A64-588E53F6B331}" srcOrd="0" destOrd="0" presId="urn:microsoft.com/office/officeart/2005/8/layout/hierarchy4"/>
    <dgm:cxn modelId="{F8562015-0B63-4E7C-A18A-352A3E5B7904}" type="presOf" srcId="{65C4B1BD-7E5A-4A62-8BEB-0E33A6D2EAD8}" destId="{3BD20B38-B494-4970-820B-ABB6C710124D}" srcOrd="0" destOrd="0" presId="urn:microsoft.com/office/officeart/2005/8/layout/hierarchy4"/>
    <dgm:cxn modelId="{218747EC-D76B-434E-B696-6B8B20587E3A}" type="presOf" srcId="{69F724F0-EFCD-4B0D-9FC6-BFB7C20D29C3}" destId="{068AF9C5-5D8C-46D9-8511-FBF2FFF24EE4}" srcOrd="0" destOrd="0" presId="urn:microsoft.com/office/officeart/2005/8/layout/hierarchy4"/>
    <dgm:cxn modelId="{1A1FD2A8-8C60-4D8C-9326-B6CDF22F7D73}" type="presParOf" srcId="{BF28442A-9AB3-439C-89F8-96DF853234DA}" destId="{130DF899-FABB-47E7-8CA4-27C3E8FE3DFE}" srcOrd="0" destOrd="0" presId="urn:microsoft.com/office/officeart/2005/8/layout/hierarchy4"/>
    <dgm:cxn modelId="{D7161E5B-E215-4AA2-BC70-90D6B6F357A7}" type="presParOf" srcId="{130DF899-FABB-47E7-8CA4-27C3E8FE3DFE}" destId="{AFD9D1E4-0AB3-42D4-8039-38CA62C1A075}" srcOrd="0" destOrd="0" presId="urn:microsoft.com/office/officeart/2005/8/layout/hierarchy4"/>
    <dgm:cxn modelId="{91CB8420-80D9-4C46-AA2D-6450C0AE2CB0}" type="presParOf" srcId="{130DF899-FABB-47E7-8CA4-27C3E8FE3DFE}" destId="{426FB460-20A9-4A48-9240-D0555011CE4B}" srcOrd="1" destOrd="0" presId="urn:microsoft.com/office/officeart/2005/8/layout/hierarchy4"/>
    <dgm:cxn modelId="{322C5D5E-F3C4-4C3D-865A-2E5E5F3E48D6}" type="presParOf" srcId="{130DF899-FABB-47E7-8CA4-27C3E8FE3DFE}" destId="{35EDD076-5070-44A0-A946-03A588482E89}" srcOrd="2" destOrd="0" presId="urn:microsoft.com/office/officeart/2005/8/layout/hierarchy4"/>
    <dgm:cxn modelId="{42A69F32-315F-426A-B85C-DF0F29342DD5}" type="presParOf" srcId="{35EDD076-5070-44A0-A946-03A588482E89}" destId="{6BD1DE6F-B880-4BA0-95BA-7BF66332240A}" srcOrd="0" destOrd="0" presId="urn:microsoft.com/office/officeart/2005/8/layout/hierarchy4"/>
    <dgm:cxn modelId="{AF97BE99-ECEA-41C3-A103-D01155538C10}" type="presParOf" srcId="{6BD1DE6F-B880-4BA0-95BA-7BF66332240A}" destId="{41CBE212-257A-4C26-B882-5B71AF85FF02}" srcOrd="0" destOrd="0" presId="urn:microsoft.com/office/officeart/2005/8/layout/hierarchy4"/>
    <dgm:cxn modelId="{98F10A76-DFC3-4058-AA1B-325F0D45DE09}" type="presParOf" srcId="{6BD1DE6F-B880-4BA0-95BA-7BF66332240A}" destId="{BEF5AB87-D901-4D6C-BCE2-DE463206EE54}" srcOrd="1" destOrd="0" presId="urn:microsoft.com/office/officeart/2005/8/layout/hierarchy4"/>
    <dgm:cxn modelId="{DA589A4D-2364-4AD0-A107-CE934C74616E}" type="presParOf" srcId="{6BD1DE6F-B880-4BA0-95BA-7BF66332240A}" destId="{F9BFD3C2-54BA-433F-AC00-D6AB172FBB63}" srcOrd="2" destOrd="0" presId="urn:microsoft.com/office/officeart/2005/8/layout/hierarchy4"/>
    <dgm:cxn modelId="{075B8D32-3CCC-4733-B9C9-C871344D6425}" type="presParOf" srcId="{F9BFD3C2-54BA-433F-AC00-D6AB172FBB63}" destId="{4FC0BCC8-AA03-4A37-BC45-B46A1CEC40BF}" srcOrd="0" destOrd="0" presId="urn:microsoft.com/office/officeart/2005/8/layout/hierarchy4"/>
    <dgm:cxn modelId="{66B0057F-EA7B-4755-9B7C-8D4A756DDC94}" type="presParOf" srcId="{4FC0BCC8-AA03-4A37-BC45-B46A1CEC40BF}" destId="{A1100244-0F35-4A3D-A05A-A06DF7DE164E}" srcOrd="0" destOrd="0" presId="urn:microsoft.com/office/officeart/2005/8/layout/hierarchy4"/>
    <dgm:cxn modelId="{A707DDD2-FA6F-44B8-92F4-370E867B67EB}" type="presParOf" srcId="{4FC0BCC8-AA03-4A37-BC45-B46A1CEC40BF}" destId="{3E8CCC60-338B-4603-AA2D-A9C637D24237}" srcOrd="1" destOrd="0" presId="urn:microsoft.com/office/officeart/2005/8/layout/hierarchy4"/>
    <dgm:cxn modelId="{F7230F66-4EA9-4D91-BDDE-5F0D1CA8C236}" type="presParOf" srcId="{F9BFD3C2-54BA-433F-AC00-D6AB172FBB63}" destId="{4A837EEB-5E4B-4FE5-AEA6-24D2242C702C}" srcOrd="1" destOrd="0" presId="urn:microsoft.com/office/officeart/2005/8/layout/hierarchy4"/>
    <dgm:cxn modelId="{A87CC445-33F0-48A2-AA57-8488DD4D8C91}" type="presParOf" srcId="{F9BFD3C2-54BA-433F-AC00-D6AB172FBB63}" destId="{B2DB036C-0102-4AA5-A523-46A0B5475AD8}" srcOrd="2" destOrd="0" presId="urn:microsoft.com/office/officeart/2005/8/layout/hierarchy4"/>
    <dgm:cxn modelId="{93996297-6E3B-4CEF-916D-99EBA3DE06BA}" type="presParOf" srcId="{B2DB036C-0102-4AA5-A523-46A0B5475AD8}" destId="{5371267C-1E2C-4BAD-9437-6051B023B356}" srcOrd="0" destOrd="0" presId="urn:microsoft.com/office/officeart/2005/8/layout/hierarchy4"/>
    <dgm:cxn modelId="{4A308BAE-A02D-4034-8EC5-BFAB36554727}" type="presParOf" srcId="{B2DB036C-0102-4AA5-A523-46A0B5475AD8}" destId="{C1F6CF46-0F88-47A6-A5FA-B6EDAF5C9337}" srcOrd="1" destOrd="0" presId="urn:microsoft.com/office/officeart/2005/8/layout/hierarchy4"/>
    <dgm:cxn modelId="{8F22931C-D9DE-4DB8-A340-43358388A163}" type="presParOf" srcId="{F9BFD3C2-54BA-433F-AC00-D6AB172FBB63}" destId="{80242151-30BB-4EFD-91CE-F1E666BEF6C7}" srcOrd="3" destOrd="0" presId="urn:microsoft.com/office/officeart/2005/8/layout/hierarchy4"/>
    <dgm:cxn modelId="{F8D42650-B817-4C70-84C9-2EA961468B7A}" type="presParOf" srcId="{F9BFD3C2-54BA-433F-AC00-D6AB172FBB63}" destId="{BED61A0C-B2BA-4C50-97D3-FAE63127374B}" srcOrd="4" destOrd="0" presId="urn:microsoft.com/office/officeart/2005/8/layout/hierarchy4"/>
    <dgm:cxn modelId="{141DFDFB-947D-4490-884D-24DEB940CC49}" type="presParOf" srcId="{BED61A0C-B2BA-4C50-97D3-FAE63127374B}" destId="{0D3A1223-15A8-47FD-814D-7D5C17B21859}" srcOrd="0" destOrd="0" presId="urn:microsoft.com/office/officeart/2005/8/layout/hierarchy4"/>
    <dgm:cxn modelId="{08ABFBB2-AFBE-4C7F-87CC-BC2E3819D052}" type="presParOf" srcId="{BED61A0C-B2BA-4C50-97D3-FAE63127374B}" destId="{ACE106A9-F99E-4808-AF0A-714CE04A2B02}" srcOrd="1" destOrd="0" presId="urn:microsoft.com/office/officeart/2005/8/layout/hierarchy4"/>
    <dgm:cxn modelId="{3A2C8F4D-D68F-4122-9C7B-34684E820221}" type="presParOf" srcId="{35EDD076-5070-44A0-A946-03A588482E89}" destId="{F7F0EEA9-F39E-448E-9BD0-B16A32D28423}" srcOrd="1" destOrd="0" presId="urn:microsoft.com/office/officeart/2005/8/layout/hierarchy4"/>
    <dgm:cxn modelId="{5C9EA6F0-6749-46B9-8600-91B39620ACD1}" type="presParOf" srcId="{35EDD076-5070-44A0-A946-03A588482E89}" destId="{C24768A7-0EEA-4761-848C-0808AB7EB06F}" srcOrd="2" destOrd="0" presId="urn:microsoft.com/office/officeart/2005/8/layout/hierarchy4"/>
    <dgm:cxn modelId="{610BB8BD-0C29-4BE9-8A00-482239BCDE09}" type="presParOf" srcId="{C24768A7-0EEA-4761-848C-0808AB7EB06F}" destId="{068AF9C5-5D8C-46D9-8511-FBF2FFF24EE4}" srcOrd="0" destOrd="0" presId="urn:microsoft.com/office/officeart/2005/8/layout/hierarchy4"/>
    <dgm:cxn modelId="{A46E72E3-9D45-402D-A2B9-171D3F03DC20}" type="presParOf" srcId="{C24768A7-0EEA-4761-848C-0808AB7EB06F}" destId="{1B885A36-0F5D-481B-AECF-B413D481C711}" srcOrd="1" destOrd="0" presId="urn:microsoft.com/office/officeart/2005/8/layout/hierarchy4"/>
    <dgm:cxn modelId="{D1920A10-438F-4AD0-B6AF-6585FC4E6605}" type="presParOf" srcId="{C24768A7-0EEA-4761-848C-0808AB7EB06F}" destId="{9B43920E-E5D5-4CD5-97D1-D1DD60453471}" srcOrd="2" destOrd="0" presId="urn:microsoft.com/office/officeart/2005/8/layout/hierarchy4"/>
    <dgm:cxn modelId="{C0E09BF8-9858-45C5-BF35-038E5CCF2986}" type="presParOf" srcId="{9B43920E-E5D5-4CD5-97D1-D1DD60453471}" destId="{943406FF-A7A9-49B5-BCF1-A4D1EF03E9F6}" srcOrd="0" destOrd="0" presId="urn:microsoft.com/office/officeart/2005/8/layout/hierarchy4"/>
    <dgm:cxn modelId="{C5BF4C66-F63D-44A1-A342-FD3FC69BB0E5}" type="presParOf" srcId="{943406FF-A7A9-49B5-BCF1-A4D1EF03E9F6}" destId="{3BD20B38-B494-4970-820B-ABB6C710124D}" srcOrd="0" destOrd="0" presId="urn:microsoft.com/office/officeart/2005/8/layout/hierarchy4"/>
    <dgm:cxn modelId="{8CA9E20C-616F-4432-85B9-1CB4D449C5B3}" type="presParOf" srcId="{943406FF-A7A9-49B5-BCF1-A4D1EF03E9F6}" destId="{C46B0243-02E6-4C69-87A8-4D7988FA79E0}" srcOrd="1" destOrd="0" presId="urn:microsoft.com/office/officeart/2005/8/layout/hierarchy4"/>
    <dgm:cxn modelId="{1161C807-9C88-4563-BF40-710C835938B0}" type="presParOf" srcId="{35EDD076-5070-44A0-A946-03A588482E89}" destId="{475CBA22-4149-4CBF-A077-01C0FA34EB8C}" srcOrd="3" destOrd="0" presId="urn:microsoft.com/office/officeart/2005/8/layout/hierarchy4"/>
    <dgm:cxn modelId="{0D04F727-BCC6-4541-B6A9-6D98EC9CD3B8}" type="presParOf" srcId="{35EDD076-5070-44A0-A946-03A588482E89}" destId="{80483252-67D8-4602-B76C-89EB39B59BBB}" srcOrd="4" destOrd="0" presId="urn:microsoft.com/office/officeart/2005/8/layout/hierarchy4"/>
    <dgm:cxn modelId="{783D31C5-6E02-4B42-8550-7AADA76A17A1}" type="presParOf" srcId="{80483252-67D8-4602-B76C-89EB39B59BBB}" destId="{209A4D7E-BBED-4C53-9C42-0AD23715DFDD}" srcOrd="0" destOrd="0" presId="urn:microsoft.com/office/officeart/2005/8/layout/hierarchy4"/>
    <dgm:cxn modelId="{A14AF324-4891-4006-9117-BA5B53925CB2}" type="presParOf" srcId="{80483252-67D8-4602-B76C-89EB39B59BBB}" destId="{7F6F3E99-8280-4F87-805C-7573126DB99D}" srcOrd="1" destOrd="0" presId="urn:microsoft.com/office/officeart/2005/8/layout/hierarchy4"/>
    <dgm:cxn modelId="{6E857707-B5CA-43C3-AD26-1DF5AE16AB9A}" type="presParOf" srcId="{BF28442A-9AB3-439C-89F8-96DF853234DA}" destId="{B77BF843-1968-4724-B34C-1B928CAEB611}" srcOrd="1" destOrd="0" presId="urn:microsoft.com/office/officeart/2005/8/layout/hierarchy4"/>
    <dgm:cxn modelId="{5066F163-4C56-4E8C-9EDE-263F8122B743}" type="presParOf" srcId="{BF28442A-9AB3-439C-89F8-96DF853234DA}" destId="{6945D1BC-C523-4ABB-BD0D-1D9B87900C6C}" srcOrd="2" destOrd="0" presId="urn:microsoft.com/office/officeart/2005/8/layout/hierarchy4"/>
    <dgm:cxn modelId="{1E034015-4D36-4CEE-AE06-396CE7936879}" type="presParOf" srcId="{6945D1BC-C523-4ABB-BD0D-1D9B87900C6C}" destId="{1FAA6210-00DD-4BF4-8A64-588E53F6B331}" srcOrd="0" destOrd="0" presId="urn:microsoft.com/office/officeart/2005/8/layout/hierarchy4"/>
    <dgm:cxn modelId="{FA174BD0-A9B3-4440-A3F5-B2B309AE9805}" type="presParOf" srcId="{6945D1BC-C523-4ABB-BD0D-1D9B87900C6C}" destId="{5BD012AA-1E8F-4837-B67B-CD5E5D0786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09D92-B0BC-4491-8757-A630043B6C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29B1BD7-ED28-4FFF-9E38-48ED11E5EEB6}">
      <dgm:prSet phldrT="[文字]" custT="1"/>
      <dgm:spPr/>
      <dgm:t>
        <a:bodyPr/>
        <a:lstStyle/>
        <a:p>
          <a:r>
            <a:rPr lang="zh-TW" altLang="en-US" sz="2600" dirty="0" smtClean="0">
              <a:latin typeface="標楷體" pitchFamily="65" charset="-120"/>
              <a:ea typeface="標楷體" pitchFamily="65" charset="-120"/>
            </a:rPr>
            <a:t>早期行為觀察分析</a:t>
          </a:r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1EA55F01-CE06-4A74-B446-6BF946E870A8}" type="parTrans" cxnId="{59393FE8-97AC-4187-8649-6E0C38EE3C50}">
      <dgm:prSet/>
      <dgm:spPr/>
      <dgm:t>
        <a:bodyPr/>
        <a:lstStyle/>
        <a:p>
          <a:endParaRPr lang="zh-TW" altLang="en-US"/>
        </a:p>
      </dgm:t>
    </dgm:pt>
    <dgm:pt modelId="{ABC11E3C-99DD-4D27-8BFC-C3413B543095}" type="sibTrans" cxnId="{59393FE8-97AC-4187-8649-6E0C38EE3C50}">
      <dgm:prSet/>
      <dgm:spPr/>
      <dgm:t>
        <a:bodyPr/>
        <a:lstStyle/>
        <a:p>
          <a:endParaRPr lang="zh-TW" altLang="en-US"/>
        </a:p>
      </dgm:t>
    </dgm:pt>
    <dgm:pt modelId="{D0064D6C-2F4E-480A-BEEA-6A675D6F810B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訪談學前老師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4CE7CF3B-BD82-4A1F-AAB4-A96ECF8DEAFF}" type="parTrans" cxnId="{4BDCCD42-7842-4BCA-9275-460CD267429E}">
      <dgm:prSet/>
      <dgm:spPr/>
      <dgm:t>
        <a:bodyPr/>
        <a:lstStyle/>
        <a:p>
          <a:endParaRPr lang="zh-TW" altLang="en-US"/>
        </a:p>
      </dgm:t>
    </dgm:pt>
    <dgm:pt modelId="{C93BA160-CCC7-40C5-8331-8A35D0D841A4}" type="sibTrans" cxnId="{4BDCCD42-7842-4BCA-9275-460CD267429E}">
      <dgm:prSet/>
      <dgm:spPr/>
      <dgm:t>
        <a:bodyPr/>
        <a:lstStyle/>
        <a:p>
          <a:endParaRPr lang="zh-TW" altLang="en-US"/>
        </a:p>
      </dgm:t>
    </dgm:pt>
    <dgm:pt modelId="{7BD24DC5-84AE-4FA2-B9C8-F158EBCCF66D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訪談家長 </a:t>
          </a:r>
          <a:r>
            <a:rPr lang="en-US" altLang="zh-TW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著重於</a:t>
          </a:r>
          <a:r>
            <a:rPr lang="en-US" altLang="zh-TW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3</a:t>
          </a:r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歲前的出生史、發展史</a:t>
          </a:r>
          <a:r>
            <a:rPr lang="en-US" altLang="zh-TW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B5940A5F-7D0B-49A2-A658-FFE266D75B88}" type="parTrans" cxnId="{3A80771F-54E5-4361-8C6C-116D8AE0BB35}">
      <dgm:prSet/>
      <dgm:spPr/>
      <dgm:t>
        <a:bodyPr/>
        <a:lstStyle/>
        <a:p>
          <a:endParaRPr lang="zh-TW" altLang="en-US"/>
        </a:p>
      </dgm:t>
    </dgm:pt>
    <dgm:pt modelId="{7F9CD6AA-DB41-4C3A-84B2-6233E8D3C9B9}" type="sibTrans" cxnId="{3A80771F-54E5-4361-8C6C-116D8AE0BB35}">
      <dgm:prSet/>
      <dgm:spPr/>
      <dgm:t>
        <a:bodyPr/>
        <a:lstStyle/>
        <a:p>
          <a:endParaRPr lang="zh-TW" altLang="en-US"/>
        </a:p>
      </dgm:t>
    </dgm:pt>
    <dgm:pt modelId="{B55C67B6-11C3-4CB1-B9AB-F5580F4110DF}">
      <dgm:prSet phldrT="[文字]" custT="1"/>
      <dgm:spPr/>
      <dgm:t>
        <a:bodyPr/>
        <a:lstStyle/>
        <a:p>
          <a:r>
            <a:rPr lang="zh-TW" altLang="en-US" sz="2600" dirty="0" smtClean="0">
              <a:latin typeface="標楷體" pitchFamily="65" charset="-120"/>
              <a:ea typeface="標楷體" pitchFamily="65" charset="-120"/>
            </a:rPr>
            <a:t>現況行為觀察分析</a:t>
          </a:r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3F81FF3B-3D7A-4B1C-8962-FD688B0365F5}" type="parTrans" cxnId="{09DCB74C-933C-45A7-8AF1-7C55A2AA20AE}">
      <dgm:prSet/>
      <dgm:spPr/>
      <dgm:t>
        <a:bodyPr/>
        <a:lstStyle/>
        <a:p>
          <a:endParaRPr lang="zh-TW" altLang="en-US"/>
        </a:p>
      </dgm:t>
    </dgm:pt>
    <dgm:pt modelId="{667CC9A5-2CFB-457F-AF55-CB75C3A0A347}" type="sibTrans" cxnId="{09DCB74C-933C-45A7-8AF1-7C55A2AA20AE}">
      <dgm:prSet/>
      <dgm:spPr/>
      <dgm:t>
        <a:bodyPr/>
        <a:lstStyle/>
        <a:p>
          <a:endParaRPr lang="zh-TW" altLang="en-US"/>
        </a:p>
      </dgm:t>
    </dgm:pt>
    <dgm:pt modelId="{E66D3EBC-7BE7-4865-8AE3-281689FDE562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導師訪談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95392C85-A13B-427A-87D2-E9CCB06A5917}" type="parTrans" cxnId="{951DEF03-C3B6-4B76-8521-50B9C9AAC5E0}">
      <dgm:prSet/>
      <dgm:spPr/>
      <dgm:t>
        <a:bodyPr/>
        <a:lstStyle/>
        <a:p>
          <a:endParaRPr lang="zh-TW" altLang="en-US"/>
        </a:p>
      </dgm:t>
    </dgm:pt>
    <dgm:pt modelId="{FCF876F6-E4C3-45FE-9433-328F67B6D6B1}" type="sibTrans" cxnId="{951DEF03-C3B6-4B76-8521-50B9C9AAC5E0}">
      <dgm:prSet/>
      <dgm:spPr/>
      <dgm:t>
        <a:bodyPr/>
        <a:lstStyle/>
        <a:p>
          <a:endParaRPr lang="zh-TW" altLang="en-US"/>
        </a:p>
      </dgm:t>
    </dgm:pt>
    <dgm:pt modelId="{E45036A1-FA69-4383-AA51-AE0858987E00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課堂觀察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18DE9C55-A276-4706-B1D4-1B4BBF86CBBA}" type="parTrans" cxnId="{4105D855-552E-4068-8426-1CEBE7513D94}">
      <dgm:prSet/>
      <dgm:spPr/>
      <dgm:t>
        <a:bodyPr/>
        <a:lstStyle/>
        <a:p>
          <a:endParaRPr lang="zh-TW" altLang="en-US"/>
        </a:p>
      </dgm:t>
    </dgm:pt>
    <dgm:pt modelId="{026A3687-1497-4102-A4AA-6BF27D4F1989}" type="sibTrans" cxnId="{4105D855-552E-4068-8426-1CEBE7513D94}">
      <dgm:prSet/>
      <dgm:spPr/>
      <dgm:t>
        <a:bodyPr/>
        <a:lstStyle/>
        <a:p>
          <a:endParaRPr lang="zh-TW" altLang="en-US"/>
        </a:p>
      </dgm:t>
    </dgm:pt>
    <dgm:pt modelId="{F757F61C-DA4D-4987-9910-EC17F8E7834D}">
      <dgm:prSet phldrT="[文字]" custT="1"/>
      <dgm:spPr/>
      <dgm:t>
        <a:bodyPr/>
        <a:lstStyle/>
        <a:p>
          <a:r>
            <a:rPr lang="zh-TW" altLang="en-US" sz="2600" dirty="0" smtClean="0">
              <a:latin typeface="標楷體" pitchFamily="65" charset="-120"/>
              <a:ea typeface="標楷體" pitchFamily="65" charset="-120"/>
            </a:rPr>
            <a:t>醫療相關資料</a:t>
          </a:r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E7AA9062-1F98-47D2-AF87-848A6D812E55}" type="parTrans" cxnId="{BCFF3A66-BEDB-4C0E-89C1-69F22B4BC866}">
      <dgm:prSet/>
      <dgm:spPr/>
      <dgm:t>
        <a:bodyPr/>
        <a:lstStyle/>
        <a:p>
          <a:endParaRPr lang="zh-TW" altLang="en-US"/>
        </a:p>
      </dgm:t>
    </dgm:pt>
    <dgm:pt modelId="{81F7975B-9BA3-42FD-A6BA-A868A3D54726}" type="sibTrans" cxnId="{BCFF3A66-BEDB-4C0E-89C1-69F22B4BC866}">
      <dgm:prSet/>
      <dgm:spPr/>
      <dgm:t>
        <a:bodyPr/>
        <a:lstStyle/>
        <a:p>
          <a:endParaRPr lang="zh-TW" altLang="en-US"/>
        </a:p>
      </dgm:t>
    </dgm:pt>
    <dgm:pt modelId="{A716C40D-14D8-402E-B4FC-C247AF601267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歷年相關就醫、服藥紀錄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587666EA-EDDA-4D83-8909-C195D15F09EA}" type="parTrans" cxnId="{EE6ECE97-63B6-434A-A191-5C02A9F09DDF}">
      <dgm:prSet/>
      <dgm:spPr/>
      <dgm:t>
        <a:bodyPr/>
        <a:lstStyle/>
        <a:p>
          <a:endParaRPr lang="zh-TW" altLang="en-US"/>
        </a:p>
      </dgm:t>
    </dgm:pt>
    <dgm:pt modelId="{75047972-D137-438B-B0FF-CBBBF0245259}" type="sibTrans" cxnId="{EE6ECE97-63B6-434A-A191-5C02A9F09DDF}">
      <dgm:prSet/>
      <dgm:spPr/>
      <dgm:t>
        <a:bodyPr/>
        <a:lstStyle/>
        <a:p>
          <a:endParaRPr lang="zh-TW" altLang="en-US"/>
        </a:p>
      </dgm:t>
    </dgm:pt>
    <dgm:pt modelId="{DA6DFDAF-9BE0-4D13-86CD-7CFC3A80C445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訪談個案兄弟姊妹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580B0FB7-8E7A-42A4-B985-EEAFA613AC7F}" type="parTrans" cxnId="{234EADDE-DF2C-46E9-A481-690BD014893F}">
      <dgm:prSet/>
      <dgm:spPr/>
      <dgm:t>
        <a:bodyPr/>
        <a:lstStyle/>
        <a:p>
          <a:endParaRPr lang="zh-TW" altLang="en-US"/>
        </a:p>
      </dgm:t>
    </dgm:pt>
    <dgm:pt modelId="{6D1BC0B5-14FE-40BB-93DD-9F4AF45F3A53}" type="sibTrans" cxnId="{234EADDE-DF2C-46E9-A481-690BD014893F}">
      <dgm:prSet/>
      <dgm:spPr/>
      <dgm:t>
        <a:bodyPr/>
        <a:lstStyle/>
        <a:p>
          <a:endParaRPr lang="zh-TW" altLang="en-US"/>
        </a:p>
      </dgm:t>
    </dgm:pt>
    <dgm:pt modelId="{FD504965-2EFB-471A-9690-9F39C1F04763}">
      <dgm:prSet phldrT="[文字]"/>
      <dgm:spPr/>
      <dgm:t>
        <a:bodyPr/>
        <a:lstStyle/>
        <a:p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372811E7-9B2D-4BFF-AA1E-99CA97F4E938}" type="parTrans" cxnId="{F4BF0D02-2EBE-459C-88E7-7EC52817EC05}">
      <dgm:prSet/>
      <dgm:spPr/>
      <dgm:t>
        <a:bodyPr/>
        <a:lstStyle/>
        <a:p>
          <a:endParaRPr lang="zh-TW" altLang="en-US"/>
        </a:p>
      </dgm:t>
    </dgm:pt>
    <dgm:pt modelId="{105B9792-F7D3-42C7-B19D-D34A4DBE08DF}" type="sibTrans" cxnId="{F4BF0D02-2EBE-459C-88E7-7EC52817EC05}">
      <dgm:prSet/>
      <dgm:spPr/>
      <dgm:t>
        <a:bodyPr/>
        <a:lstStyle/>
        <a:p>
          <a:endParaRPr lang="zh-TW" altLang="en-US"/>
        </a:p>
      </dgm:t>
    </dgm:pt>
    <dgm:pt modelId="{A992D760-ECC1-4EB4-9293-400B6AFBFD90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訪談個案鄰居</a:t>
          </a:r>
          <a:r>
            <a:rPr lang="zh-TW" altLang="en-US" sz="2000" dirty="0" smtClean="0">
              <a:solidFill>
                <a:schemeClr val="accent1"/>
              </a:solidFill>
              <a:latin typeface="新細明體"/>
              <a:ea typeface="新細明體"/>
            </a:rPr>
            <a:t>、</a:t>
          </a:r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社區朋友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045981F0-2AE7-413D-8D2C-68AFDA4432F1}" type="parTrans" cxnId="{0FBD88E5-E53E-494C-BE31-B47B72F13872}">
      <dgm:prSet/>
      <dgm:spPr/>
      <dgm:t>
        <a:bodyPr/>
        <a:lstStyle/>
        <a:p>
          <a:endParaRPr lang="zh-TW" altLang="en-US"/>
        </a:p>
      </dgm:t>
    </dgm:pt>
    <dgm:pt modelId="{FA7B23AD-AC7A-4BD5-A29F-64ACBAB30498}" type="sibTrans" cxnId="{0FBD88E5-E53E-494C-BE31-B47B72F13872}">
      <dgm:prSet/>
      <dgm:spPr/>
      <dgm:t>
        <a:bodyPr/>
        <a:lstStyle/>
        <a:p>
          <a:endParaRPr lang="zh-TW" altLang="en-US"/>
        </a:p>
      </dgm:t>
    </dgm:pt>
    <dgm:pt modelId="{2799D288-D205-4F55-8204-25939EAB9207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觀察下課與同儕互動狀況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3023B52F-DD01-478A-AB55-E63576BFBFA2}" type="parTrans" cxnId="{3CE477B1-2481-413D-B4EC-B9AC13DC0C02}">
      <dgm:prSet/>
      <dgm:spPr/>
      <dgm:t>
        <a:bodyPr/>
        <a:lstStyle/>
        <a:p>
          <a:endParaRPr lang="zh-TW" altLang="en-US"/>
        </a:p>
      </dgm:t>
    </dgm:pt>
    <dgm:pt modelId="{8A2B80B6-AEA2-4C8C-83DD-96D08039F277}" type="sibTrans" cxnId="{3CE477B1-2481-413D-B4EC-B9AC13DC0C02}">
      <dgm:prSet/>
      <dgm:spPr/>
      <dgm:t>
        <a:bodyPr/>
        <a:lstStyle/>
        <a:p>
          <a:endParaRPr lang="zh-TW" altLang="en-US"/>
        </a:p>
      </dgm:t>
    </dgm:pt>
    <dgm:pt modelId="{5B17C2D3-F758-4103-9118-567B267F10DE}">
      <dgm:prSet phldrT="[文字]" custT="1"/>
      <dgm:spPr/>
      <dgm:t>
        <a:bodyPr/>
        <a:lstStyle/>
        <a:p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CA547831-478C-48ED-9FA3-2C1ED562D6B2}" type="parTrans" cxnId="{6D6BD768-C6CE-4900-B77C-A92B9D9B0C21}">
      <dgm:prSet/>
      <dgm:spPr/>
      <dgm:t>
        <a:bodyPr/>
        <a:lstStyle/>
        <a:p>
          <a:endParaRPr lang="zh-TW" altLang="en-US"/>
        </a:p>
      </dgm:t>
    </dgm:pt>
    <dgm:pt modelId="{803DD62B-5C8C-40F7-A643-467FD78FD910}" type="sibTrans" cxnId="{6D6BD768-C6CE-4900-B77C-A92B9D9B0C21}">
      <dgm:prSet/>
      <dgm:spPr/>
      <dgm:t>
        <a:bodyPr/>
        <a:lstStyle/>
        <a:p>
          <a:endParaRPr lang="zh-TW" altLang="en-US"/>
        </a:p>
      </dgm:t>
    </dgm:pt>
    <dgm:pt modelId="{04B8EAEF-9C02-4F2F-BB32-B7F6531F4934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是否有接受醫院心理、物理、職能、語言相關治療服務之紀錄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52A021F1-9EEC-44E5-ADFD-AEE464E855DE}" type="parTrans" cxnId="{BC27BFD5-3FC0-4D27-9774-080F8D69F9EA}">
      <dgm:prSet/>
      <dgm:spPr/>
      <dgm:t>
        <a:bodyPr/>
        <a:lstStyle/>
        <a:p>
          <a:endParaRPr lang="zh-TW" altLang="en-US"/>
        </a:p>
      </dgm:t>
    </dgm:pt>
    <dgm:pt modelId="{FD497D57-5B55-4846-B084-0B295B014D66}" type="sibTrans" cxnId="{BC27BFD5-3FC0-4D27-9774-080F8D69F9EA}">
      <dgm:prSet/>
      <dgm:spPr/>
      <dgm:t>
        <a:bodyPr/>
        <a:lstStyle/>
        <a:p>
          <a:endParaRPr lang="zh-TW" altLang="en-US"/>
        </a:p>
      </dgm:t>
    </dgm:pt>
    <dgm:pt modelId="{5C65A7F1-98E3-49DA-8FFF-84F2FDEBA4B4}">
      <dgm:prSet phldrT="[文字]"/>
      <dgm:spPr/>
      <dgm:t>
        <a:bodyPr/>
        <a:lstStyle/>
        <a:p>
          <a:endParaRPr lang="zh-TW" altLang="en-US" sz="1900" dirty="0">
            <a:latin typeface="標楷體" pitchFamily="65" charset="-120"/>
            <a:ea typeface="標楷體" pitchFamily="65" charset="-120"/>
          </a:endParaRPr>
        </a:p>
      </dgm:t>
    </dgm:pt>
    <dgm:pt modelId="{8F897612-42A4-480A-9F29-6BE8F47C03DC}" type="parTrans" cxnId="{FB94B773-8D61-4BE9-B88F-07301D4A7615}">
      <dgm:prSet/>
      <dgm:spPr/>
      <dgm:t>
        <a:bodyPr/>
        <a:lstStyle/>
        <a:p>
          <a:endParaRPr lang="zh-TW" altLang="en-US"/>
        </a:p>
      </dgm:t>
    </dgm:pt>
    <dgm:pt modelId="{1CE3F1A2-4F83-49DB-BF07-EF4B16560983}" type="sibTrans" cxnId="{FB94B773-8D61-4BE9-B88F-07301D4A7615}">
      <dgm:prSet/>
      <dgm:spPr/>
      <dgm:t>
        <a:bodyPr/>
        <a:lstStyle/>
        <a:p>
          <a:endParaRPr lang="zh-TW" altLang="en-US"/>
        </a:p>
      </dgm:t>
    </dgm:pt>
    <dgm:pt modelId="{24343B3F-F3B0-41C5-B796-FE7FBAB1E4D9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衡鑑報告或診斷證明書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9766326F-FC2B-41EB-B35B-E6148DF7C366}" type="parTrans" cxnId="{975FCD39-A883-4D8C-9738-7B94908917C3}">
      <dgm:prSet/>
      <dgm:spPr/>
      <dgm:t>
        <a:bodyPr/>
        <a:lstStyle/>
        <a:p>
          <a:endParaRPr lang="zh-TW" altLang="en-US"/>
        </a:p>
      </dgm:t>
    </dgm:pt>
    <dgm:pt modelId="{C15295DD-1FB3-40A2-8313-AEFC043CC0CB}" type="sibTrans" cxnId="{975FCD39-A883-4D8C-9738-7B94908917C3}">
      <dgm:prSet/>
      <dgm:spPr/>
      <dgm:t>
        <a:bodyPr/>
        <a:lstStyle/>
        <a:p>
          <a:endParaRPr lang="zh-TW" altLang="en-US"/>
        </a:p>
      </dgm:t>
    </dgm:pt>
    <dgm:pt modelId="{7ADF3A75-D91F-4783-9912-9992351B9EAA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是否有身心障礙手冊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86E1D819-FF7A-4799-9255-8F10BB13E94E}" type="parTrans" cxnId="{5F484E22-D650-4DF0-9B24-67AF2DF604F6}">
      <dgm:prSet/>
      <dgm:spPr/>
      <dgm:t>
        <a:bodyPr/>
        <a:lstStyle/>
        <a:p>
          <a:endParaRPr lang="zh-TW" altLang="en-US"/>
        </a:p>
      </dgm:t>
    </dgm:pt>
    <dgm:pt modelId="{FDE1C978-0087-4CBC-9B8C-A525402C7831}" type="sibTrans" cxnId="{5F484E22-D650-4DF0-9B24-67AF2DF604F6}">
      <dgm:prSet/>
      <dgm:spPr/>
      <dgm:t>
        <a:bodyPr/>
        <a:lstStyle/>
        <a:p>
          <a:endParaRPr lang="zh-TW" altLang="en-US"/>
        </a:p>
      </dgm:t>
    </dgm:pt>
    <dgm:pt modelId="{991D7471-40FE-44B8-89B0-602CB2C46A96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不同課程間上課的表現</a:t>
          </a:r>
          <a:endParaRPr lang="zh-TW" altLang="en-US" sz="20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B4C30E08-233E-4D5C-84F6-C1B4A51CEAF7}" type="parTrans" cxnId="{E22F2F38-C87A-46F4-9DBE-B82E14609F0E}">
      <dgm:prSet/>
      <dgm:spPr/>
      <dgm:t>
        <a:bodyPr/>
        <a:lstStyle/>
        <a:p>
          <a:endParaRPr lang="zh-TW" altLang="en-US"/>
        </a:p>
      </dgm:t>
    </dgm:pt>
    <dgm:pt modelId="{E5563E14-37C5-41E7-9F8D-7FD039931696}" type="sibTrans" cxnId="{E22F2F38-C87A-46F4-9DBE-B82E14609F0E}">
      <dgm:prSet/>
      <dgm:spPr/>
      <dgm:t>
        <a:bodyPr/>
        <a:lstStyle/>
        <a:p>
          <a:endParaRPr lang="zh-TW" altLang="en-US"/>
        </a:p>
      </dgm:t>
    </dgm:pt>
    <dgm:pt modelId="{2C031543-4E3E-43EE-8923-14E83F1EA5D5}" type="pres">
      <dgm:prSet presAssocID="{55F09D92-B0BC-4491-8757-A630043B6C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77F0BD8-8D46-4B0D-96D4-EC8B3135F8AA}" type="pres">
      <dgm:prSet presAssocID="{E29B1BD7-ED28-4FFF-9E38-48ED11E5EEB6}" presName="composite" presStyleCnt="0"/>
      <dgm:spPr/>
    </dgm:pt>
    <dgm:pt modelId="{20A851FB-3329-4CD3-B7E3-BD2D3D47C9E0}" type="pres">
      <dgm:prSet presAssocID="{E29B1BD7-ED28-4FFF-9E38-48ED11E5EE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A5EF11-9DA5-4C7B-986B-5C7CB078AC49}" type="pres">
      <dgm:prSet presAssocID="{E29B1BD7-ED28-4FFF-9E38-48ED11E5EEB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126284-3932-48C0-8E45-F54472E436FE}" type="pres">
      <dgm:prSet presAssocID="{ABC11E3C-99DD-4D27-8BFC-C3413B543095}" presName="space" presStyleCnt="0"/>
      <dgm:spPr/>
    </dgm:pt>
    <dgm:pt modelId="{CF70803D-3E40-4BDA-84EF-9C6A1D08198F}" type="pres">
      <dgm:prSet presAssocID="{B55C67B6-11C3-4CB1-B9AB-F5580F4110DF}" presName="composite" presStyleCnt="0"/>
      <dgm:spPr/>
    </dgm:pt>
    <dgm:pt modelId="{A05F27F4-CE95-4C1F-AF83-B915BF7C753C}" type="pres">
      <dgm:prSet presAssocID="{B55C67B6-11C3-4CB1-B9AB-F5580F4110D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C57ABC-2CB9-43D7-9C3A-D2B5E9656A9B}" type="pres">
      <dgm:prSet presAssocID="{B55C67B6-11C3-4CB1-B9AB-F5580F4110D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A48C83-A47D-4F08-ABBA-38C31FAA5754}" type="pres">
      <dgm:prSet presAssocID="{667CC9A5-2CFB-457F-AF55-CB75C3A0A347}" presName="space" presStyleCnt="0"/>
      <dgm:spPr/>
    </dgm:pt>
    <dgm:pt modelId="{2AA422D8-E695-451B-938C-0FCF13FC5754}" type="pres">
      <dgm:prSet presAssocID="{F757F61C-DA4D-4987-9910-EC17F8E7834D}" presName="composite" presStyleCnt="0"/>
      <dgm:spPr/>
    </dgm:pt>
    <dgm:pt modelId="{DB4C923B-32C9-4BA8-BDE1-E5793333F0DD}" type="pres">
      <dgm:prSet presAssocID="{F757F61C-DA4D-4987-9910-EC17F8E783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D9E3AB-CAD7-4874-BF3E-52F97C212F11}" type="pres">
      <dgm:prSet presAssocID="{F757F61C-DA4D-4987-9910-EC17F8E7834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DC0703F-B7BD-4BCE-A90B-6236E806FAA3}" type="presOf" srcId="{991D7471-40FE-44B8-89B0-602CB2C46A96}" destId="{93C57ABC-2CB9-43D7-9C3A-D2B5E9656A9B}" srcOrd="0" destOrd="3" presId="urn:microsoft.com/office/officeart/2005/8/layout/hList1"/>
    <dgm:cxn modelId="{FAAA146E-285A-4896-83C5-E6F2D716C296}" type="presOf" srcId="{E29B1BD7-ED28-4FFF-9E38-48ED11E5EEB6}" destId="{20A851FB-3329-4CD3-B7E3-BD2D3D47C9E0}" srcOrd="0" destOrd="0" presId="urn:microsoft.com/office/officeart/2005/8/layout/hList1"/>
    <dgm:cxn modelId="{9BDA6C3E-4E06-487B-B5BC-0B72BB31BBE3}" type="presOf" srcId="{D0064D6C-2F4E-480A-BEEA-6A675D6F810B}" destId="{5EA5EF11-9DA5-4C7B-986B-5C7CB078AC49}" srcOrd="0" destOrd="0" presId="urn:microsoft.com/office/officeart/2005/8/layout/hList1"/>
    <dgm:cxn modelId="{B65BC709-4D26-46C6-9A06-B120C7B396FA}" type="presOf" srcId="{B55C67B6-11C3-4CB1-B9AB-F5580F4110DF}" destId="{A05F27F4-CE95-4C1F-AF83-B915BF7C753C}" srcOrd="0" destOrd="0" presId="urn:microsoft.com/office/officeart/2005/8/layout/hList1"/>
    <dgm:cxn modelId="{3C79DD9D-9C86-492D-9FC0-C975BCE08BAE}" type="presOf" srcId="{04B8EAEF-9C02-4F2F-BB32-B7F6531F4934}" destId="{58D9E3AB-CAD7-4874-BF3E-52F97C212F11}" srcOrd="0" destOrd="1" presId="urn:microsoft.com/office/officeart/2005/8/layout/hList1"/>
    <dgm:cxn modelId="{D0FBCFEA-26B8-4A66-87F5-7716513C522D}" type="presOf" srcId="{E66D3EBC-7BE7-4865-8AE3-281689FDE562}" destId="{93C57ABC-2CB9-43D7-9C3A-D2B5E9656A9B}" srcOrd="0" destOrd="0" presId="urn:microsoft.com/office/officeart/2005/8/layout/hList1"/>
    <dgm:cxn modelId="{37EC8F32-201C-4A78-9E58-D8B7EF6C247A}" type="presOf" srcId="{E45036A1-FA69-4383-AA51-AE0858987E00}" destId="{93C57ABC-2CB9-43D7-9C3A-D2B5E9656A9B}" srcOrd="0" destOrd="1" presId="urn:microsoft.com/office/officeart/2005/8/layout/hList1"/>
    <dgm:cxn modelId="{3CE477B1-2481-413D-B4EC-B9AC13DC0C02}" srcId="{B55C67B6-11C3-4CB1-B9AB-F5580F4110DF}" destId="{2799D288-D205-4F55-8204-25939EAB9207}" srcOrd="2" destOrd="0" parTransId="{3023B52F-DD01-478A-AB55-E63576BFBFA2}" sibTransId="{8A2B80B6-AEA2-4C8C-83DD-96D08039F277}"/>
    <dgm:cxn modelId="{6D6BD768-C6CE-4900-B77C-A92B9D9B0C21}" srcId="{B55C67B6-11C3-4CB1-B9AB-F5580F4110DF}" destId="{5B17C2D3-F758-4103-9118-567B267F10DE}" srcOrd="4" destOrd="0" parTransId="{CA547831-478C-48ED-9FA3-2C1ED562D6B2}" sibTransId="{803DD62B-5C8C-40F7-A643-467FD78FD910}"/>
    <dgm:cxn modelId="{C35BEA1C-8AD4-438D-A98D-1E67E564BD28}" type="presOf" srcId="{55F09D92-B0BC-4491-8757-A630043B6CD9}" destId="{2C031543-4E3E-43EE-8923-14E83F1EA5D5}" srcOrd="0" destOrd="0" presId="urn:microsoft.com/office/officeart/2005/8/layout/hList1"/>
    <dgm:cxn modelId="{3A80771F-54E5-4361-8C6C-116D8AE0BB35}" srcId="{E29B1BD7-ED28-4FFF-9E38-48ED11E5EEB6}" destId="{7BD24DC5-84AE-4FA2-B9C8-F158EBCCF66D}" srcOrd="1" destOrd="0" parTransId="{B5940A5F-7D0B-49A2-A658-FFE266D75B88}" sibTransId="{7F9CD6AA-DB41-4C3A-84B2-6233E8D3C9B9}"/>
    <dgm:cxn modelId="{F4BF0D02-2EBE-459C-88E7-7EC52817EC05}" srcId="{E29B1BD7-ED28-4FFF-9E38-48ED11E5EEB6}" destId="{FD504965-2EFB-471A-9690-9F39C1F04763}" srcOrd="4" destOrd="0" parTransId="{372811E7-9B2D-4BFF-AA1E-99CA97F4E938}" sibTransId="{105B9792-F7D3-42C7-B19D-D34A4DBE08DF}"/>
    <dgm:cxn modelId="{4105D855-552E-4068-8426-1CEBE7513D94}" srcId="{B55C67B6-11C3-4CB1-B9AB-F5580F4110DF}" destId="{E45036A1-FA69-4383-AA51-AE0858987E00}" srcOrd="1" destOrd="0" parTransId="{18DE9C55-A276-4706-B1D4-1B4BBF86CBBA}" sibTransId="{026A3687-1497-4102-A4AA-6BF27D4F1989}"/>
    <dgm:cxn modelId="{975FCD39-A883-4D8C-9738-7B94908917C3}" srcId="{F757F61C-DA4D-4987-9910-EC17F8E7834D}" destId="{24343B3F-F3B0-41C5-B796-FE7FBAB1E4D9}" srcOrd="2" destOrd="0" parTransId="{9766326F-FC2B-41EB-B35B-E6148DF7C366}" sibTransId="{C15295DD-1FB3-40A2-8313-AEFC043CC0CB}"/>
    <dgm:cxn modelId="{5F484E22-D650-4DF0-9B24-67AF2DF604F6}" srcId="{F757F61C-DA4D-4987-9910-EC17F8E7834D}" destId="{7ADF3A75-D91F-4783-9912-9992351B9EAA}" srcOrd="3" destOrd="0" parTransId="{86E1D819-FF7A-4799-9255-8F10BB13E94E}" sibTransId="{FDE1C978-0087-4CBC-9B8C-A525402C7831}"/>
    <dgm:cxn modelId="{8DF68204-DA8F-42B5-A7E4-54494850A732}" type="presOf" srcId="{5C65A7F1-98E3-49DA-8FFF-84F2FDEBA4B4}" destId="{58D9E3AB-CAD7-4874-BF3E-52F97C212F11}" srcOrd="0" destOrd="4" presId="urn:microsoft.com/office/officeart/2005/8/layout/hList1"/>
    <dgm:cxn modelId="{A3B6BA89-03F8-4E15-B97A-9F364A583C9D}" type="presOf" srcId="{24343B3F-F3B0-41C5-B796-FE7FBAB1E4D9}" destId="{58D9E3AB-CAD7-4874-BF3E-52F97C212F11}" srcOrd="0" destOrd="2" presId="urn:microsoft.com/office/officeart/2005/8/layout/hList1"/>
    <dgm:cxn modelId="{DD867F5D-EA7D-4FB1-A319-E6207337D0D0}" type="presOf" srcId="{F757F61C-DA4D-4987-9910-EC17F8E7834D}" destId="{DB4C923B-32C9-4BA8-BDE1-E5793333F0DD}" srcOrd="0" destOrd="0" presId="urn:microsoft.com/office/officeart/2005/8/layout/hList1"/>
    <dgm:cxn modelId="{615260BD-0441-4E90-8D86-318908F39C9C}" type="presOf" srcId="{2799D288-D205-4F55-8204-25939EAB9207}" destId="{93C57ABC-2CB9-43D7-9C3A-D2B5E9656A9B}" srcOrd="0" destOrd="2" presId="urn:microsoft.com/office/officeart/2005/8/layout/hList1"/>
    <dgm:cxn modelId="{59393FE8-97AC-4187-8649-6E0C38EE3C50}" srcId="{55F09D92-B0BC-4491-8757-A630043B6CD9}" destId="{E29B1BD7-ED28-4FFF-9E38-48ED11E5EEB6}" srcOrd="0" destOrd="0" parTransId="{1EA55F01-CE06-4A74-B446-6BF946E870A8}" sibTransId="{ABC11E3C-99DD-4D27-8BFC-C3413B543095}"/>
    <dgm:cxn modelId="{09DCB74C-933C-45A7-8AF1-7C55A2AA20AE}" srcId="{55F09D92-B0BC-4491-8757-A630043B6CD9}" destId="{B55C67B6-11C3-4CB1-B9AB-F5580F4110DF}" srcOrd="1" destOrd="0" parTransId="{3F81FF3B-3D7A-4B1C-8962-FD688B0365F5}" sibTransId="{667CC9A5-2CFB-457F-AF55-CB75C3A0A347}"/>
    <dgm:cxn modelId="{CE011FF7-EFA0-4268-AC4A-2A8EAEC05E1F}" type="presOf" srcId="{A992D760-ECC1-4EB4-9293-400B6AFBFD90}" destId="{5EA5EF11-9DA5-4C7B-986B-5C7CB078AC49}" srcOrd="0" destOrd="3" presId="urn:microsoft.com/office/officeart/2005/8/layout/hList1"/>
    <dgm:cxn modelId="{4A49EC97-070D-4B4D-B7DE-F349EDDDEFEF}" type="presOf" srcId="{A716C40D-14D8-402E-B4FC-C247AF601267}" destId="{58D9E3AB-CAD7-4874-BF3E-52F97C212F11}" srcOrd="0" destOrd="0" presId="urn:microsoft.com/office/officeart/2005/8/layout/hList1"/>
    <dgm:cxn modelId="{4BDCCD42-7842-4BCA-9275-460CD267429E}" srcId="{E29B1BD7-ED28-4FFF-9E38-48ED11E5EEB6}" destId="{D0064D6C-2F4E-480A-BEEA-6A675D6F810B}" srcOrd="0" destOrd="0" parTransId="{4CE7CF3B-BD82-4A1F-AAB4-A96ECF8DEAFF}" sibTransId="{C93BA160-CCC7-40C5-8331-8A35D0D841A4}"/>
    <dgm:cxn modelId="{951DEF03-C3B6-4B76-8521-50B9C9AAC5E0}" srcId="{B55C67B6-11C3-4CB1-B9AB-F5580F4110DF}" destId="{E66D3EBC-7BE7-4865-8AE3-281689FDE562}" srcOrd="0" destOrd="0" parTransId="{95392C85-A13B-427A-87D2-E9CCB06A5917}" sibTransId="{FCF876F6-E4C3-45FE-9433-328F67B6D6B1}"/>
    <dgm:cxn modelId="{FB94B773-8D61-4BE9-B88F-07301D4A7615}" srcId="{F757F61C-DA4D-4987-9910-EC17F8E7834D}" destId="{5C65A7F1-98E3-49DA-8FFF-84F2FDEBA4B4}" srcOrd="4" destOrd="0" parTransId="{8F897612-42A4-480A-9F29-6BE8F47C03DC}" sibTransId="{1CE3F1A2-4F83-49DB-BF07-EF4B16560983}"/>
    <dgm:cxn modelId="{F22D0A08-14C6-4A97-81DC-141F734AA2D1}" type="presOf" srcId="{5B17C2D3-F758-4103-9118-567B267F10DE}" destId="{93C57ABC-2CB9-43D7-9C3A-D2B5E9656A9B}" srcOrd="0" destOrd="4" presId="urn:microsoft.com/office/officeart/2005/8/layout/hList1"/>
    <dgm:cxn modelId="{0E447C61-1E53-40B9-A20D-3C357B09923B}" type="presOf" srcId="{7ADF3A75-D91F-4783-9912-9992351B9EAA}" destId="{58D9E3AB-CAD7-4874-BF3E-52F97C212F11}" srcOrd="0" destOrd="3" presId="urn:microsoft.com/office/officeart/2005/8/layout/hList1"/>
    <dgm:cxn modelId="{F65047AE-5B6C-4E42-A039-5A93E2F0FEAF}" type="presOf" srcId="{DA6DFDAF-9BE0-4D13-86CD-7CFC3A80C445}" destId="{5EA5EF11-9DA5-4C7B-986B-5C7CB078AC49}" srcOrd="0" destOrd="2" presId="urn:microsoft.com/office/officeart/2005/8/layout/hList1"/>
    <dgm:cxn modelId="{234EADDE-DF2C-46E9-A481-690BD014893F}" srcId="{E29B1BD7-ED28-4FFF-9E38-48ED11E5EEB6}" destId="{DA6DFDAF-9BE0-4D13-86CD-7CFC3A80C445}" srcOrd="2" destOrd="0" parTransId="{580B0FB7-8E7A-42A4-B985-EEAFA613AC7F}" sibTransId="{6D1BC0B5-14FE-40BB-93DD-9F4AF45F3A53}"/>
    <dgm:cxn modelId="{A8732A14-E82B-4CB3-A62E-C691C3B861F0}" type="presOf" srcId="{7BD24DC5-84AE-4FA2-B9C8-F158EBCCF66D}" destId="{5EA5EF11-9DA5-4C7B-986B-5C7CB078AC49}" srcOrd="0" destOrd="1" presId="urn:microsoft.com/office/officeart/2005/8/layout/hList1"/>
    <dgm:cxn modelId="{0FBD88E5-E53E-494C-BE31-B47B72F13872}" srcId="{E29B1BD7-ED28-4FFF-9E38-48ED11E5EEB6}" destId="{A992D760-ECC1-4EB4-9293-400B6AFBFD90}" srcOrd="3" destOrd="0" parTransId="{045981F0-2AE7-413D-8D2C-68AFDA4432F1}" sibTransId="{FA7B23AD-AC7A-4BD5-A29F-64ACBAB30498}"/>
    <dgm:cxn modelId="{E22F2F38-C87A-46F4-9DBE-B82E14609F0E}" srcId="{B55C67B6-11C3-4CB1-B9AB-F5580F4110DF}" destId="{991D7471-40FE-44B8-89B0-602CB2C46A96}" srcOrd="3" destOrd="0" parTransId="{B4C30E08-233E-4D5C-84F6-C1B4A51CEAF7}" sibTransId="{E5563E14-37C5-41E7-9F8D-7FD039931696}"/>
    <dgm:cxn modelId="{4DEAA9C4-8D17-4EEC-80F3-F1A286D6B5FE}" type="presOf" srcId="{FD504965-2EFB-471A-9690-9F39C1F04763}" destId="{5EA5EF11-9DA5-4C7B-986B-5C7CB078AC49}" srcOrd="0" destOrd="4" presId="urn:microsoft.com/office/officeart/2005/8/layout/hList1"/>
    <dgm:cxn modelId="{BC27BFD5-3FC0-4D27-9774-080F8D69F9EA}" srcId="{F757F61C-DA4D-4987-9910-EC17F8E7834D}" destId="{04B8EAEF-9C02-4F2F-BB32-B7F6531F4934}" srcOrd="1" destOrd="0" parTransId="{52A021F1-9EEC-44E5-ADFD-AEE464E855DE}" sibTransId="{FD497D57-5B55-4846-B084-0B295B014D66}"/>
    <dgm:cxn modelId="{BCFF3A66-BEDB-4C0E-89C1-69F22B4BC866}" srcId="{55F09D92-B0BC-4491-8757-A630043B6CD9}" destId="{F757F61C-DA4D-4987-9910-EC17F8E7834D}" srcOrd="2" destOrd="0" parTransId="{E7AA9062-1F98-47D2-AF87-848A6D812E55}" sibTransId="{81F7975B-9BA3-42FD-A6BA-A868A3D54726}"/>
    <dgm:cxn modelId="{EE6ECE97-63B6-434A-A191-5C02A9F09DDF}" srcId="{F757F61C-DA4D-4987-9910-EC17F8E7834D}" destId="{A716C40D-14D8-402E-B4FC-C247AF601267}" srcOrd="0" destOrd="0" parTransId="{587666EA-EDDA-4D83-8909-C195D15F09EA}" sibTransId="{75047972-D137-438B-B0FF-CBBBF0245259}"/>
    <dgm:cxn modelId="{36E31BFE-9EB8-4FC7-8C2D-CD6CFA45F727}" type="presParOf" srcId="{2C031543-4E3E-43EE-8923-14E83F1EA5D5}" destId="{877F0BD8-8D46-4B0D-96D4-EC8B3135F8AA}" srcOrd="0" destOrd="0" presId="urn:microsoft.com/office/officeart/2005/8/layout/hList1"/>
    <dgm:cxn modelId="{77CE94D7-8309-4B86-8F2E-882D42818F41}" type="presParOf" srcId="{877F0BD8-8D46-4B0D-96D4-EC8B3135F8AA}" destId="{20A851FB-3329-4CD3-B7E3-BD2D3D47C9E0}" srcOrd="0" destOrd="0" presId="urn:microsoft.com/office/officeart/2005/8/layout/hList1"/>
    <dgm:cxn modelId="{90DAE158-1E4C-4EDF-A263-61337701FB2E}" type="presParOf" srcId="{877F0BD8-8D46-4B0D-96D4-EC8B3135F8AA}" destId="{5EA5EF11-9DA5-4C7B-986B-5C7CB078AC49}" srcOrd="1" destOrd="0" presId="urn:microsoft.com/office/officeart/2005/8/layout/hList1"/>
    <dgm:cxn modelId="{733CD52E-6FA9-4561-AC19-F4903D1046BB}" type="presParOf" srcId="{2C031543-4E3E-43EE-8923-14E83F1EA5D5}" destId="{E8126284-3932-48C0-8E45-F54472E436FE}" srcOrd="1" destOrd="0" presId="urn:microsoft.com/office/officeart/2005/8/layout/hList1"/>
    <dgm:cxn modelId="{E84F3F5C-C67A-4A66-B7CF-59797540BB53}" type="presParOf" srcId="{2C031543-4E3E-43EE-8923-14E83F1EA5D5}" destId="{CF70803D-3E40-4BDA-84EF-9C6A1D08198F}" srcOrd="2" destOrd="0" presId="urn:microsoft.com/office/officeart/2005/8/layout/hList1"/>
    <dgm:cxn modelId="{3B81C839-011A-4C0D-B718-5AA4C4B6E8EA}" type="presParOf" srcId="{CF70803D-3E40-4BDA-84EF-9C6A1D08198F}" destId="{A05F27F4-CE95-4C1F-AF83-B915BF7C753C}" srcOrd="0" destOrd="0" presId="urn:microsoft.com/office/officeart/2005/8/layout/hList1"/>
    <dgm:cxn modelId="{01A84F92-BEE6-4E9F-9EAF-0710FA630E92}" type="presParOf" srcId="{CF70803D-3E40-4BDA-84EF-9C6A1D08198F}" destId="{93C57ABC-2CB9-43D7-9C3A-D2B5E9656A9B}" srcOrd="1" destOrd="0" presId="urn:microsoft.com/office/officeart/2005/8/layout/hList1"/>
    <dgm:cxn modelId="{A6812CEA-35D7-4666-A976-6D1767F2B173}" type="presParOf" srcId="{2C031543-4E3E-43EE-8923-14E83F1EA5D5}" destId="{6BA48C83-A47D-4F08-ABBA-38C31FAA5754}" srcOrd="3" destOrd="0" presId="urn:microsoft.com/office/officeart/2005/8/layout/hList1"/>
    <dgm:cxn modelId="{AB863C1E-F023-43B8-BA73-2F6B97C5C4C2}" type="presParOf" srcId="{2C031543-4E3E-43EE-8923-14E83F1EA5D5}" destId="{2AA422D8-E695-451B-938C-0FCF13FC5754}" srcOrd="4" destOrd="0" presId="urn:microsoft.com/office/officeart/2005/8/layout/hList1"/>
    <dgm:cxn modelId="{44B74BF9-83D6-422B-9C66-CA1990C39281}" type="presParOf" srcId="{2AA422D8-E695-451B-938C-0FCF13FC5754}" destId="{DB4C923B-32C9-4BA8-BDE1-E5793333F0DD}" srcOrd="0" destOrd="0" presId="urn:microsoft.com/office/officeart/2005/8/layout/hList1"/>
    <dgm:cxn modelId="{F1C08C39-7E3E-4D7B-8E33-AED132E98EA3}" type="presParOf" srcId="{2AA422D8-E695-451B-938C-0FCF13FC5754}" destId="{58D9E3AB-CAD7-4874-BF3E-52F97C212F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A70EE-9B5C-4533-A0E8-577CA2647F03}" type="doc">
      <dgm:prSet loTypeId="urn:microsoft.com/office/officeart/2005/8/layout/default#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CDBAB8C-8DAC-47A9-B068-5577E0EFD4CE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學校</a:t>
          </a:r>
          <a:endParaRPr lang="zh-TW" altLang="en-US" sz="2400" b="1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2A721E09-0F6B-4B36-A888-1D9DADB1DEB6}" type="parTrans" cxnId="{70F35AB5-7A82-44A3-BFFB-2CAF9584C290}">
      <dgm:prSet/>
      <dgm:spPr/>
      <dgm:t>
        <a:bodyPr/>
        <a:lstStyle/>
        <a:p>
          <a:endParaRPr lang="zh-TW" altLang="en-US"/>
        </a:p>
      </dgm:t>
    </dgm:pt>
    <dgm:pt modelId="{A30E001A-C761-446B-A6AF-662A95F51DB8}" type="sibTrans" cxnId="{70F35AB5-7A82-44A3-BFFB-2CAF9584C290}">
      <dgm:prSet/>
      <dgm:spPr/>
      <dgm:t>
        <a:bodyPr/>
        <a:lstStyle/>
        <a:p>
          <a:endParaRPr lang="zh-TW" altLang="en-US"/>
        </a:p>
      </dgm:t>
    </dgm:pt>
    <dgm:pt modelId="{C0A09BBF-3C30-4CB2-8C87-E4C83395430E}">
      <dgm:prSet phldrT="[文字]" custT="1"/>
      <dgm:spPr/>
      <dgm:t>
        <a:bodyPr/>
        <a:lstStyle/>
        <a:p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因長期情緒或行為表現顯著異常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學校導師或認輔老師輔導紀錄。</a:t>
          </a:r>
          <a:endParaRPr lang="zh-TW" altLang="en-US" sz="1400" b="0" u="none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283560BC-75ED-48C4-9269-B87F2BFA33DA}" type="parTrans" cxnId="{4EBCAC55-BEF4-42A7-AAC2-278F018F1BC1}">
      <dgm:prSet/>
      <dgm:spPr/>
      <dgm:t>
        <a:bodyPr/>
        <a:lstStyle/>
        <a:p>
          <a:endParaRPr lang="zh-TW" altLang="en-US"/>
        </a:p>
      </dgm:t>
    </dgm:pt>
    <dgm:pt modelId="{012A01D4-702F-4BC0-AB8C-D3144D1D62EE}" type="sibTrans" cxnId="{4EBCAC55-BEF4-42A7-AAC2-278F018F1BC1}">
      <dgm:prSet/>
      <dgm:spPr/>
      <dgm:t>
        <a:bodyPr/>
        <a:lstStyle/>
        <a:p>
          <a:endParaRPr lang="zh-TW" altLang="en-US"/>
        </a:p>
      </dgm:t>
    </dgm:pt>
    <dgm:pt modelId="{E98095C0-F492-49FE-94A4-CBD32EB4A47F}">
      <dgm:prSet phldrT="[文字]"/>
      <dgm:spPr/>
      <dgm:t>
        <a:bodyPr/>
        <a:lstStyle/>
        <a:p>
          <a:endParaRPr lang="zh-TW" altLang="en-US" sz="8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gm:t>
    </dgm:pt>
    <dgm:pt modelId="{211F8CF2-00CA-473D-B885-C67D49248A64}" type="parTrans" cxnId="{E2814DAD-B22F-406D-BB7D-3C287EB48DB4}">
      <dgm:prSet/>
      <dgm:spPr/>
      <dgm:t>
        <a:bodyPr/>
        <a:lstStyle/>
        <a:p>
          <a:endParaRPr lang="zh-TW" altLang="en-US"/>
        </a:p>
      </dgm:t>
    </dgm:pt>
    <dgm:pt modelId="{32E7AF02-7C3F-4B9A-B032-13DC56012C6F}" type="sibTrans" cxnId="{E2814DAD-B22F-406D-BB7D-3C287EB48DB4}">
      <dgm:prSet/>
      <dgm:spPr/>
      <dgm:t>
        <a:bodyPr/>
        <a:lstStyle/>
        <a:p>
          <a:endParaRPr lang="zh-TW" altLang="en-US"/>
        </a:p>
      </dgm:t>
    </dgm:pt>
    <dgm:pt modelId="{23FF232C-964D-4E63-A0A5-8885EDBDC018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醫療</a:t>
          </a:r>
          <a:endParaRPr lang="zh-TW" altLang="en-US" sz="2400" b="1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54D18D7F-E516-4DF5-B69B-CAB799B20DCA}" type="parTrans" cxnId="{8441AE4A-558A-4718-B459-9001E985E3CE}">
      <dgm:prSet/>
      <dgm:spPr/>
      <dgm:t>
        <a:bodyPr/>
        <a:lstStyle/>
        <a:p>
          <a:endParaRPr lang="zh-TW" altLang="en-US"/>
        </a:p>
      </dgm:t>
    </dgm:pt>
    <dgm:pt modelId="{91B4FECC-9272-4B75-9E65-F635130B0FBF}" type="sibTrans" cxnId="{8441AE4A-558A-4718-B459-9001E985E3CE}">
      <dgm:prSet/>
      <dgm:spPr/>
      <dgm:t>
        <a:bodyPr/>
        <a:lstStyle/>
        <a:p>
          <a:endParaRPr lang="zh-TW" altLang="en-US"/>
        </a:p>
      </dgm:t>
    </dgm:pt>
    <dgm:pt modelId="{31C78B25-D384-4B5D-99BF-FD80304933A5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歷年相關就醫、服藥紀錄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2C5C1A8D-532F-499C-8B31-C394708CA55A}" type="parTrans" cxnId="{690FD442-0C37-4C33-B7EB-0616177F645E}">
      <dgm:prSet/>
      <dgm:spPr/>
      <dgm:t>
        <a:bodyPr/>
        <a:lstStyle/>
        <a:p>
          <a:endParaRPr lang="zh-TW" altLang="en-US"/>
        </a:p>
      </dgm:t>
    </dgm:pt>
    <dgm:pt modelId="{C85E2064-B022-43C6-9D5D-E4843839DF1F}" type="sibTrans" cxnId="{690FD442-0C37-4C33-B7EB-0616177F645E}">
      <dgm:prSet/>
      <dgm:spPr/>
      <dgm:t>
        <a:bodyPr/>
        <a:lstStyle/>
        <a:p>
          <a:endParaRPr lang="zh-TW" altLang="en-US"/>
        </a:p>
      </dgm:t>
    </dgm:pt>
    <dgm:pt modelId="{A923BE54-A207-4666-82E7-52B611DC95DC}">
      <dgm:prSet phldrT="[文字]"/>
      <dgm:spPr/>
      <dgm:t>
        <a:bodyPr/>
        <a:lstStyle/>
        <a:p>
          <a:r>
            <a:rPr lang="zh-TW" altLang="en-US" sz="2400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跨情境</a:t>
          </a:r>
          <a:endParaRPr lang="zh-TW" altLang="en-US" sz="2400" b="1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3EE1EF06-C976-438E-B1A3-B4E57E832B6B}" type="parTrans" cxnId="{2C5633B6-85F7-4B36-B525-2E9B4FC3D80F}">
      <dgm:prSet/>
      <dgm:spPr/>
      <dgm:t>
        <a:bodyPr/>
        <a:lstStyle/>
        <a:p>
          <a:endParaRPr lang="zh-TW" altLang="en-US"/>
        </a:p>
      </dgm:t>
    </dgm:pt>
    <dgm:pt modelId="{814F04C9-2E75-4A8E-B3D7-1E496BC3C7C9}" type="sibTrans" cxnId="{2C5633B6-85F7-4B36-B525-2E9B4FC3D80F}">
      <dgm:prSet/>
      <dgm:spPr/>
      <dgm:t>
        <a:bodyPr/>
        <a:lstStyle/>
        <a:p>
          <a:endParaRPr lang="zh-TW" altLang="en-US"/>
        </a:p>
      </dgm:t>
    </dgm:pt>
    <dgm:pt modelId="{94E3483D-DC3A-44E2-83CB-895C95DCC168}">
      <dgm:prSet phldrT="[文字]" custT="1"/>
      <dgm:spPr/>
      <dgm:t>
        <a:bodyPr/>
        <a:lstStyle/>
        <a:p>
          <a:r>
            <a:rPr lang="zh-TW" altLang="en-US" sz="1400" b="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學生行為評量表、學生適應調查表建議與老師、家長共同完成。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38CDCF19-564D-4B9F-B6F1-610A89A382C4}" type="parTrans" cxnId="{3E9B5BFD-E879-4F49-9108-A28747CD65B5}">
      <dgm:prSet/>
      <dgm:spPr/>
      <dgm:t>
        <a:bodyPr/>
        <a:lstStyle/>
        <a:p>
          <a:endParaRPr lang="zh-TW" altLang="en-US"/>
        </a:p>
      </dgm:t>
    </dgm:pt>
    <dgm:pt modelId="{7D89CAC8-2A38-4C64-B192-0FE316090094}" type="sibTrans" cxnId="{3E9B5BFD-E879-4F49-9108-A28747CD65B5}">
      <dgm:prSet/>
      <dgm:spPr/>
      <dgm:t>
        <a:bodyPr/>
        <a:lstStyle/>
        <a:p>
          <a:endParaRPr lang="zh-TW" altLang="en-US"/>
        </a:p>
      </dgm:t>
    </dgm:pt>
    <dgm:pt modelId="{B583C5D0-1CA0-447F-ADD8-3F4235A43781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訪談導師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B8D0EF09-E5FF-483A-A047-890AA7C5060E}" type="parTrans" cxnId="{2B2B4496-66C9-4826-84B7-A3EFF93941FF}">
      <dgm:prSet/>
      <dgm:spPr/>
      <dgm:t>
        <a:bodyPr/>
        <a:lstStyle/>
        <a:p>
          <a:endParaRPr lang="zh-TW" altLang="en-US"/>
        </a:p>
      </dgm:t>
    </dgm:pt>
    <dgm:pt modelId="{A5A53094-D762-4E33-AEE0-F4D94B5BF6B2}" type="sibTrans" cxnId="{2B2B4496-66C9-4826-84B7-A3EFF93941FF}">
      <dgm:prSet/>
      <dgm:spPr/>
      <dgm:t>
        <a:bodyPr/>
        <a:lstStyle/>
        <a:p>
          <a:endParaRPr lang="zh-TW" altLang="en-US"/>
        </a:p>
      </dgm:t>
    </dgm:pt>
    <dgm:pt modelId="{4B02EA62-CA91-4915-B937-A4CAFEC7632E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收集學業適應表現相關資料</a:t>
          </a:r>
          <a:endParaRPr lang="zh-TW" altLang="en-US" sz="1400" b="0" u="none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67B5905D-DCD2-4E62-BB81-639B8470752F}" type="parTrans" cxnId="{0A45AF4C-55D6-4C7C-A5B1-E31EB04FBC80}">
      <dgm:prSet/>
      <dgm:spPr/>
      <dgm:t>
        <a:bodyPr/>
        <a:lstStyle/>
        <a:p>
          <a:endParaRPr lang="zh-TW" altLang="en-US"/>
        </a:p>
      </dgm:t>
    </dgm:pt>
    <dgm:pt modelId="{0E5A6E00-14F7-4E52-A7AD-DD8BE8E8717B}" type="sibTrans" cxnId="{0A45AF4C-55D6-4C7C-A5B1-E31EB04FBC80}">
      <dgm:prSet/>
      <dgm:spPr/>
      <dgm:t>
        <a:bodyPr/>
        <a:lstStyle/>
        <a:p>
          <a:endParaRPr lang="zh-TW" altLang="en-US"/>
        </a:p>
      </dgm:t>
    </dgm:pt>
    <dgm:pt modelId="{3896B777-BEFE-4339-AC89-1CDA57EAC565}">
      <dgm:prSet custT="1"/>
      <dgm:spPr/>
      <dgm:t>
        <a:bodyPr/>
        <a:lstStyle/>
        <a:p>
          <a:pPr algn="l"/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 algn="l"/>
          <a:endParaRPr lang="en-US" altLang="zh-TW" sz="2400" b="1" dirty="0" smtClean="0">
            <a:latin typeface="標楷體" pitchFamily="65" charset="-120"/>
            <a:ea typeface="標楷體" pitchFamily="65" charset="-120"/>
          </a:endParaRPr>
        </a:p>
        <a:p>
          <a:pPr algn="l"/>
          <a:r>
            <a:rPr lang="zh-TW" altLang="en-US" sz="2400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排他</a:t>
          </a:r>
          <a:endParaRPr lang="en-US" altLang="zh-TW" sz="2400" b="1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algn="l"/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智能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其他相關智力測驗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algn="l"/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感官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感官功能是否正常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algn="l"/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健康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是否有其他重大長期慢性疾病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等因素</a:t>
          </a:r>
          <a:endParaRPr lang="en-US" altLang="zh-TW" sz="14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algn="l"/>
          <a:endParaRPr lang="en-US" altLang="zh-TW" sz="1400" dirty="0" smtClean="0">
            <a:latin typeface="標楷體" pitchFamily="65" charset="-120"/>
            <a:ea typeface="標楷體" pitchFamily="65" charset="-120"/>
          </a:endParaRPr>
        </a:p>
        <a:p>
          <a:pPr algn="l"/>
          <a:endParaRPr lang="en-US" altLang="zh-TW" sz="1400" dirty="0" smtClean="0">
            <a:latin typeface="標楷體" pitchFamily="65" charset="-120"/>
            <a:ea typeface="標楷體" pitchFamily="65" charset="-120"/>
          </a:endParaRPr>
        </a:p>
        <a:p>
          <a:pPr algn="ctr"/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4744B643-CA33-4BBF-9134-B0E32FF32B91}" type="parTrans" cxnId="{776FBEBD-9EDC-400C-B17B-AC8E289F3C5B}">
      <dgm:prSet/>
      <dgm:spPr/>
      <dgm:t>
        <a:bodyPr/>
        <a:lstStyle/>
        <a:p>
          <a:endParaRPr lang="zh-TW" altLang="en-US"/>
        </a:p>
      </dgm:t>
    </dgm:pt>
    <dgm:pt modelId="{E8739DEF-9067-478F-BF8A-E54BEDCBABA6}" type="sibTrans" cxnId="{776FBEBD-9EDC-400C-B17B-AC8E289F3C5B}">
      <dgm:prSet/>
      <dgm:spPr/>
      <dgm:t>
        <a:bodyPr/>
        <a:lstStyle/>
        <a:p>
          <a:endParaRPr lang="zh-TW" altLang="en-US"/>
        </a:p>
      </dgm:t>
    </dgm:pt>
    <dgm:pt modelId="{1A0F1FFE-D98D-4891-AFC0-BE6F22C57669}">
      <dgm:prSet phldrT="[文字]" custT="1"/>
      <dgm:spPr/>
      <dgm:t>
        <a:bodyPr/>
        <a:lstStyle/>
        <a:p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入班觀察紀錄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活動與人際適應表現</a:t>
          </a:r>
          <a:endParaRPr lang="zh-TW" altLang="en-US" sz="1400" b="0" u="none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B0B9997A-64F0-433D-9843-8E8AAD7AA3A8}" type="parTrans" cxnId="{409C88DA-A79C-42E9-8928-5779018DFBEA}">
      <dgm:prSet/>
      <dgm:spPr/>
      <dgm:t>
        <a:bodyPr/>
        <a:lstStyle/>
        <a:p>
          <a:endParaRPr lang="zh-TW" altLang="en-US"/>
        </a:p>
      </dgm:t>
    </dgm:pt>
    <dgm:pt modelId="{B1C39293-E645-4113-A95E-EFE8F2771F12}" type="sibTrans" cxnId="{409C88DA-A79C-42E9-8928-5779018DFBEA}">
      <dgm:prSet/>
      <dgm:spPr/>
      <dgm:t>
        <a:bodyPr/>
        <a:lstStyle/>
        <a:p>
          <a:endParaRPr lang="zh-TW" altLang="en-US"/>
        </a:p>
      </dgm:t>
    </dgm:pt>
    <dgm:pt modelId="{D7A1A0B9-451B-41CF-89FC-3D36915C5D8A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觀察下課與同儕互動狀況、不同課程間上課的表現，或教師自行設計活動課程觀察</a:t>
          </a:r>
          <a:endParaRPr lang="zh-TW" altLang="en-US" sz="1400" b="0" u="none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CC0DCCFF-5B71-4829-8C0E-AC3E23DCFB38}" type="sibTrans" cxnId="{48D922D9-E94F-4974-B620-223FAC0C02DC}">
      <dgm:prSet/>
      <dgm:spPr/>
      <dgm:t>
        <a:bodyPr/>
        <a:lstStyle/>
        <a:p>
          <a:endParaRPr lang="zh-TW" altLang="en-US"/>
        </a:p>
      </dgm:t>
    </dgm:pt>
    <dgm:pt modelId="{2E88D8CF-2C7E-4013-A869-B4838A1BBF5E}" type="parTrans" cxnId="{48D922D9-E94F-4974-B620-223FAC0C02DC}">
      <dgm:prSet/>
      <dgm:spPr/>
      <dgm:t>
        <a:bodyPr/>
        <a:lstStyle/>
        <a:p>
          <a:endParaRPr lang="zh-TW" altLang="en-US"/>
        </a:p>
      </dgm:t>
    </dgm:pt>
    <dgm:pt modelId="{DCB7D1A6-C112-4477-A27F-864DCFB78FD6}">
      <dgm:prSet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是否有接受醫院心理、物理、職能、語言相關治療服務之紀錄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9A3FD73D-13A0-4BB9-8D74-77EFFA43413A}" type="parTrans" cxnId="{695D47AD-C4A1-480A-9F76-520D6C5D4C96}">
      <dgm:prSet/>
      <dgm:spPr/>
      <dgm:t>
        <a:bodyPr/>
        <a:lstStyle/>
        <a:p>
          <a:endParaRPr lang="zh-TW" altLang="en-US"/>
        </a:p>
      </dgm:t>
    </dgm:pt>
    <dgm:pt modelId="{A0AB2D75-0BE1-4B83-973D-8DAD1A6AA18A}" type="sibTrans" cxnId="{695D47AD-C4A1-480A-9F76-520D6C5D4C96}">
      <dgm:prSet/>
      <dgm:spPr/>
      <dgm:t>
        <a:bodyPr/>
        <a:lstStyle/>
        <a:p>
          <a:endParaRPr lang="zh-TW" altLang="en-US"/>
        </a:p>
      </dgm:t>
    </dgm:pt>
    <dgm:pt modelId="{B2D59D90-1306-40CB-BCDA-B09F70A11FD1}">
      <dgm:prSet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衡鑑報告或診斷證明書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00A20B5E-DC18-42BA-AA0A-AF678A014184}" type="parTrans" cxnId="{D5EAF488-3374-4FD8-8548-98AF987514C2}">
      <dgm:prSet/>
      <dgm:spPr/>
      <dgm:t>
        <a:bodyPr/>
        <a:lstStyle/>
        <a:p>
          <a:endParaRPr lang="zh-TW" altLang="en-US"/>
        </a:p>
      </dgm:t>
    </dgm:pt>
    <dgm:pt modelId="{84D96491-9E12-4762-B5DD-2327AFBF796B}" type="sibTrans" cxnId="{D5EAF488-3374-4FD8-8548-98AF987514C2}">
      <dgm:prSet/>
      <dgm:spPr/>
      <dgm:t>
        <a:bodyPr/>
        <a:lstStyle/>
        <a:p>
          <a:endParaRPr lang="zh-TW" altLang="en-US"/>
        </a:p>
      </dgm:t>
    </dgm:pt>
    <dgm:pt modelId="{46AFEC07-BAF4-433C-978D-1B27B068739F}">
      <dgm:prSet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是否具有身心障礙手冊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F58D6831-9B65-4FCC-A253-7671E338E07E}" type="parTrans" cxnId="{4199B130-54D7-4A4F-BD08-46625348B87C}">
      <dgm:prSet/>
      <dgm:spPr/>
      <dgm:t>
        <a:bodyPr/>
        <a:lstStyle/>
        <a:p>
          <a:endParaRPr lang="zh-TW" altLang="en-US"/>
        </a:p>
      </dgm:t>
    </dgm:pt>
    <dgm:pt modelId="{8F71CE0D-AD8F-404B-9D4D-67F8C13CDF97}" type="sibTrans" cxnId="{4199B130-54D7-4A4F-BD08-46625348B87C}">
      <dgm:prSet/>
      <dgm:spPr/>
      <dgm:t>
        <a:bodyPr/>
        <a:lstStyle/>
        <a:p>
          <a:endParaRPr lang="zh-TW" altLang="en-US"/>
        </a:p>
      </dgm:t>
    </dgm:pt>
    <dgm:pt modelId="{39A541FC-2445-496A-AA2A-43E97C6ACE78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持續性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400" b="0" u="none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出現頻率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是否顯著影響學校及生活適應</a:t>
          </a:r>
          <a:r>
            <a:rPr lang="en-US" altLang="zh-TW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4C8131AB-A2A9-4A9D-AC26-7BB960D4F080}" type="parTrans" cxnId="{E3ED2671-5FCE-43EE-9D7C-2B451DA1719D}">
      <dgm:prSet/>
      <dgm:spPr/>
      <dgm:t>
        <a:bodyPr/>
        <a:lstStyle/>
        <a:p>
          <a:endParaRPr lang="zh-TW" altLang="en-US"/>
        </a:p>
      </dgm:t>
    </dgm:pt>
    <dgm:pt modelId="{A5A216BD-DFE9-4428-9514-F5B33D2A6A68}" type="sibTrans" cxnId="{E3ED2671-5FCE-43EE-9D7C-2B451DA1719D}">
      <dgm:prSet/>
      <dgm:spPr/>
      <dgm:t>
        <a:bodyPr/>
        <a:lstStyle/>
        <a:p>
          <a:endParaRPr lang="zh-TW" altLang="en-US"/>
        </a:p>
      </dgm:t>
    </dgm:pt>
    <dgm:pt modelId="{44CA11F2-E3FB-4592-8B20-DCF5D64294F8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訪談家長及個案兄弟姊妹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4A07E06A-2087-4CD4-A605-66CF20AC69DE}" type="parTrans" cxnId="{69DA4A69-7E17-4DA3-8998-32BCD1E0BA81}">
      <dgm:prSet/>
      <dgm:spPr/>
      <dgm:t>
        <a:bodyPr/>
        <a:lstStyle/>
        <a:p>
          <a:endParaRPr lang="zh-TW" altLang="en-US"/>
        </a:p>
      </dgm:t>
    </dgm:pt>
    <dgm:pt modelId="{A48C56EC-6FBC-4F60-8C57-6A8A56F91015}" type="sibTrans" cxnId="{69DA4A69-7E17-4DA3-8998-32BCD1E0BA81}">
      <dgm:prSet/>
      <dgm:spPr/>
      <dgm:t>
        <a:bodyPr/>
        <a:lstStyle/>
        <a:p>
          <a:endParaRPr lang="zh-TW" altLang="en-US"/>
        </a:p>
      </dgm:t>
    </dgm:pt>
    <dgm:pt modelId="{7B8E8EFE-FA23-41ED-AFE2-9F88E76EBBDC}">
      <dgm:prSet phldrT="[文字]" custT="1"/>
      <dgm:spPr/>
      <dgm:t>
        <a:bodyPr/>
        <a:lstStyle/>
        <a:p>
          <a:r>
            <a:rPr lang="zh-TW" altLang="en-US" sz="1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訪談個案鄰居</a:t>
          </a:r>
          <a:endParaRPr lang="zh-TW" altLang="en-US" sz="14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gm:t>
    </dgm:pt>
    <dgm:pt modelId="{D103C394-DEF4-4786-82DB-9F0436035818}" type="parTrans" cxnId="{9E5D1203-7AD6-48A3-A34E-392EFEB9EC49}">
      <dgm:prSet/>
      <dgm:spPr/>
      <dgm:t>
        <a:bodyPr/>
        <a:lstStyle/>
        <a:p>
          <a:endParaRPr lang="zh-TW" altLang="en-US"/>
        </a:p>
      </dgm:t>
    </dgm:pt>
    <dgm:pt modelId="{05424D2C-6834-4052-9168-BFFA61E49E9C}" type="sibTrans" cxnId="{9E5D1203-7AD6-48A3-A34E-392EFEB9EC49}">
      <dgm:prSet/>
      <dgm:spPr/>
      <dgm:t>
        <a:bodyPr/>
        <a:lstStyle/>
        <a:p>
          <a:endParaRPr lang="zh-TW" altLang="en-US"/>
        </a:p>
      </dgm:t>
    </dgm:pt>
    <dgm:pt modelId="{771F9810-A01E-4C23-A5AF-458439A67AB2}" type="pres">
      <dgm:prSet presAssocID="{472A70EE-9B5C-4533-A0E8-577CA2647F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E9383C6-E963-4ABD-BCDE-0378CF183060}" type="pres">
      <dgm:prSet presAssocID="{2CDBAB8C-8DAC-47A9-B068-5577E0EFD4CE}" presName="node" presStyleLbl="node1" presStyleIdx="0" presStyleCnt="4" custScaleX="201607" custScaleY="1638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00C579-3609-42D3-9574-E8D412FE8330}" type="pres">
      <dgm:prSet presAssocID="{A30E001A-C761-446B-A6AF-662A95F51DB8}" presName="sibTrans" presStyleCnt="0"/>
      <dgm:spPr/>
      <dgm:t>
        <a:bodyPr/>
        <a:lstStyle/>
        <a:p>
          <a:endParaRPr lang="zh-TW" altLang="en-US"/>
        </a:p>
      </dgm:t>
    </dgm:pt>
    <dgm:pt modelId="{1E93B55E-61C5-42EF-9A8C-3F70506097C2}" type="pres">
      <dgm:prSet presAssocID="{23FF232C-964D-4E63-A0A5-8885EDBDC018}" presName="node" presStyleLbl="node1" presStyleIdx="1" presStyleCnt="4" custScaleX="175210" custScaleY="1568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2C3B02-F476-413D-95A5-7A9ECDB1F0CB}" type="pres">
      <dgm:prSet presAssocID="{91B4FECC-9272-4B75-9E65-F635130B0FBF}" presName="sibTrans" presStyleCnt="0"/>
      <dgm:spPr/>
      <dgm:t>
        <a:bodyPr/>
        <a:lstStyle/>
        <a:p>
          <a:endParaRPr lang="zh-TW" altLang="en-US"/>
        </a:p>
      </dgm:t>
    </dgm:pt>
    <dgm:pt modelId="{5AB5D54C-1A45-4F38-AC02-54C7F4B7E79F}" type="pres">
      <dgm:prSet presAssocID="{A923BE54-A207-4666-82E7-52B611DC95DC}" presName="node" presStyleLbl="node1" presStyleIdx="2" presStyleCnt="4" custScaleX="247722" custScaleY="157510" custLinFactNeighborX="-242" custLinFactNeighborY="28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75D997-697B-4B2F-8079-42B877706777}" type="pres">
      <dgm:prSet presAssocID="{814F04C9-2E75-4A8E-B3D7-1E496BC3C7C9}" presName="sibTrans" presStyleCnt="0"/>
      <dgm:spPr/>
      <dgm:t>
        <a:bodyPr/>
        <a:lstStyle/>
        <a:p>
          <a:endParaRPr lang="zh-TW" altLang="en-US"/>
        </a:p>
      </dgm:t>
    </dgm:pt>
    <dgm:pt modelId="{75668A02-010E-49DA-9257-4D796844394B}" type="pres">
      <dgm:prSet presAssocID="{3896B777-BEFE-4339-AC89-1CDA57EAC565}" presName="node" presStyleLbl="node1" presStyleIdx="3" presStyleCnt="4" custScaleX="159506" custScaleY="151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99B130-54D7-4A4F-BD08-46625348B87C}" srcId="{23FF232C-964D-4E63-A0A5-8885EDBDC018}" destId="{46AFEC07-BAF4-433C-978D-1B27B068739F}" srcOrd="3" destOrd="0" parTransId="{F58D6831-9B65-4FCC-A253-7671E338E07E}" sibTransId="{8F71CE0D-AD8F-404B-9D4D-67F8C13CDF97}"/>
    <dgm:cxn modelId="{8441AE4A-558A-4718-B459-9001E985E3CE}" srcId="{472A70EE-9B5C-4533-A0E8-577CA2647F03}" destId="{23FF232C-964D-4E63-A0A5-8885EDBDC018}" srcOrd="1" destOrd="0" parTransId="{54D18D7F-E516-4DF5-B69B-CAB799B20DCA}" sibTransId="{91B4FECC-9272-4B75-9E65-F635130B0FBF}"/>
    <dgm:cxn modelId="{48DEEC26-3730-42D5-87AF-952D7B3D490B}" type="presOf" srcId="{B583C5D0-1CA0-447F-ADD8-3F4235A43781}" destId="{5AB5D54C-1A45-4F38-AC02-54C7F4B7E79F}" srcOrd="0" destOrd="2" presId="urn:microsoft.com/office/officeart/2005/8/layout/default#1"/>
    <dgm:cxn modelId="{0A45AF4C-55D6-4C7C-A5B1-E31EB04FBC80}" srcId="{2CDBAB8C-8DAC-47A9-B068-5577E0EFD4CE}" destId="{4B02EA62-CA91-4915-B937-A4CAFEC7632E}" srcOrd="1" destOrd="0" parTransId="{67B5905D-DCD2-4E62-BB81-639B8470752F}" sibTransId="{0E5A6E00-14F7-4E52-A7AD-DD8BE8E8717B}"/>
    <dgm:cxn modelId="{C8CC4DDA-664C-4A52-BED6-C4C85700A0AF}" type="presOf" srcId="{7B8E8EFE-FA23-41ED-AFE2-9F88E76EBBDC}" destId="{5AB5D54C-1A45-4F38-AC02-54C7F4B7E79F}" srcOrd="0" destOrd="4" presId="urn:microsoft.com/office/officeart/2005/8/layout/default#1"/>
    <dgm:cxn modelId="{48D922D9-E94F-4974-B620-223FAC0C02DC}" srcId="{2CDBAB8C-8DAC-47A9-B068-5577E0EFD4CE}" destId="{D7A1A0B9-451B-41CF-89FC-3D36915C5D8A}" srcOrd="3" destOrd="0" parTransId="{2E88D8CF-2C7E-4013-A869-B4838A1BBF5E}" sibTransId="{CC0DCCFF-5B71-4829-8C0E-AC3E23DCFB38}"/>
    <dgm:cxn modelId="{3E2C58A3-69F6-44AA-941C-B66E8458BE14}" type="presOf" srcId="{2CDBAB8C-8DAC-47A9-B068-5577E0EFD4CE}" destId="{7E9383C6-E963-4ABD-BCDE-0378CF183060}" srcOrd="0" destOrd="0" presId="urn:microsoft.com/office/officeart/2005/8/layout/default#1"/>
    <dgm:cxn modelId="{B02BE6A0-E483-4B7C-89D0-AA5F7897AD4D}" type="presOf" srcId="{39A541FC-2445-496A-AA2A-43E97C6ACE78}" destId="{5AB5D54C-1A45-4F38-AC02-54C7F4B7E79F}" srcOrd="0" destOrd="5" presId="urn:microsoft.com/office/officeart/2005/8/layout/default#1"/>
    <dgm:cxn modelId="{2B2B4496-66C9-4826-84B7-A3EFF93941FF}" srcId="{A923BE54-A207-4666-82E7-52B611DC95DC}" destId="{B583C5D0-1CA0-447F-ADD8-3F4235A43781}" srcOrd="1" destOrd="0" parTransId="{B8D0EF09-E5FF-483A-A047-890AA7C5060E}" sibTransId="{A5A53094-D762-4E33-AEE0-F4D94B5BF6B2}"/>
    <dgm:cxn modelId="{409C88DA-A79C-42E9-8928-5779018DFBEA}" srcId="{2CDBAB8C-8DAC-47A9-B068-5577E0EFD4CE}" destId="{1A0F1FFE-D98D-4891-AFC0-BE6F22C57669}" srcOrd="2" destOrd="0" parTransId="{B0B9997A-64F0-433D-9843-8E8AAD7AA3A8}" sibTransId="{B1C39293-E645-4113-A95E-EFE8F2771F12}"/>
    <dgm:cxn modelId="{641867EE-3B2B-466C-93E8-3D27763938B0}" type="presOf" srcId="{B2D59D90-1306-40CB-BCDA-B09F70A11FD1}" destId="{1E93B55E-61C5-42EF-9A8C-3F70506097C2}" srcOrd="0" destOrd="3" presId="urn:microsoft.com/office/officeart/2005/8/layout/default#1"/>
    <dgm:cxn modelId="{486182FA-EBF2-4F7F-AD75-58FE059E4F8E}" type="presOf" srcId="{31C78B25-D384-4B5D-99BF-FD80304933A5}" destId="{1E93B55E-61C5-42EF-9A8C-3F70506097C2}" srcOrd="0" destOrd="1" presId="urn:microsoft.com/office/officeart/2005/8/layout/default#1"/>
    <dgm:cxn modelId="{E2814DAD-B22F-406D-BB7D-3C287EB48DB4}" srcId="{2CDBAB8C-8DAC-47A9-B068-5577E0EFD4CE}" destId="{E98095C0-F492-49FE-94A4-CBD32EB4A47F}" srcOrd="4" destOrd="0" parTransId="{211F8CF2-00CA-473D-B885-C67D49248A64}" sibTransId="{32E7AF02-7C3F-4B9A-B032-13DC56012C6F}"/>
    <dgm:cxn modelId="{BFCB9C3A-A4BE-4BFA-9B55-918CC4886C35}" type="presOf" srcId="{472A70EE-9B5C-4533-A0E8-577CA2647F03}" destId="{771F9810-A01E-4C23-A5AF-458439A67AB2}" srcOrd="0" destOrd="0" presId="urn:microsoft.com/office/officeart/2005/8/layout/default#1"/>
    <dgm:cxn modelId="{A3AF6157-EC7E-44E5-A599-0626B44E66A8}" type="presOf" srcId="{4B02EA62-CA91-4915-B937-A4CAFEC7632E}" destId="{7E9383C6-E963-4ABD-BCDE-0378CF183060}" srcOrd="0" destOrd="2" presId="urn:microsoft.com/office/officeart/2005/8/layout/default#1"/>
    <dgm:cxn modelId="{9E5D1203-7AD6-48A3-A34E-392EFEB9EC49}" srcId="{A923BE54-A207-4666-82E7-52B611DC95DC}" destId="{7B8E8EFE-FA23-41ED-AFE2-9F88E76EBBDC}" srcOrd="3" destOrd="0" parTransId="{D103C394-DEF4-4786-82DB-9F0436035818}" sibTransId="{05424D2C-6834-4052-9168-BFFA61E49E9C}"/>
    <dgm:cxn modelId="{690FD442-0C37-4C33-B7EB-0616177F645E}" srcId="{23FF232C-964D-4E63-A0A5-8885EDBDC018}" destId="{31C78B25-D384-4B5D-99BF-FD80304933A5}" srcOrd="0" destOrd="0" parTransId="{2C5C1A8D-532F-499C-8B31-C394708CA55A}" sibTransId="{C85E2064-B022-43C6-9D5D-E4843839DF1F}"/>
    <dgm:cxn modelId="{3E9B5BFD-E879-4F49-9108-A28747CD65B5}" srcId="{A923BE54-A207-4666-82E7-52B611DC95DC}" destId="{94E3483D-DC3A-44E2-83CB-895C95DCC168}" srcOrd="0" destOrd="0" parTransId="{38CDCF19-564D-4B9F-B6F1-610A89A382C4}" sibTransId="{7D89CAC8-2A38-4C64-B192-0FE316090094}"/>
    <dgm:cxn modelId="{916E9637-2F9C-485D-B262-36147DDC6EE3}" type="presOf" srcId="{D7A1A0B9-451B-41CF-89FC-3D36915C5D8A}" destId="{7E9383C6-E963-4ABD-BCDE-0378CF183060}" srcOrd="0" destOrd="4" presId="urn:microsoft.com/office/officeart/2005/8/layout/default#1"/>
    <dgm:cxn modelId="{C653DCA9-1421-4068-A3C2-0580F432AFEB}" type="presOf" srcId="{46AFEC07-BAF4-433C-978D-1B27B068739F}" destId="{1E93B55E-61C5-42EF-9A8C-3F70506097C2}" srcOrd="0" destOrd="4" presId="urn:microsoft.com/office/officeart/2005/8/layout/default#1"/>
    <dgm:cxn modelId="{18B170CE-A420-49FA-A8FD-3EEB3499FDC7}" type="presOf" srcId="{44CA11F2-E3FB-4592-8B20-DCF5D64294F8}" destId="{5AB5D54C-1A45-4F38-AC02-54C7F4B7E79F}" srcOrd="0" destOrd="3" presId="urn:microsoft.com/office/officeart/2005/8/layout/default#1"/>
    <dgm:cxn modelId="{39DF87A3-83CB-4780-974D-B7BE1137E461}" type="presOf" srcId="{1A0F1FFE-D98D-4891-AFC0-BE6F22C57669}" destId="{7E9383C6-E963-4ABD-BCDE-0378CF183060}" srcOrd="0" destOrd="3" presId="urn:microsoft.com/office/officeart/2005/8/layout/default#1"/>
    <dgm:cxn modelId="{E3ED2671-5FCE-43EE-9D7C-2B451DA1719D}" srcId="{A923BE54-A207-4666-82E7-52B611DC95DC}" destId="{39A541FC-2445-496A-AA2A-43E97C6ACE78}" srcOrd="4" destOrd="0" parTransId="{4C8131AB-A2A9-4A9D-AC26-7BB960D4F080}" sibTransId="{A5A216BD-DFE9-4428-9514-F5B33D2A6A68}"/>
    <dgm:cxn modelId="{2C5633B6-85F7-4B36-B525-2E9B4FC3D80F}" srcId="{472A70EE-9B5C-4533-A0E8-577CA2647F03}" destId="{A923BE54-A207-4666-82E7-52B611DC95DC}" srcOrd="2" destOrd="0" parTransId="{3EE1EF06-C976-438E-B1A3-B4E57E832B6B}" sibTransId="{814F04C9-2E75-4A8E-B3D7-1E496BC3C7C9}"/>
    <dgm:cxn modelId="{69DA4A69-7E17-4DA3-8998-32BCD1E0BA81}" srcId="{A923BE54-A207-4666-82E7-52B611DC95DC}" destId="{44CA11F2-E3FB-4592-8B20-DCF5D64294F8}" srcOrd="2" destOrd="0" parTransId="{4A07E06A-2087-4CD4-A605-66CF20AC69DE}" sibTransId="{A48C56EC-6FBC-4F60-8C57-6A8A56F91015}"/>
    <dgm:cxn modelId="{776FBEBD-9EDC-400C-B17B-AC8E289F3C5B}" srcId="{472A70EE-9B5C-4533-A0E8-577CA2647F03}" destId="{3896B777-BEFE-4339-AC89-1CDA57EAC565}" srcOrd="3" destOrd="0" parTransId="{4744B643-CA33-4BBF-9134-B0E32FF32B91}" sibTransId="{E8739DEF-9067-478F-BF8A-E54BEDCBABA6}"/>
    <dgm:cxn modelId="{700BD391-09C1-4F2E-A62E-AADA05438C63}" type="presOf" srcId="{C0A09BBF-3C30-4CB2-8C87-E4C83395430E}" destId="{7E9383C6-E963-4ABD-BCDE-0378CF183060}" srcOrd="0" destOrd="1" presId="urn:microsoft.com/office/officeart/2005/8/layout/default#1"/>
    <dgm:cxn modelId="{A70F4E03-1DC3-407F-B826-57B6AD548EF1}" type="presOf" srcId="{23FF232C-964D-4E63-A0A5-8885EDBDC018}" destId="{1E93B55E-61C5-42EF-9A8C-3F70506097C2}" srcOrd="0" destOrd="0" presId="urn:microsoft.com/office/officeart/2005/8/layout/default#1"/>
    <dgm:cxn modelId="{F6B7CCAC-6F4C-437B-8BBC-A2A82F5BBC85}" type="presOf" srcId="{94E3483D-DC3A-44E2-83CB-895C95DCC168}" destId="{5AB5D54C-1A45-4F38-AC02-54C7F4B7E79F}" srcOrd="0" destOrd="1" presId="urn:microsoft.com/office/officeart/2005/8/layout/default#1"/>
    <dgm:cxn modelId="{70F35AB5-7A82-44A3-BFFB-2CAF9584C290}" srcId="{472A70EE-9B5C-4533-A0E8-577CA2647F03}" destId="{2CDBAB8C-8DAC-47A9-B068-5577E0EFD4CE}" srcOrd="0" destOrd="0" parTransId="{2A721E09-0F6B-4B36-A888-1D9DADB1DEB6}" sibTransId="{A30E001A-C761-446B-A6AF-662A95F51DB8}"/>
    <dgm:cxn modelId="{C9C001BD-BB2E-493B-A7BB-59EFDB721683}" type="presOf" srcId="{E98095C0-F492-49FE-94A4-CBD32EB4A47F}" destId="{7E9383C6-E963-4ABD-BCDE-0378CF183060}" srcOrd="0" destOrd="5" presId="urn:microsoft.com/office/officeart/2005/8/layout/default#1"/>
    <dgm:cxn modelId="{695D47AD-C4A1-480A-9F76-520D6C5D4C96}" srcId="{23FF232C-964D-4E63-A0A5-8885EDBDC018}" destId="{DCB7D1A6-C112-4477-A27F-864DCFB78FD6}" srcOrd="1" destOrd="0" parTransId="{9A3FD73D-13A0-4BB9-8D74-77EFFA43413A}" sibTransId="{A0AB2D75-0BE1-4B83-973D-8DAD1A6AA18A}"/>
    <dgm:cxn modelId="{7B0D3E12-40B9-4D73-9ECB-10274928DF80}" type="presOf" srcId="{A923BE54-A207-4666-82E7-52B611DC95DC}" destId="{5AB5D54C-1A45-4F38-AC02-54C7F4B7E79F}" srcOrd="0" destOrd="0" presId="urn:microsoft.com/office/officeart/2005/8/layout/default#1"/>
    <dgm:cxn modelId="{4EBCAC55-BEF4-42A7-AAC2-278F018F1BC1}" srcId="{2CDBAB8C-8DAC-47A9-B068-5577E0EFD4CE}" destId="{C0A09BBF-3C30-4CB2-8C87-E4C83395430E}" srcOrd="0" destOrd="0" parTransId="{283560BC-75ED-48C4-9269-B87F2BFA33DA}" sibTransId="{012A01D4-702F-4BC0-AB8C-D3144D1D62EE}"/>
    <dgm:cxn modelId="{D5EAF488-3374-4FD8-8548-98AF987514C2}" srcId="{23FF232C-964D-4E63-A0A5-8885EDBDC018}" destId="{B2D59D90-1306-40CB-BCDA-B09F70A11FD1}" srcOrd="2" destOrd="0" parTransId="{00A20B5E-DC18-42BA-AA0A-AF678A014184}" sibTransId="{84D96491-9E12-4762-B5DD-2327AFBF796B}"/>
    <dgm:cxn modelId="{25F60CEE-0DA5-450D-A79D-553447DA897A}" type="presOf" srcId="{DCB7D1A6-C112-4477-A27F-864DCFB78FD6}" destId="{1E93B55E-61C5-42EF-9A8C-3F70506097C2}" srcOrd="0" destOrd="2" presId="urn:microsoft.com/office/officeart/2005/8/layout/default#1"/>
    <dgm:cxn modelId="{BB824A30-46A1-4E25-B2BA-8840B649EAC6}" type="presOf" srcId="{3896B777-BEFE-4339-AC89-1CDA57EAC565}" destId="{75668A02-010E-49DA-9257-4D796844394B}" srcOrd="0" destOrd="0" presId="urn:microsoft.com/office/officeart/2005/8/layout/default#1"/>
    <dgm:cxn modelId="{03FB32D9-AB3C-4173-BFBD-D6FC15934989}" type="presParOf" srcId="{771F9810-A01E-4C23-A5AF-458439A67AB2}" destId="{7E9383C6-E963-4ABD-BCDE-0378CF183060}" srcOrd="0" destOrd="0" presId="urn:microsoft.com/office/officeart/2005/8/layout/default#1"/>
    <dgm:cxn modelId="{869913FE-1BA2-444B-997B-90943E9ADDB1}" type="presParOf" srcId="{771F9810-A01E-4C23-A5AF-458439A67AB2}" destId="{DE00C579-3609-42D3-9574-E8D412FE8330}" srcOrd="1" destOrd="0" presId="urn:microsoft.com/office/officeart/2005/8/layout/default#1"/>
    <dgm:cxn modelId="{DAF8C20D-0033-42A8-8D26-199718CC9900}" type="presParOf" srcId="{771F9810-A01E-4C23-A5AF-458439A67AB2}" destId="{1E93B55E-61C5-42EF-9A8C-3F70506097C2}" srcOrd="2" destOrd="0" presId="urn:microsoft.com/office/officeart/2005/8/layout/default#1"/>
    <dgm:cxn modelId="{75106D0A-F2BB-495F-B6ED-E66DA1DF1C3A}" type="presParOf" srcId="{771F9810-A01E-4C23-A5AF-458439A67AB2}" destId="{AB2C3B02-F476-413D-95A5-7A9ECDB1F0CB}" srcOrd="3" destOrd="0" presId="urn:microsoft.com/office/officeart/2005/8/layout/default#1"/>
    <dgm:cxn modelId="{2E0CCA06-09CA-4768-8407-F15F3F42398A}" type="presParOf" srcId="{771F9810-A01E-4C23-A5AF-458439A67AB2}" destId="{5AB5D54C-1A45-4F38-AC02-54C7F4B7E79F}" srcOrd="4" destOrd="0" presId="urn:microsoft.com/office/officeart/2005/8/layout/default#1"/>
    <dgm:cxn modelId="{226A7B6A-AEF1-4951-9FDF-353759131362}" type="presParOf" srcId="{771F9810-A01E-4C23-A5AF-458439A67AB2}" destId="{C175D997-697B-4B2F-8079-42B877706777}" srcOrd="5" destOrd="0" presId="urn:microsoft.com/office/officeart/2005/8/layout/default#1"/>
    <dgm:cxn modelId="{CBA35DD4-3F7E-42BB-8093-29CADFA1BC3D}" type="presParOf" srcId="{771F9810-A01E-4C23-A5AF-458439A67AB2}" destId="{75668A02-010E-49DA-9257-4D796844394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288F3-2459-47F9-B8DC-4B705FB2BF44}">
      <dsp:nvSpPr>
        <dsp:cNvPr id="0" name=""/>
        <dsp:cNvSpPr/>
      </dsp:nvSpPr>
      <dsp:spPr>
        <a:xfrm>
          <a:off x="1048" y="0"/>
          <a:ext cx="2726204" cy="384873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600" kern="1200" dirty="0" smtClean="0"/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生理感官類</a:t>
          </a:r>
          <a:endParaRPr lang="zh-TW" altLang="en-US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 dirty="0"/>
        </a:p>
      </dsp:txBody>
      <dsp:txXfrm>
        <a:off x="1048" y="0"/>
        <a:ext cx="2726204" cy="1154619"/>
      </dsp:txXfrm>
    </dsp:sp>
    <dsp:sp modelId="{7E29A2CF-98AD-42ED-9011-5A0CA016C90E}">
      <dsp:nvSpPr>
        <dsp:cNvPr id="0" name=""/>
        <dsp:cNvSpPr/>
      </dsp:nvSpPr>
      <dsp:spPr>
        <a:xfrm>
          <a:off x="273668" y="1155920"/>
          <a:ext cx="2180963" cy="24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身體病弱、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肢體障礙、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視覺障礙、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聽覺障礙、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腦性麻痺、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多重障礙、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語言障礙、</a:t>
          </a:r>
          <a:endParaRPr lang="en-US" altLang="zh-TW" sz="1600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其他</a:t>
          </a:r>
        </a:p>
      </dsp:txBody>
      <dsp:txXfrm>
        <a:off x="337546" y="1219798"/>
        <a:ext cx="2053207" cy="2371315"/>
      </dsp:txXfrm>
    </dsp:sp>
    <dsp:sp modelId="{8478DE5A-6BE2-41D5-AE1C-7EF652D4F294}">
      <dsp:nvSpPr>
        <dsp:cNvPr id="0" name=""/>
        <dsp:cNvSpPr/>
      </dsp:nvSpPr>
      <dsp:spPr>
        <a:xfrm>
          <a:off x="2931717" y="0"/>
          <a:ext cx="2726204" cy="384873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學習困難類</a:t>
          </a:r>
        </a:p>
      </dsp:txBody>
      <dsp:txXfrm>
        <a:off x="2931717" y="0"/>
        <a:ext cx="2726204" cy="1154619"/>
      </dsp:txXfrm>
    </dsp:sp>
    <dsp:sp modelId="{EF3D9F99-8878-4772-AC0D-A5BD550C2021}">
      <dsp:nvSpPr>
        <dsp:cNvPr id="0" name=""/>
        <dsp:cNvSpPr/>
      </dsp:nvSpPr>
      <dsp:spPr>
        <a:xfrm>
          <a:off x="3204338" y="1154619"/>
          <a:ext cx="2180963" cy="2501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學習障礙</a:t>
          </a:r>
        </a:p>
        <a:p>
          <a:pPr lvl="0" algn="ctr">
            <a:spcBef>
              <a:spcPct val="0"/>
            </a:spcBef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智能障礙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TW" altLang="en-US" sz="2800" kern="1200" dirty="0" smtClean="0">
            <a:solidFill>
              <a:schemeClr val="accent1"/>
            </a:solidFill>
          </a:endParaRPr>
        </a:p>
      </dsp:txBody>
      <dsp:txXfrm>
        <a:off x="3268216" y="1218497"/>
        <a:ext cx="2053207" cy="2373918"/>
      </dsp:txXfrm>
    </dsp:sp>
    <dsp:sp modelId="{7749BD3E-A4E1-4C01-9579-729E1EFE0577}">
      <dsp:nvSpPr>
        <dsp:cNvPr id="0" name=""/>
        <dsp:cNvSpPr/>
      </dsp:nvSpPr>
      <dsp:spPr>
        <a:xfrm>
          <a:off x="5862387" y="0"/>
          <a:ext cx="2726204" cy="384873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情緒行為類</a:t>
          </a:r>
        </a:p>
      </dsp:txBody>
      <dsp:txXfrm>
        <a:off x="5862387" y="0"/>
        <a:ext cx="2726204" cy="1154619"/>
      </dsp:txXfrm>
    </dsp:sp>
    <dsp:sp modelId="{AD9C297B-F988-4745-8029-864CBDE2991D}">
      <dsp:nvSpPr>
        <dsp:cNvPr id="0" name=""/>
        <dsp:cNvSpPr/>
      </dsp:nvSpPr>
      <dsp:spPr>
        <a:xfrm>
          <a:off x="6135007" y="1154619"/>
          <a:ext cx="2180963" cy="2501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285750" marR="0" lvl="0" indent="0" algn="ctr" defTabSz="2178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情緒行為障礙</a:t>
          </a:r>
          <a:r>
            <a:rPr lang="en-US" altLang="zh-TW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800" b="0" i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注意力缺陷過動症、選擇性間默症、拒學症、強迫症、憂鬱症</a:t>
          </a:r>
          <a:r>
            <a:rPr lang="en-US" altLang="zh-TW" sz="1800" b="0" i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…</a:t>
          </a:r>
          <a:r>
            <a:rPr lang="zh-TW" altLang="en-US" sz="1800" b="0" i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等</a:t>
          </a:r>
          <a:r>
            <a:rPr lang="en-US" altLang="zh-TW" sz="1800" b="0" i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                                                    自閉症</a:t>
          </a:r>
        </a:p>
        <a:p>
          <a:pPr marL="285750" lvl="0" indent="0" algn="ctr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3400" kern="1200" dirty="0"/>
        </a:p>
      </dsp:txBody>
      <dsp:txXfrm>
        <a:off x="6198885" y="1218497"/>
        <a:ext cx="2053207" cy="2373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B2C3-09D4-4614-83EC-05DE1393E7DC}">
      <dsp:nvSpPr>
        <dsp:cNvPr id="0" name=""/>
        <dsp:cNvSpPr/>
      </dsp:nvSpPr>
      <dsp:spPr>
        <a:xfrm>
          <a:off x="3456373" y="216025"/>
          <a:ext cx="5222675" cy="123603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未訂正過的考卷或作業單、段考成績與班平均成績。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美勞或自然科相關作品。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456373" y="370529"/>
        <a:ext cx="4759162" cy="927026"/>
      </dsp:txXfrm>
    </dsp:sp>
    <dsp:sp modelId="{3C3F5F7B-4A70-4393-B61B-43D265DA1461}">
      <dsp:nvSpPr>
        <dsp:cNvPr id="0" name=""/>
        <dsp:cNvSpPr/>
      </dsp:nvSpPr>
      <dsp:spPr>
        <a:xfrm>
          <a:off x="24" y="288035"/>
          <a:ext cx="3481783" cy="11763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學習表現相關資料</a:t>
          </a:r>
          <a:endParaRPr lang="zh-TW" altLang="en-US" sz="2800" b="1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7448" y="345459"/>
        <a:ext cx="3366935" cy="1061487"/>
      </dsp:txXfrm>
    </dsp:sp>
    <dsp:sp modelId="{9F13D552-0B68-41BC-9BE2-5E80D0E8D320}">
      <dsp:nvSpPr>
        <dsp:cNvPr id="0" name=""/>
        <dsp:cNvSpPr/>
      </dsp:nvSpPr>
      <dsp:spPr>
        <a:xfrm>
          <a:off x="3490292" y="1512171"/>
          <a:ext cx="5222675" cy="1317790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觀察個案在校用餐、打掃、體育課表現與同儕相處情況。</a:t>
          </a:r>
          <a:r>
            <a:rPr lang="en-US" altLang="zh-TW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800" b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生活自理、動作與行動能力、語言與溝通、社會人際與情緒行為</a:t>
          </a:r>
          <a:r>
            <a:rPr lang="en-US" altLang="zh-TW" sz="1800" b="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490292" y="1676895"/>
        <a:ext cx="4728504" cy="988342"/>
      </dsp:txXfrm>
    </dsp:sp>
    <dsp:sp modelId="{534A3EFD-B3DF-4C54-B0B9-0F5D0A0CB408}">
      <dsp:nvSpPr>
        <dsp:cNvPr id="0" name=""/>
        <dsp:cNvSpPr/>
      </dsp:nvSpPr>
      <dsp:spPr>
        <a:xfrm>
          <a:off x="24" y="1656184"/>
          <a:ext cx="3481783" cy="11763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生活適應</a:t>
          </a:r>
          <a:endParaRPr lang="en-US" altLang="zh-TW" sz="2800" b="1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7448" y="1713608"/>
        <a:ext cx="3366935" cy="1061487"/>
      </dsp:txXfrm>
    </dsp:sp>
    <dsp:sp modelId="{BE9F2322-0A26-46B3-BEF8-DFB604333ACA}">
      <dsp:nvSpPr>
        <dsp:cNvPr id="0" name=""/>
        <dsp:cNvSpPr/>
      </dsp:nvSpPr>
      <dsp:spPr>
        <a:xfrm>
          <a:off x="3486038" y="2789119"/>
          <a:ext cx="5222675" cy="1567338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導師輔導紀錄</a:t>
          </a:r>
          <a:r>
            <a:rPr lang="en-US" altLang="zh-TW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(AB</a:t>
          </a: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卡</a:t>
          </a:r>
          <a:r>
            <a:rPr lang="en-US" altLang="zh-TW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相關醫療紀錄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家庭狀況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是否具有身心障礙手冊</a:t>
          </a:r>
          <a:endParaRPr lang="zh-TW" altLang="en-US" sz="1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400" kern="1200" dirty="0"/>
        </a:p>
      </dsp:txBody>
      <dsp:txXfrm>
        <a:off x="3486038" y="2985036"/>
        <a:ext cx="4634923" cy="1175504"/>
      </dsp:txXfrm>
    </dsp:sp>
    <dsp:sp modelId="{DC59FC0B-FC16-422E-A7C0-35BF33B851A9}">
      <dsp:nvSpPr>
        <dsp:cNvPr id="0" name=""/>
        <dsp:cNvSpPr/>
      </dsp:nvSpPr>
      <dsp:spPr>
        <a:xfrm>
          <a:off x="4254" y="2984620"/>
          <a:ext cx="3481783" cy="11763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其他</a:t>
          </a:r>
          <a:endParaRPr lang="en-US" altLang="zh-TW" sz="2800" b="1" kern="1200" dirty="0" smtClean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61678" y="3042044"/>
        <a:ext cx="3366935" cy="1061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9D1E4-0AB3-42D4-8039-38CA62C1A075}">
      <dsp:nvSpPr>
        <dsp:cNvPr id="0" name=""/>
        <dsp:cNvSpPr/>
      </dsp:nvSpPr>
      <dsp:spPr>
        <a:xfrm>
          <a:off x="364" y="3201"/>
          <a:ext cx="6908815" cy="953098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共同所需收集的資料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佐證智力或學習能力正常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優勢能力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、未訂正過的考卷或作業、段考成績與班平均成績、導師輔導紀錄</a:t>
          </a:r>
          <a:r>
            <a:rPr lang="en-US" alt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en-US" sz="1600" kern="1200" dirty="0" err="1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RTI</a:t>
          </a:r>
          <a:r>
            <a:rPr lang="en-US" alt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轉介前介入</a:t>
          </a:r>
          <a:r>
            <a:rPr lang="en-US" altLang="zh-TW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教學觀察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先找出起點行為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。</a:t>
          </a:r>
          <a:endParaRPr lang="zh-TW" altLang="en-US" sz="16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28279" y="31116"/>
        <a:ext cx="6852985" cy="897268"/>
      </dsp:txXfrm>
    </dsp:sp>
    <dsp:sp modelId="{41CBE212-257A-4C26-B882-5B71AF85FF02}">
      <dsp:nvSpPr>
        <dsp:cNvPr id="0" name=""/>
        <dsp:cNvSpPr/>
      </dsp:nvSpPr>
      <dsp:spPr>
        <a:xfrm>
          <a:off x="7108" y="1109641"/>
          <a:ext cx="4049097" cy="641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語文型學障</a:t>
          </a:r>
          <a:endParaRPr lang="zh-TW" altLang="en-US" sz="18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25903" y="1128436"/>
        <a:ext cx="4011507" cy="604134"/>
      </dsp:txXfrm>
    </dsp:sp>
    <dsp:sp modelId="{A1100244-0F35-4A3D-A05A-A06DF7DE164E}">
      <dsp:nvSpPr>
        <dsp:cNvPr id="0" name=""/>
        <dsp:cNvSpPr/>
      </dsp:nvSpPr>
      <dsp:spPr>
        <a:xfrm>
          <a:off x="15005" y="1904706"/>
          <a:ext cx="1307815" cy="2472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識字型學障</a:t>
          </a:r>
          <a:endParaRPr lang="en-US" altLang="zh-TW" sz="1600" kern="12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提供考試報讀服務分數的前後差異、念讀文章的流暢度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錄音、計算正確字數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6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53310" y="1943011"/>
        <a:ext cx="1231205" cy="2395510"/>
      </dsp:txXfrm>
    </dsp:sp>
    <dsp:sp modelId="{5371267C-1E2C-4BAD-9437-6051B023B356}">
      <dsp:nvSpPr>
        <dsp:cNvPr id="0" name=""/>
        <dsp:cNvSpPr/>
      </dsp:nvSpPr>
      <dsp:spPr>
        <a:xfrm>
          <a:off x="1377749" y="1904706"/>
          <a:ext cx="1307815" cy="252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書寫型學障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基本讀寫字綜合測驗、聯絡簿</a:t>
          </a:r>
          <a:r>
            <a:rPr lang="zh-TW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作業簿</a:t>
          </a:r>
          <a:r>
            <a:rPr lang="en-US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了解抄寫與自發性書寫情況</a:t>
          </a:r>
          <a:r>
            <a:rPr lang="en-US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b="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416054" y="1943011"/>
        <a:ext cx="1231205" cy="2445506"/>
      </dsp:txXfrm>
    </dsp:sp>
    <dsp:sp modelId="{0D3A1223-15A8-47FD-814D-7D5C17B21859}">
      <dsp:nvSpPr>
        <dsp:cNvPr id="0" name=""/>
        <dsp:cNvSpPr/>
      </dsp:nvSpPr>
      <dsp:spPr>
        <a:xfrm>
          <a:off x="2740493" y="1904706"/>
          <a:ext cx="1307815" cy="2502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理解型學障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畢保德圖畫詞彙測驗</a:t>
          </a:r>
          <a:r>
            <a:rPr lang="en-US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字義處理</a:t>
          </a:r>
          <a:r>
            <a:rPr lang="en-US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b="0" i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聲韻覺識測驗、閱讀理解、聽覺理解測驗</a:t>
          </a:r>
          <a:endParaRPr lang="en-US" altLang="zh-TW" sz="1600" b="0" kern="12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2778798" y="1943011"/>
        <a:ext cx="1231205" cy="2426099"/>
      </dsp:txXfrm>
    </dsp:sp>
    <dsp:sp modelId="{068AF9C5-5D8C-46D9-8511-FBF2FFF24EE4}">
      <dsp:nvSpPr>
        <dsp:cNvPr id="0" name=""/>
        <dsp:cNvSpPr/>
      </dsp:nvSpPr>
      <dsp:spPr>
        <a:xfrm>
          <a:off x="4166384" y="1109641"/>
          <a:ext cx="1312936" cy="698939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非語文型學障</a:t>
          </a:r>
          <a:endParaRPr lang="zh-TW" altLang="en-US" sz="18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4186855" y="1130112"/>
        <a:ext cx="1271994" cy="657997"/>
      </dsp:txXfrm>
    </dsp:sp>
    <dsp:sp modelId="{3BD20B38-B494-4970-820B-ABB6C710124D}">
      <dsp:nvSpPr>
        <dsp:cNvPr id="0" name=""/>
        <dsp:cNvSpPr/>
      </dsp:nvSpPr>
      <dsp:spPr>
        <a:xfrm>
          <a:off x="4211606" y="1923062"/>
          <a:ext cx="1307815" cy="2478834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非語文型學習障礙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en-US" altLang="zh-TW" sz="1600" kern="1200" dirty="0" err="1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NLD</a:t>
          </a:r>
          <a:r>
            <a:rPr 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語文測驗篩選不出來，故觀察個案知動協調能力、人際互動、非語文學障檢核表</a:t>
          </a:r>
          <a:endParaRPr lang="en-US" altLang="zh-TW" sz="16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4249911" y="1961367"/>
        <a:ext cx="1231205" cy="2402224"/>
      </dsp:txXfrm>
    </dsp:sp>
    <dsp:sp modelId="{209A4D7E-BBED-4C53-9C42-0AD23715DFDD}">
      <dsp:nvSpPr>
        <dsp:cNvPr id="0" name=""/>
        <dsp:cNvSpPr/>
      </dsp:nvSpPr>
      <dsp:spPr>
        <a:xfrm>
          <a:off x="5589500" y="1109641"/>
          <a:ext cx="1312936" cy="681101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數學學障</a:t>
          </a:r>
          <a:endParaRPr lang="zh-TW" altLang="en-US" sz="18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5609449" y="1129590"/>
        <a:ext cx="1273038" cy="641203"/>
      </dsp:txXfrm>
    </dsp:sp>
    <dsp:sp modelId="{1FAA6210-00DD-4BF4-8A64-588E53F6B331}">
      <dsp:nvSpPr>
        <dsp:cNvPr id="0" name=""/>
        <dsp:cNvSpPr/>
      </dsp:nvSpPr>
      <dsp:spPr>
        <a:xfrm>
          <a:off x="5616160" y="1988507"/>
          <a:ext cx="1315504" cy="2455450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數學學障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-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未訂正過的考卷或作業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診斷錯誤類型</a:t>
          </a:r>
          <a:r>
            <a:rPr lang="en-US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altLang="en-US" sz="16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國中小低年級數學診斷測驗、基礎數學概念評量</a:t>
          </a:r>
          <a:endParaRPr lang="en-US" altLang="zh-TW" sz="1600" kern="12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5654690" y="2027037"/>
        <a:ext cx="1238444" cy="2378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851FB-3329-4CD3-B7E3-BD2D3D47C9E0}">
      <dsp:nvSpPr>
        <dsp:cNvPr id="0" name=""/>
        <dsp:cNvSpPr/>
      </dsp:nvSpPr>
      <dsp:spPr>
        <a:xfrm>
          <a:off x="2571" y="8839"/>
          <a:ext cx="2507456" cy="989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itchFamily="65" charset="-120"/>
              <a:ea typeface="標楷體" pitchFamily="65" charset="-120"/>
            </a:rPr>
            <a:t>早期行為觀察分析</a:t>
          </a:r>
          <a:endParaRPr lang="zh-TW" altLang="en-US" sz="2600" kern="1200" dirty="0">
            <a:latin typeface="標楷體" pitchFamily="65" charset="-120"/>
            <a:ea typeface="標楷體" pitchFamily="65" charset="-120"/>
          </a:endParaRPr>
        </a:p>
      </dsp:txBody>
      <dsp:txXfrm>
        <a:off x="2571" y="8839"/>
        <a:ext cx="2507456" cy="989639"/>
      </dsp:txXfrm>
    </dsp:sp>
    <dsp:sp modelId="{5EA5EF11-9DA5-4C7B-986B-5C7CB078AC49}">
      <dsp:nvSpPr>
        <dsp:cNvPr id="0" name=""/>
        <dsp:cNvSpPr/>
      </dsp:nvSpPr>
      <dsp:spPr>
        <a:xfrm>
          <a:off x="2571" y="998478"/>
          <a:ext cx="2507456" cy="3745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訪談學前老師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訪談家長 </a:t>
          </a:r>
          <a:r>
            <a:rPr lang="en-US" altLang="zh-TW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著重於</a:t>
          </a:r>
          <a:r>
            <a:rPr lang="en-US" altLang="zh-TW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3</a:t>
          </a: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歲前的出生史、發展史</a:t>
          </a:r>
          <a:r>
            <a:rPr lang="en-US" altLang="zh-TW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訪談個案兄弟姊妹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訪談個案鄰居</a:t>
          </a:r>
          <a:r>
            <a:rPr lang="zh-TW" altLang="en-US" sz="2000" kern="1200" dirty="0" smtClean="0">
              <a:solidFill>
                <a:schemeClr val="accent1"/>
              </a:solidFill>
              <a:latin typeface="新細明體"/>
              <a:ea typeface="新細明體"/>
            </a:rPr>
            <a:t>、</a:t>
          </a: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社區朋友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600" kern="1200" dirty="0">
            <a:latin typeface="標楷體" pitchFamily="65" charset="-120"/>
            <a:ea typeface="標楷體" pitchFamily="65" charset="-120"/>
          </a:endParaRPr>
        </a:p>
      </dsp:txBody>
      <dsp:txXfrm>
        <a:off x="2571" y="998478"/>
        <a:ext cx="2507456" cy="3745209"/>
      </dsp:txXfrm>
    </dsp:sp>
    <dsp:sp modelId="{A05F27F4-CE95-4C1F-AF83-B915BF7C753C}">
      <dsp:nvSpPr>
        <dsp:cNvPr id="0" name=""/>
        <dsp:cNvSpPr/>
      </dsp:nvSpPr>
      <dsp:spPr>
        <a:xfrm>
          <a:off x="2861071" y="8839"/>
          <a:ext cx="2507456" cy="989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itchFamily="65" charset="-120"/>
              <a:ea typeface="標楷體" pitchFamily="65" charset="-120"/>
            </a:rPr>
            <a:t>現況行為觀察分析</a:t>
          </a:r>
          <a:endParaRPr lang="zh-TW" altLang="en-US" sz="2600" kern="1200" dirty="0">
            <a:latin typeface="標楷體" pitchFamily="65" charset="-120"/>
            <a:ea typeface="標楷體" pitchFamily="65" charset="-120"/>
          </a:endParaRPr>
        </a:p>
      </dsp:txBody>
      <dsp:txXfrm>
        <a:off x="2861071" y="8839"/>
        <a:ext cx="2507456" cy="989639"/>
      </dsp:txXfrm>
    </dsp:sp>
    <dsp:sp modelId="{93C57ABC-2CB9-43D7-9C3A-D2B5E9656A9B}">
      <dsp:nvSpPr>
        <dsp:cNvPr id="0" name=""/>
        <dsp:cNvSpPr/>
      </dsp:nvSpPr>
      <dsp:spPr>
        <a:xfrm>
          <a:off x="2861071" y="998478"/>
          <a:ext cx="2507456" cy="3745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導師訪談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課堂觀察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觀察下課與同儕互動狀況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不同課程間上課的表現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2861071" y="998478"/>
        <a:ext cx="2507456" cy="3745209"/>
      </dsp:txXfrm>
    </dsp:sp>
    <dsp:sp modelId="{DB4C923B-32C9-4BA8-BDE1-E5793333F0DD}">
      <dsp:nvSpPr>
        <dsp:cNvPr id="0" name=""/>
        <dsp:cNvSpPr/>
      </dsp:nvSpPr>
      <dsp:spPr>
        <a:xfrm>
          <a:off x="5719571" y="8839"/>
          <a:ext cx="2507456" cy="989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itchFamily="65" charset="-120"/>
              <a:ea typeface="標楷體" pitchFamily="65" charset="-120"/>
            </a:rPr>
            <a:t>醫療相關資料</a:t>
          </a:r>
          <a:endParaRPr lang="zh-TW" altLang="en-US" sz="2600" kern="1200" dirty="0">
            <a:latin typeface="標楷體" pitchFamily="65" charset="-120"/>
            <a:ea typeface="標楷體" pitchFamily="65" charset="-120"/>
          </a:endParaRPr>
        </a:p>
      </dsp:txBody>
      <dsp:txXfrm>
        <a:off x="5719571" y="8839"/>
        <a:ext cx="2507456" cy="989639"/>
      </dsp:txXfrm>
    </dsp:sp>
    <dsp:sp modelId="{58D9E3AB-CAD7-4874-BF3E-52F97C212F11}">
      <dsp:nvSpPr>
        <dsp:cNvPr id="0" name=""/>
        <dsp:cNvSpPr/>
      </dsp:nvSpPr>
      <dsp:spPr>
        <a:xfrm>
          <a:off x="5719571" y="998478"/>
          <a:ext cx="2507456" cy="3745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歷年相關就醫、服藥紀錄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是否有接受醫院心理、物理、職能、語言相關治療服務之紀錄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衡鑑報告或診斷證明書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rPr>
            <a:t>是否有身心障礙手冊</a:t>
          </a:r>
          <a:endParaRPr lang="zh-TW" altLang="en-US" sz="20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900" kern="1200" dirty="0">
            <a:latin typeface="標楷體" pitchFamily="65" charset="-120"/>
            <a:ea typeface="標楷體" pitchFamily="65" charset="-120"/>
          </a:endParaRPr>
        </a:p>
      </dsp:txBody>
      <dsp:txXfrm>
        <a:off x="5719571" y="998478"/>
        <a:ext cx="2507456" cy="3745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383C6-E963-4ABD-BCDE-0378CF183060}">
      <dsp:nvSpPr>
        <dsp:cNvPr id="0" name=""/>
        <dsp:cNvSpPr/>
      </dsp:nvSpPr>
      <dsp:spPr>
        <a:xfrm>
          <a:off x="611562" y="119"/>
          <a:ext cx="4222409" cy="20594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學校</a:t>
          </a:r>
          <a:endParaRPr lang="zh-TW" altLang="en-US" sz="2400" b="1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因長期情緒或行為表現顯著異常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學校導師或認輔老師輔導紀錄。</a:t>
          </a:r>
          <a:endParaRPr lang="zh-TW" altLang="en-US" sz="1400" b="0" u="none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收集學業適應表現相關資料</a:t>
          </a:r>
          <a:endParaRPr lang="zh-TW" altLang="en-US" sz="1400" b="0" u="none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入班觀察紀錄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活動與人際適應表現</a:t>
          </a:r>
          <a:endParaRPr lang="zh-TW" altLang="en-US" sz="1400" b="0" u="none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觀察下課與同儕互動狀況、不同課程間上課的表現，或教師自行設計活動課程觀察</a:t>
          </a:r>
          <a:endParaRPr lang="zh-TW" altLang="en-US" sz="1400" b="0" u="none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800" kern="1200" dirty="0">
            <a:solidFill>
              <a:schemeClr val="accent1"/>
            </a:solidFill>
            <a:latin typeface="標楷體" pitchFamily="65" charset="-120"/>
            <a:ea typeface="標楷體" pitchFamily="65" charset="-120"/>
          </a:endParaRPr>
        </a:p>
      </dsp:txBody>
      <dsp:txXfrm>
        <a:off x="611562" y="119"/>
        <a:ext cx="4222409" cy="2059484"/>
      </dsp:txXfrm>
    </dsp:sp>
    <dsp:sp modelId="{1E93B55E-61C5-42EF-9A8C-3F70506097C2}">
      <dsp:nvSpPr>
        <dsp:cNvPr id="0" name=""/>
        <dsp:cNvSpPr/>
      </dsp:nvSpPr>
      <dsp:spPr>
        <a:xfrm>
          <a:off x="5043409" y="44051"/>
          <a:ext cx="3669556" cy="19716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醫療</a:t>
          </a:r>
          <a:endParaRPr lang="zh-TW" altLang="en-US" sz="2400" b="1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歷年相關就醫、服藥紀錄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是否有接受醫院心理、物理、職能、語言相關治療服務之紀錄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衡鑑報告或診斷證明書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是否具有身心障礙手冊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5043409" y="44051"/>
        <a:ext cx="3669556" cy="1971620"/>
      </dsp:txXfrm>
    </dsp:sp>
    <dsp:sp modelId="{5AB5D54C-1A45-4F38-AC02-54C7F4B7E79F}">
      <dsp:nvSpPr>
        <dsp:cNvPr id="0" name=""/>
        <dsp:cNvSpPr/>
      </dsp:nvSpPr>
      <dsp:spPr>
        <a:xfrm>
          <a:off x="288033" y="2269160"/>
          <a:ext cx="5188231" cy="19793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跨情境</a:t>
          </a:r>
          <a:endParaRPr lang="zh-TW" altLang="en-US" sz="2400" b="1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學生行為評量表、學生適應調查表建議與老師、家長共同完成。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訪談導師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訪談家長及個案兄弟姊妹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訪談個案鄰居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持續性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(6</a:t>
          </a:r>
          <a:r>
            <a:rPr lang="zh-TW" altLang="en-US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個月以上</a:t>
          </a:r>
          <a:r>
            <a:rPr lang="en-US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zh-TW" sz="1400" b="0" u="none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、</a:t>
          </a:r>
          <a:r>
            <a:rPr 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出現頻率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是否顯著影響學校及生活適應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1400" kern="1200" dirty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</dsp:txBody>
      <dsp:txXfrm>
        <a:off x="288033" y="2269160"/>
        <a:ext cx="5188231" cy="1979311"/>
      </dsp:txXfrm>
    </dsp:sp>
    <dsp:sp modelId="{75668A02-010E-49DA-9257-4D796844394B}">
      <dsp:nvSpPr>
        <dsp:cNvPr id="0" name=""/>
        <dsp:cNvSpPr/>
      </dsp:nvSpPr>
      <dsp:spPr>
        <a:xfrm>
          <a:off x="5690770" y="2304258"/>
          <a:ext cx="3340656" cy="19088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b="1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b="1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排他</a:t>
          </a:r>
          <a:endParaRPr lang="en-US" altLang="zh-TW" sz="2400" b="1" kern="12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智能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其他相關智力測驗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感官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感官功能是否正常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.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健康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是否有其他重大長期慢性疾病</a:t>
          </a:r>
          <a:r>
            <a:rPr lang="en-US" altLang="zh-TW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sz="1400" kern="1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rPr>
            <a:t>等因素</a:t>
          </a:r>
          <a:endParaRPr lang="en-US" altLang="zh-TW" sz="1400" kern="1200" dirty="0" smtClean="0">
            <a:solidFill>
              <a:schemeClr val="accent2"/>
            </a:solidFill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1400" kern="1200" dirty="0" smtClean="0">
            <a:latin typeface="標楷體" pitchFamily="65" charset="-120"/>
            <a:ea typeface="標楷體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14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5690770" y="2304258"/>
        <a:ext cx="3340656" cy="190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0E531-A545-4479-BB8A-3424266B1DCC}" type="datetimeFigureOut">
              <a:rPr lang="zh-TW" altLang="en-US" smtClean="0"/>
              <a:t>2020/12/14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ECCE2-79A1-4259-8ADB-A87E86E137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8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AFD96D07-341D-4D88-BBFE-B431BFA04196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AB2A0F9D-3357-4A94-85C8-3B842B870DC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51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6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35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3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6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752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82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29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637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inpin heiti" charset="-122"/>
                <a:ea typeface="inpin heiti" charset="-122"/>
              </a:defRPr>
            </a:lvl1pPr>
            <a:lvl2pPr>
              <a:defRPr sz="2400" b="0" i="0">
                <a:latin typeface="inpin heiti" charset="-122"/>
                <a:ea typeface="inpin heiti" charset="-122"/>
              </a:defRPr>
            </a:lvl2pPr>
            <a:lvl3pPr>
              <a:defRPr sz="2000" b="0" i="0">
                <a:latin typeface="inpin heiti" charset="-122"/>
                <a:ea typeface="inpin heiti" charset="-122"/>
              </a:defRPr>
            </a:lvl3pPr>
            <a:lvl4pPr>
              <a:defRPr sz="1800" b="0" i="0">
                <a:latin typeface="inpin heiti" charset="-122"/>
                <a:ea typeface="inpin heiti" charset="-122"/>
              </a:defRPr>
            </a:lvl4pPr>
            <a:lvl5pPr>
              <a:defRPr sz="1800" b="0" i="0">
                <a:latin typeface="inpin heiti" charset="-122"/>
                <a:ea typeface="inpin heiti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inpin heiti" charset="-122"/>
                <a:ea typeface="inpin heiti" charset="-122"/>
              </a:defRPr>
            </a:lvl1pPr>
            <a:lvl2pPr>
              <a:defRPr sz="2400" b="0" i="0">
                <a:latin typeface="inpin heiti" charset="-122"/>
                <a:ea typeface="inpin heiti" charset="-122"/>
              </a:defRPr>
            </a:lvl2pPr>
            <a:lvl3pPr>
              <a:defRPr sz="2000" b="0" i="0">
                <a:latin typeface="inpin heiti" charset="-122"/>
                <a:ea typeface="inpin heiti" charset="-122"/>
              </a:defRPr>
            </a:lvl3pPr>
            <a:lvl4pPr>
              <a:defRPr sz="1800" b="0" i="0">
                <a:latin typeface="inpin heiti" charset="-122"/>
                <a:ea typeface="inpin heiti" charset="-122"/>
              </a:defRPr>
            </a:lvl4pPr>
            <a:lvl5pPr>
              <a:defRPr sz="1800" b="0" i="0">
                <a:latin typeface="inpin heiti" charset="-122"/>
                <a:ea typeface="inpin heiti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922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inpin heiti" charset="-122"/>
                <a:ea typeface="inpin heiti" charset="-122"/>
              </a:defRPr>
            </a:lvl1pPr>
            <a:lvl2pPr>
              <a:defRPr sz="2000" b="0" i="0">
                <a:latin typeface="inpin heiti" charset="-122"/>
                <a:ea typeface="inpin heiti" charset="-122"/>
              </a:defRPr>
            </a:lvl2pPr>
            <a:lvl3pPr>
              <a:defRPr sz="1800" b="0" i="0">
                <a:latin typeface="inpin heiti" charset="-122"/>
                <a:ea typeface="inpin heiti" charset="-122"/>
              </a:defRPr>
            </a:lvl3pPr>
            <a:lvl4pPr>
              <a:defRPr sz="1600" b="0" i="0">
                <a:latin typeface="inpin heiti" charset="-122"/>
                <a:ea typeface="inpin heiti" charset="-122"/>
              </a:defRPr>
            </a:lvl4pPr>
            <a:lvl5pPr>
              <a:defRPr sz="1600" b="0" i="0">
                <a:latin typeface="inpin heiti" charset="-122"/>
                <a:ea typeface="inpin heiti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inpin heiti" charset="-122"/>
                <a:ea typeface="inpin heiti" charset="-122"/>
              </a:defRPr>
            </a:lvl1pPr>
            <a:lvl2pPr>
              <a:defRPr sz="2000" b="0" i="0">
                <a:latin typeface="inpin heiti" charset="-122"/>
                <a:ea typeface="inpin heiti" charset="-122"/>
              </a:defRPr>
            </a:lvl2pPr>
            <a:lvl3pPr>
              <a:defRPr sz="1800" b="0" i="0">
                <a:latin typeface="inpin heiti" charset="-122"/>
                <a:ea typeface="inpin heiti" charset="-122"/>
              </a:defRPr>
            </a:lvl3pPr>
            <a:lvl4pPr>
              <a:defRPr sz="1600" b="0" i="0">
                <a:latin typeface="inpin heiti" charset="-122"/>
                <a:ea typeface="inpin heiti" charset="-122"/>
              </a:defRPr>
            </a:lvl4pPr>
            <a:lvl5pPr>
              <a:defRPr sz="1600" b="0" i="0">
                <a:latin typeface="inpin heiti" charset="-122"/>
                <a:ea typeface="inpin heiti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78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4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96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pin heiti" charset="-122"/>
                <a:ea typeface="inpin heiti" charset="-122"/>
              </a:defRPr>
            </a:lvl1pPr>
            <a:lvl2pPr>
              <a:defRPr sz="2800" b="0" i="0">
                <a:latin typeface="inpin heiti" charset="-122"/>
                <a:ea typeface="inpin heiti" charset="-122"/>
              </a:defRPr>
            </a:lvl2pPr>
            <a:lvl3pPr>
              <a:defRPr sz="2400" b="0" i="0">
                <a:latin typeface="inpin heiti" charset="-122"/>
                <a:ea typeface="inpin heiti" charset="-122"/>
              </a:defRPr>
            </a:lvl3pPr>
            <a:lvl4pPr>
              <a:defRPr sz="2000" b="0" i="0">
                <a:latin typeface="inpin heiti" charset="-122"/>
                <a:ea typeface="inpin heiti" charset="-122"/>
              </a:defRPr>
            </a:lvl4pPr>
            <a:lvl5pPr>
              <a:defRPr sz="2000" b="0" i="0">
                <a:latin typeface="inpin heiti" charset="-122"/>
                <a:ea typeface="inpin heiti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660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B44CCEC7-3A54-47D1-BB25-17A0FDA63797}" type="datetimeFigureOut">
              <a:rPr lang="zh-CN" altLang="en-US" smtClean="0"/>
              <a:pPr/>
              <a:t>2020/12/14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030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19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33457;&#34030;&#32291;&#30097;&#20284;&#29305;&#27530;&#25945;&#32946;&#23416;&#29983;&#36681;&#20171;&#21069;&#20171;&#20837;&#36628;&#23566;&#32000;&#37636;&#34920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&#25105;&#21644;&#25105;&#33258;&#24049;&#65281;&#20559;&#37129;&#30007;&#31461;&#19968;&#20491;&#20154;&#30340;&#26257;&#20551;&#12288;&#26262;&#24107;&#36865;&#27311;&#29128;&#20276;&#35712;&#65372;&#19977;&#31435;&#26032;&#32862;&#32178;SETN.com.mp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3416;&#32722;&#38556;&#31001;&#12289;&#31038;&#20132;&#22256;&#38627;&#12288;&#33510;&#26044;&#12300;&#24494;&#32893;&#25613;&#12301;.mp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36562"/>
            <a:ext cx="9144000" cy="21031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7788" y="3651870"/>
            <a:ext cx="3198311" cy="492443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zh-TW" altLang="en-US" sz="2600" spc="3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宜昌</a:t>
            </a:r>
            <a:r>
              <a:rPr lang="zh-TW" altLang="en-US" sz="2600" spc="3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國小  沈盈君</a:t>
            </a:r>
            <a:endParaRPr lang="zh-CN" altLang="en-US" sz="2600" spc="3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820023" y="1866558"/>
            <a:ext cx="7632848" cy="1323439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怪獸與他們的產地</a:t>
            </a:r>
            <a:r>
              <a:rPr lang="en-US" altLang="zh-TW" sz="4000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-</a:t>
            </a:r>
          </a:p>
          <a:p>
            <a:r>
              <a:rPr lang="zh-TW" altLang="en-US" sz="4000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疑似身心障礙生的轉介前介入</a:t>
            </a:r>
            <a:endParaRPr lang="zh-CN" altLang="en-US" sz="4000" dirty="0"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646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" objId="6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3563888" y="1222925"/>
            <a:ext cx="1846805" cy="2697649"/>
            <a:chOff x="949207" y="1196752"/>
            <a:chExt cx="713226" cy="1041817"/>
          </a:xfrm>
          <a:solidFill>
            <a:schemeClr val="bg1">
              <a:lumMod val="95000"/>
            </a:schemeClr>
          </a:solidFill>
        </p:grpSpPr>
        <p:sp>
          <p:nvSpPr>
            <p:cNvPr id="43" name="Freeform 484"/>
            <p:cNvSpPr>
              <a:spLocks noEditPoints="1"/>
            </p:cNvSpPr>
            <p:nvPr/>
          </p:nvSpPr>
          <p:spPr bwMode="auto">
            <a:xfrm>
              <a:off x="1060378" y="1196752"/>
              <a:ext cx="602055" cy="1041817"/>
            </a:xfrm>
            <a:custGeom>
              <a:avLst/>
              <a:gdLst>
                <a:gd name="T0" fmla="*/ 76 w 97"/>
                <a:gd name="T1" fmla="*/ 24 h 168"/>
                <a:gd name="T2" fmla="*/ 80 w 97"/>
                <a:gd name="T3" fmla="*/ 116 h 168"/>
                <a:gd name="T4" fmla="*/ 63 w 97"/>
                <a:gd name="T5" fmla="*/ 130 h 168"/>
                <a:gd name="T6" fmla="*/ 74 w 97"/>
                <a:gd name="T7" fmla="*/ 147 h 168"/>
                <a:gd name="T8" fmla="*/ 1 w 97"/>
                <a:gd name="T9" fmla="*/ 168 h 168"/>
                <a:gd name="T10" fmla="*/ 16 w 97"/>
                <a:gd name="T11" fmla="*/ 152 h 168"/>
                <a:gd name="T12" fmla="*/ 8 w 97"/>
                <a:gd name="T13" fmla="*/ 123 h 168"/>
                <a:gd name="T14" fmla="*/ 34 w 97"/>
                <a:gd name="T15" fmla="*/ 125 h 168"/>
                <a:gd name="T16" fmla="*/ 76 w 97"/>
                <a:gd name="T17" fmla="*/ 101 h 168"/>
                <a:gd name="T18" fmla="*/ 75 w 97"/>
                <a:gd name="T19" fmla="*/ 39 h 168"/>
                <a:gd name="T20" fmla="*/ 51 w 97"/>
                <a:gd name="T21" fmla="*/ 6 h 168"/>
                <a:gd name="T22" fmla="*/ 55 w 97"/>
                <a:gd name="T23" fmla="*/ 8 h 168"/>
                <a:gd name="T24" fmla="*/ 49 w 97"/>
                <a:gd name="T25" fmla="*/ 10 h 168"/>
                <a:gd name="T26" fmla="*/ 48 w 97"/>
                <a:gd name="T27" fmla="*/ 15 h 168"/>
                <a:gd name="T28" fmla="*/ 58 w 97"/>
                <a:gd name="T29" fmla="*/ 20 h 168"/>
                <a:gd name="T30" fmla="*/ 67 w 97"/>
                <a:gd name="T31" fmla="*/ 19 h 168"/>
                <a:gd name="T32" fmla="*/ 70 w 97"/>
                <a:gd name="T33" fmla="*/ 27 h 168"/>
                <a:gd name="T34" fmla="*/ 73 w 97"/>
                <a:gd name="T35" fmla="*/ 31 h 168"/>
                <a:gd name="T36" fmla="*/ 74 w 97"/>
                <a:gd name="T37" fmla="*/ 29 h 168"/>
                <a:gd name="T38" fmla="*/ 79 w 97"/>
                <a:gd name="T39" fmla="*/ 38 h 168"/>
                <a:gd name="T40" fmla="*/ 87 w 97"/>
                <a:gd name="T41" fmla="*/ 71 h 168"/>
                <a:gd name="T42" fmla="*/ 92 w 97"/>
                <a:gd name="T43" fmla="*/ 68 h 168"/>
                <a:gd name="T44" fmla="*/ 91 w 97"/>
                <a:gd name="T45" fmla="*/ 75 h 168"/>
                <a:gd name="T46" fmla="*/ 88 w 97"/>
                <a:gd name="T47" fmla="*/ 79 h 168"/>
                <a:gd name="T48" fmla="*/ 93 w 97"/>
                <a:gd name="T49" fmla="*/ 84 h 168"/>
                <a:gd name="T50" fmla="*/ 85 w 97"/>
                <a:gd name="T51" fmla="*/ 90 h 168"/>
                <a:gd name="T52" fmla="*/ 82 w 97"/>
                <a:gd name="T53" fmla="*/ 97 h 168"/>
                <a:gd name="T54" fmla="*/ 89 w 97"/>
                <a:gd name="T55" fmla="*/ 98 h 168"/>
                <a:gd name="T56" fmla="*/ 85 w 97"/>
                <a:gd name="T57" fmla="*/ 97 h 168"/>
                <a:gd name="T58" fmla="*/ 81 w 97"/>
                <a:gd name="T59" fmla="*/ 110 h 168"/>
                <a:gd name="T60" fmla="*/ 71 w 97"/>
                <a:gd name="T61" fmla="*/ 114 h 168"/>
                <a:gd name="T62" fmla="*/ 68 w 97"/>
                <a:gd name="T63" fmla="*/ 116 h 168"/>
                <a:gd name="T64" fmla="*/ 16 w 97"/>
                <a:gd name="T65" fmla="*/ 124 h 168"/>
                <a:gd name="T66" fmla="*/ 23 w 97"/>
                <a:gd name="T67" fmla="*/ 126 h 168"/>
                <a:gd name="T68" fmla="*/ 61 w 97"/>
                <a:gd name="T69" fmla="*/ 123 h 168"/>
                <a:gd name="T70" fmla="*/ 66 w 97"/>
                <a:gd name="T71" fmla="*/ 122 h 168"/>
                <a:gd name="T72" fmla="*/ 30 w 97"/>
                <a:gd name="T73" fmla="*/ 130 h 168"/>
                <a:gd name="T74" fmla="*/ 14 w 97"/>
                <a:gd name="T75" fmla="*/ 132 h 168"/>
                <a:gd name="T76" fmla="*/ 37 w 97"/>
                <a:gd name="T77" fmla="*/ 128 h 168"/>
                <a:gd name="T78" fmla="*/ 47 w 97"/>
                <a:gd name="T79" fmla="*/ 126 h 168"/>
                <a:gd name="T80" fmla="*/ 59 w 97"/>
                <a:gd name="T81" fmla="*/ 126 h 168"/>
                <a:gd name="T82" fmla="*/ 44 w 97"/>
                <a:gd name="T83" fmla="*/ 130 h 168"/>
                <a:gd name="T84" fmla="*/ 18 w 97"/>
                <a:gd name="T85" fmla="*/ 134 h 168"/>
                <a:gd name="T86" fmla="*/ 25 w 97"/>
                <a:gd name="T87" fmla="*/ 135 h 168"/>
                <a:gd name="T88" fmla="*/ 58 w 97"/>
                <a:gd name="T89" fmla="*/ 130 h 168"/>
                <a:gd name="T90" fmla="*/ 37 w 97"/>
                <a:gd name="T91" fmla="*/ 136 h 168"/>
                <a:gd name="T92" fmla="*/ 39 w 97"/>
                <a:gd name="T93" fmla="*/ 144 h 168"/>
                <a:gd name="T94" fmla="*/ 29 w 97"/>
                <a:gd name="T95" fmla="*/ 145 h 168"/>
                <a:gd name="T96" fmla="*/ 43 w 97"/>
                <a:gd name="T97" fmla="*/ 143 h 168"/>
                <a:gd name="T98" fmla="*/ 34 w 97"/>
                <a:gd name="T99" fmla="*/ 155 h 168"/>
                <a:gd name="T100" fmla="*/ 58 w 97"/>
                <a:gd name="T101" fmla="*/ 146 h 168"/>
                <a:gd name="T102" fmla="*/ 50 w 97"/>
                <a:gd name="T103" fmla="*/ 147 h 168"/>
                <a:gd name="T104" fmla="*/ 54 w 97"/>
                <a:gd name="T105" fmla="*/ 150 h 168"/>
                <a:gd name="T106" fmla="*/ 28 w 97"/>
                <a:gd name="T107" fmla="*/ 159 h 168"/>
                <a:gd name="T108" fmla="*/ 67 w 97"/>
                <a:gd name="T109" fmla="*/ 150 h 168"/>
                <a:gd name="T110" fmla="*/ 10 w 97"/>
                <a:gd name="T111" fmla="*/ 162 h 168"/>
                <a:gd name="T112" fmla="*/ 39 w 97"/>
                <a:gd name="T113" fmla="*/ 157 h 168"/>
                <a:gd name="T114" fmla="*/ 44 w 97"/>
                <a:gd name="T115" fmla="*/ 156 h 168"/>
                <a:gd name="T116" fmla="*/ 67 w 97"/>
                <a:gd name="T117" fmla="*/ 153 h 168"/>
                <a:gd name="T118" fmla="*/ 42 w 97"/>
                <a:gd name="T119" fmla="*/ 159 h 168"/>
                <a:gd name="T120" fmla="*/ 42 w 97"/>
                <a:gd name="T121" fmla="*/ 159 h 168"/>
                <a:gd name="T122" fmla="*/ 55 w 97"/>
                <a:gd name="T123" fmla="*/ 15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" h="168">
                  <a:moveTo>
                    <a:pt x="60" y="10"/>
                  </a:moveTo>
                  <a:cubicBezTo>
                    <a:pt x="62" y="12"/>
                    <a:pt x="64" y="13"/>
                    <a:pt x="66" y="14"/>
                  </a:cubicBezTo>
                  <a:cubicBezTo>
                    <a:pt x="66" y="15"/>
                    <a:pt x="67" y="15"/>
                    <a:pt x="67" y="16"/>
                  </a:cubicBezTo>
                  <a:cubicBezTo>
                    <a:pt x="70" y="18"/>
                    <a:pt x="73" y="21"/>
                    <a:pt x="76" y="24"/>
                  </a:cubicBezTo>
                  <a:cubicBezTo>
                    <a:pt x="79" y="27"/>
                    <a:pt x="83" y="32"/>
                    <a:pt x="86" y="37"/>
                  </a:cubicBezTo>
                  <a:cubicBezTo>
                    <a:pt x="93" y="46"/>
                    <a:pt x="96" y="61"/>
                    <a:pt x="97" y="75"/>
                  </a:cubicBezTo>
                  <a:cubicBezTo>
                    <a:pt x="97" y="88"/>
                    <a:pt x="90" y="104"/>
                    <a:pt x="82" y="115"/>
                  </a:cubicBezTo>
                  <a:cubicBezTo>
                    <a:pt x="81" y="115"/>
                    <a:pt x="80" y="115"/>
                    <a:pt x="80" y="116"/>
                  </a:cubicBezTo>
                  <a:cubicBezTo>
                    <a:pt x="79" y="116"/>
                    <a:pt x="79" y="117"/>
                    <a:pt x="79" y="118"/>
                  </a:cubicBezTo>
                  <a:cubicBezTo>
                    <a:pt x="76" y="121"/>
                    <a:pt x="72" y="124"/>
                    <a:pt x="69" y="126"/>
                  </a:cubicBezTo>
                  <a:cubicBezTo>
                    <a:pt x="68" y="126"/>
                    <a:pt x="68" y="127"/>
                    <a:pt x="67" y="128"/>
                  </a:cubicBezTo>
                  <a:cubicBezTo>
                    <a:pt x="66" y="129"/>
                    <a:pt x="64" y="129"/>
                    <a:pt x="63" y="130"/>
                  </a:cubicBezTo>
                  <a:cubicBezTo>
                    <a:pt x="60" y="131"/>
                    <a:pt x="55" y="133"/>
                    <a:pt x="51" y="134"/>
                  </a:cubicBezTo>
                  <a:cubicBezTo>
                    <a:pt x="49" y="140"/>
                    <a:pt x="53" y="143"/>
                    <a:pt x="58" y="142"/>
                  </a:cubicBezTo>
                  <a:cubicBezTo>
                    <a:pt x="59" y="144"/>
                    <a:pt x="60" y="146"/>
                    <a:pt x="61" y="147"/>
                  </a:cubicBezTo>
                  <a:cubicBezTo>
                    <a:pt x="65" y="149"/>
                    <a:pt x="70" y="146"/>
                    <a:pt x="74" y="147"/>
                  </a:cubicBezTo>
                  <a:cubicBezTo>
                    <a:pt x="77" y="149"/>
                    <a:pt x="77" y="153"/>
                    <a:pt x="79" y="157"/>
                  </a:cubicBezTo>
                  <a:cubicBezTo>
                    <a:pt x="78" y="158"/>
                    <a:pt x="77" y="158"/>
                    <a:pt x="76" y="157"/>
                  </a:cubicBezTo>
                  <a:cubicBezTo>
                    <a:pt x="61" y="160"/>
                    <a:pt x="44" y="161"/>
                    <a:pt x="27" y="164"/>
                  </a:cubicBezTo>
                  <a:cubicBezTo>
                    <a:pt x="19" y="166"/>
                    <a:pt x="10" y="167"/>
                    <a:pt x="1" y="168"/>
                  </a:cubicBezTo>
                  <a:cubicBezTo>
                    <a:pt x="0" y="167"/>
                    <a:pt x="2" y="167"/>
                    <a:pt x="3" y="165"/>
                  </a:cubicBezTo>
                  <a:cubicBezTo>
                    <a:pt x="3" y="163"/>
                    <a:pt x="3" y="161"/>
                    <a:pt x="3" y="159"/>
                  </a:cubicBezTo>
                  <a:cubicBezTo>
                    <a:pt x="3" y="158"/>
                    <a:pt x="5" y="158"/>
                    <a:pt x="4" y="156"/>
                  </a:cubicBezTo>
                  <a:cubicBezTo>
                    <a:pt x="8" y="154"/>
                    <a:pt x="11" y="152"/>
                    <a:pt x="16" y="152"/>
                  </a:cubicBezTo>
                  <a:cubicBezTo>
                    <a:pt x="16" y="144"/>
                    <a:pt x="31" y="148"/>
                    <a:pt x="26" y="137"/>
                  </a:cubicBezTo>
                  <a:cubicBezTo>
                    <a:pt x="20" y="136"/>
                    <a:pt x="13" y="135"/>
                    <a:pt x="7" y="132"/>
                  </a:cubicBezTo>
                  <a:cubicBezTo>
                    <a:pt x="7" y="129"/>
                    <a:pt x="6" y="125"/>
                    <a:pt x="7" y="123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9" y="122"/>
                    <a:pt x="9" y="120"/>
                    <a:pt x="10" y="120"/>
                  </a:cubicBezTo>
                  <a:cubicBezTo>
                    <a:pt x="14" y="119"/>
                    <a:pt x="19" y="123"/>
                    <a:pt x="22" y="124"/>
                  </a:cubicBezTo>
                  <a:cubicBezTo>
                    <a:pt x="24" y="124"/>
                    <a:pt x="26" y="125"/>
                    <a:pt x="28" y="125"/>
                  </a:cubicBezTo>
                  <a:cubicBezTo>
                    <a:pt x="30" y="125"/>
                    <a:pt x="32" y="126"/>
                    <a:pt x="34" y="125"/>
                  </a:cubicBezTo>
                  <a:cubicBezTo>
                    <a:pt x="39" y="125"/>
                    <a:pt x="43" y="125"/>
                    <a:pt x="47" y="124"/>
                  </a:cubicBezTo>
                  <a:cubicBezTo>
                    <a:pt x="50" y="123"/>
                    <a:pt x="55" y="122"/>
                    <a:pt x="59" y="118"/>
                  </a:cubicBezTo>
                  <a:cubicBezTo>
                    <a:pt x="62" y="118"/>
                    <a:pt x="65" y="115"/>
                    <a:pt x="68" y="113"/>
                  </a:cubicBezTo>
                  <a:cubicBezTo>
                    <a:pt x="71" y="110"/>
                    <a:pt x="74" y="105"/>
                    <a:pt x="76" y="101"/>
                  </a:cubicBezTo>
                  <a:cubicBezTo>
                    <a:pt x="77" y="100"/>
                    <a:pt x="79" y="98"/>
                    <a:pt x="79" y="97"/>
                  </a:cubicBezTo>
                  <a:cubicBezTo>
                    <a:pt x="80" y="94"/>
                    <a:pt x="81" y="91"/>
                    <a:pt x="82" y="88"/>
                  </a:cubicBezTo>
                  <a:cubicBezTo>
                    <a:pt x="84" y="80"/>
                    <a:pt x="86" y="70"/>
                    <a:pt x="84" y="60"/>
                  </a:cubicBezTo>
                  <a:cubicBezTo>
                    <a:pt x="82" y="53"/>
                    <a:pt x="79" y="45"/>
                    <a:pt x="75" y="39"/>
                  </a:cubicBezTo>
                  <a:cubicBezTo>
                    <a:pt x="71" y="32"/>
                    <a:pt x="64" y="26"/>
                    <a:pt x="57" y="23"/>
                  </a:cubicBezTo>
                  <a:cubicBezTo>
                    <a:pt x="52" y="18"/>
                    <a:pt x="43" y="18"/>
                    <a:pt x="36" y="15"/>
                  </a:cubicBezTo>
                  <a:cubicBezTo>
                    <a:pt x="35" y="11"/>
                    <a:pt x="39" y="9"/>
                    <a:pt x="40" y="6"/>
                  </a:cubicBezTo>
                  <a:cubicBezTo>
                    <a:pt x="44" y="4"/>
                    <a:pt x="49" y="4"/>
                    <a:pt x="51" y="6"/>
                  </a:cubicBezTo>
                  <a:cubicBezTo>
                    <a:pt x="51" y="0"/>
                    <a:pt x="62" y="1"/>
                    <a:pt x="61" y="7"/>
                  </a:cubicBezTo>
                  <a:cubicBezTo>
                    <a:pt x="61" y="8"/>
                    <a:pt x="60" y="8"/>
                    <a:pt x="60" y="10"/>
                  </a:cubicBezTo>
                  <a:close/>
                  <a:moveTo>
                    <a:pt x="54" y="7"/>
                  </a:moveTo>
                  <a:cubicBezTo>
                    <a:pt x="54" y="7"/>
                    <a:pt x="54" y="8"/>
                    <a:pt x="55" y="8"/>
                  </a:cubicBezTo>
                  <a:cubicBezTo>
                    <a:pt x="55" y="7"/>
                    <a:pt x="55" y="6"/>
                    <a:pt x="55" y="6"/>
                  </a:cubicBezTo>
                  <a:cubicBezTo>
                    <a:pt x="54" y="6"/>
                    <a:pt x="53" y="6"/>
                    <a:pt x="54" y="7"/>
                  </a:cubicBezTo>
                  <a:close/>
                  <a:moveTo>
                    <a:pt x="47" y="13"/>
                  </a:moveTo>
                  <a:cubicBezTo>
                    <a:pt x="48" y="12"/>
                    <a:pt x="47" y="10"/>
                    <a:pt x="49" y="10"/>
                  </a:cubicBezTo>
                  <a:cubicBezTo>
                    <a:pt x="48" y="9"/>
                    <a:pt x="48" y="8"/>
                    <a:pt x="46" y="8"/>
                  </a:cubicBezTo>
                  <a:cubicBezTo>
                    <a:pt x="47" y="9"/>
                    <a:pt x="47" y="11"/>
                    <a:pt x="47" y="13"/>
                  </a:cubicBezTo>
                  <a:close/>
                  <a:moveTo>
                    <a:pt x="50" y="16"/>
                  </a:moveTo>
                  <a:cubicBezTo>
                    <a:pt x="49" y="16"/>
                    <a:pt x="49" y="15"/>
                    <a:pt x="48" y="15"/>
                  </a:cubicBezTo>
                  <a:cubicBezTo>
                    <a:pt x="47" y="15"/>
                    <a:pt x="46" y="15"/>
                    <a:pt x="46" y="15"/>
                  </a:cubicBezTo>
                  <a:cubicBezTo>
                    <a:pt x="47" y="16"/>
                    <a:pt x="51" y="17"/>
                    <a:pt x="50" y="16"/>
                  </a:cubicBezTo>
                  <a:close/>
                  <a:moveTo>
                    <a:pt x="56" y="19"/>
                  </a:moveTo>
                  <a:cubicBezTo>
                    <a:pt x="57" y="19"/>
                    <a:pt x="57" y="20"/>
                    <a:pt x="58" y="20"/>
                  </a:cubicBezTo>
                  <a:cubicBezTo>
                    <a:pt x="58" y="18"/>
                    <a:pt x="58" y="16"/>
                    <a:pt x="58" y="15"/>
                  </a:cubicBezTo>
                  <a:cubicBezTo>
                    <a:pt x="57" y="15"/>
                    <a:pt x="57" y="14"/>
                    <a:pt x="56" y="14"/>
                  </a:cubicBezTo>
                  <a:cubicBezTo>
                    <a:pt x="57" y="15"/>
                    <a:pt x="57" y="18"/>
                    <a:pt x="56" y="19"/>
                  </a:cubicBezTo>
                  <a:close/>
                  <a:moveTo>
                    <a:pt x="67" y="19"/>
                  </a:moveTo>
                  <a:cubicBezTo>
                    <a:pt x="66" y="18"/>
                    <a:pt x="64" y="16"/>
                    <a:pt x="63" y="15"/>
                  </a:cubicBezTo>
                  <a:cubicBezTo>
                    <a:pt x="64" y="16"/>
                    <a:pt x="65" y="19"/>
                    <a:pt x="67" y="19"/>
                  </a:cubicBezTo>
                  <a:close/>
                  <a:moveTo>
                    <a:pt x="69" y="27"/>
                  </a:moveTo>
                  <a:cubicBezTo>
                    <a:pt x="69" y="27"/>
                    <a:pt x="70" y="27"/>
                    <a:pt x="70" y="27"/>
                  </a:cubicBezTo>
                  <a:cubicBezTo>
                    <a:pt x="70" y="26"/>
                    <a:pt x="70" y="24"/>
                    <a:pt x="69" y="25"/>
                  </a:cubicBezTo>
                  <a:cubicBezTo>
                    <a:pt x="68" y="25"/>
                    <a:pt x="69" y="26"/>
                    <a:pt x="69" y="27"/>
                  </a:cubicBezTo>
                  <a:close/>
                  <a:moveTo>
                    <a:pt x="70" y="29"/>
                  </a:moveTo>
                  <a:cubicBezTo>
                    <a:pt x="71" y="30"/>
                    <a:pt x="72" y="31"/>
                    <a:pt x="73" y="31"/>
                  </a:cubicBezTo>
                  <a:cubicBezTo>
                    <a:pt x="72" y="31"/>
                    <a:pt x="72" y="29"/>
                    <a:pt x="72" y="29"/>
                  </a:cubicBezTo>
                  <a:cubicBezTo>
                    <a:pt x="71" y="29"/>
                    <a:pt x="71" y="29"/>
                    <a:pt x="70" y="29"/>
                  </a:cubicBezTo>
                  <a:close/>
                  <a:moveTo>
                    <a:pt x="75" y="31"/>
                  </a:moveTo>
                  <a:cubicBezTo>
                    <a:pt x="75" y="30"/>
                    <a:pt x="75" y="30"/>
                    <a:pt x="74" y="29"/>
                  </a:cubicBezTo>
                  <a:cubicBezTo>
                    <a:pt x="74" y="30"/>
                    <a:pt x="74" y="31"/>
                    <a:pt x="75" y="31"/>
                  </a:cubicBezTo>
                  <a:close/>
                  <a:moveTo>
                    <a:pt x="79" y="38"/>
                  </a:moveTo>
                  <a:cubicBezTo>
                    <a:pt x="79" y="37"/>
                    <a:pt x="79" y="35"/>
                    <a:pt x="78" y="35"/>
                  </a:cubicBezTo>
                  <a:cubicBezTo>
                    <a:pt x="78" y="36"/>
                    <a:pt x="78" y="38"/>
                    <a:pt x="79" y="38"/>
                  </a:cubicBezTo>
                  <a:close/>
                  <a:moveTo>
                    <a:pt x="91" y="62"/>
                  </a:moveTo>
                  <a:cubicBezTo>
                    <a:pt x="92" y="61"/>
                    <a:pt x="92" y="60"/>
                    <a:pt x="91" y="60"/>
                  </a:cubicBezTo>
                  <a:cubicBezTo>
                    <a:pt x="91" y="60"/>
                    <a:pt x="91" y="62"/>
                    <a:pt x="91" y="62"/>
                  </a:cubicBezTo>
                  <a:close/>
                  <a:moveTo>
                    <a:pt x="87" y="71"/>
                  </a:moveTo>
                  <a:cubicBezTo>
                    <a:pt x="88" y="70"/>
                    <a:pt x="88" y="66"/>
                    <a:pt x="87" y="64"/>
                  </a:cubicBezTo>
                  <a:cubicBezTo>
                    <a:pt x="86" y="66"/>
                    <a:pt x="86" y="70"/>
                    <a:pt x="87" y="71"/>
                  </a:cubicBezTo>
                  <a:close/>
                  <a:moveTo>
                    <a:pt x="91" y="67"/>
                  </a:moveTo>
                  <a:cubicBezTo>
                    <a:pt x="91" y="67"/>
                    <a:pt x="91" y="68"/>
                    <a:pt x="92" y="68"/>
                  </a:cubicBezTo>
                  <a:cubicBezTo>
                    <a:pt x="91" y="67"/>
                    <a:pt x="92" y="65"/>
                    <a:pt x="91" y="65"/>
                  </a:cubicBezTo>
                  <a:cubicBezTo>
                    <a:pt x="92" y="66"/>
                    <a:pt x="90" y="66"/>
                    <a:pt x="91" y="67"/>
                  </a:cubicBezTo>
                  <a:close/>
                  <a:moveTo>
                    <a:pt x="90" y="80"/>
                  </a:moveTo>
                  <a:cubicBezTo>
                    <a:pt x="92" y="79"/>
                    <a:pt x="91" y="76"/>
                    <a:pt x="91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7"/>
                    <a:pt x="90" y="78"/>
                    <a:pt x="90" y="80"/>
                  </a:cubicBezTo>
                  <a:close/>
                  <a:moveTo>
                    <a:pt x="89" y="82"/>
                  </a:moveTo>
                  <a:cubicBezTo>
                    <a:pt x="89" y="81"/>
                    <a:pt x="89" y="79"/>
                    <a:pt x="88" y="79"/>
                  </a:cubicBezTo>
                  <a:cubicBezTo>
                    <a:pt x="88" y="80"/>
                    <a:pt x="87" y="82"/>
                    <a:pt x="89" y="82"/>
                  </a:cubicBezTo>
                  <a:close/>
                  <a:moveTo>
                    <a:pt x="93" y="84"/>
                  </a:moveTo>
                  <a:cubicBezTo>
                    <a:pt x="94" y="84"/>
                    <a:pt x="94" y="82"/>
                    <a:pt x="93" y="81"/>
                  </a:cubicBezTo>
                  <a:cubicBezTo>
                    <a:pt x="94" y="82"/>
                    <a:pt x="93" y="84"/>
                    <a:pt x="93" y="84"/>
                  </a:cubicBezTo>
                  <a:close/>
                  <a:moveTo>
                    <a:pt x="90" y="87"/>
                  </a:moveTo>
                  <a:cubicBezTo>
                    <a:pt x="90" y="86"/>
                    <a:pt x="91" y="85"/>
                    <a:pt x="90" y="83"/>
                  </a:cubicBezTo>
                  <a:cubicBezTo>
                    <a:pt x="89" y="84"/>
                    <a:pt x="89" y="86"/>
                    <a:pt x="90" y="87"/>
                  </a:cubicBezTo>
                  <a:close/>
                  <a:moveTo>
                    <a:pt x="85" y="90"/>
                  </a:moveTo>
                  <a:cubicBezTo>
                    <a:pt x="86" y="90"/>
                    <a:pt x="86" y="91"/>
                    <a:pt x="87" y="90"/>
                  </a:cubicBezTo>
                  <a:cubicBezTo>
                    <a:pt x="86" y="88"/>
                    <a:pt x="87" y="87"/>
                    <a:pt x="87" y="86"/>
                  </a:cubicBezTo>
                  <a:cubicBezTo>
                    <a:pt x="86" y="87"/>
                    <a:pt x="85" y="89"/>
                    <a:pt x="85" y="90"/>
                  </a:cubicBezTo>
                  <a:close/>
                  <a:moveTo>
                    <a:pt x="82" y="97"/>
                  </a:moveTo>
                  <a:cubicBezTo>
                    <a:pt x="82" y="98"/>
                    <a:pt x="80" y="99"/>
                    <a:pt x="81" y="100"/>
                  </a:cubicBezTo>
                  <a:cubicBezTo>
                    <a:pt x="82" y="99"/>
                    <a:pt x="84" y="97"/>
                    <a:pt x="84" y="95"/>
                  </a:cubicBezTo>
                  <a:cubicBezTo>
                    <a:pt x="83" y="96"/>
                    <a:pt x="83" y="97"/>
                    <a:pt x="82" y="97"/>
                  </a:cubicBezTo>
                  <a:close/>
                  <a:moveTo>
                    <a:pt x="89" y="98"/>
                  </a:moveTo>
                  <a:cubicBezTo>
                    <a:pt x="89" y="97"/>
                    <a:pt x="91" y="95"/>
                    <a:pt x="90" y="95"/>
                  </a:cubicBezTo>
                  <a:cubicBezTo>
                    <a:pt x="90" y="96"/>
                    <a:pt x="88" y="97"/>
                    <a:pt x="89" y="98"/>
                  </a:cubicBezTo>
                  <a:close/>
                  <a:moveTo>
                    <a:pt x="84" y="99"/>
                  </a:moveTo>
                  <a:cubicBezTo>
                    <a:pt x="85" y="99"/>
                    <a:pt x="86" y="97"/>
                    <a:pt x="85" y="97"/>
                  </a:cubicBezTo>
                  <a:cubicBezTo>
                    <a:pt x="85" y="98"/>
                    <a:pt x="84" y="98"/>
                    <a:pt x="84" y="99"/>
                  </a:cubicBezTo>
                  <a:close/>
                  <a:moveTo>
                    <a:pt x="81" y="110"/>
                  </a:moveTo>
                  <a:cubicBezTo>
                    <a:pt x="82" y="109"/>
                    <a:pt x="84" y="108"/>
                    <a:pt x="83" y="106"/>
                  </a:cubicBezTo>
                  <a:cubicBezTo>
                    <a:pt x="81" y="107"/>
                    <a:pt x="81" y="108"/>
                    <a:pt x="81" y="110"/>
                  </a:cubicBezTo>
                  <a:close/>
                  <a:moveTo>
                    <a:pt x="71" y="114"/>
                  </a:moveTo>
                  <a:cubicBezTo>
                    <a:pt x="72" y="113"/>
                    <a:pt x="73" y="113"/>
                    <a:pt x="74" y="113"/>
                  </a:cubicBezTo>
                  <a:cubicBezTo>
                    <a:pt x="74" y="113"/>
                    <a:pt x="74" y="112"/>
                    <a:pt x="74" y="111"/>
                  </a:cubicBezTo>
                  <a:cubicBezTo>
                    <a:pt x="73" y="112"/>
                    <a:pt x="72" y="113"/>
                    <a:pt x="71" y="114"/>
                  </a:cubicBezTo>
                  <a:close/>
                  <a:moveTo>
                    <a:pt x="68" y="116"/>
                  </a:moveTo>
                  <a:cubicBezTo>
                    <a:pt x="69" y="117"/>
                    <a:pt x="69" y="118"/>
                    <a:pt x="70" y="118"/>
                  </a:cubicBezTo>
                  <a:cubicBezTo>
                    <a:pt x="69" y="116"/>
                    <a:pt x="71" y="114"/>
                    <a:pt x="70" y="114"/>
                  </a:cubicBezTo>
                  <a:cubicBezTo>
                    <a:pt x="70" y="115"/>
                    <a:pt x="69" y="115"/>
                    <a:pt x="68" y="116"/>
                  </a:cubicBezTo>
                  <a:close/>
                  <a:moveTo>
                    <a:pt x="16" y="128"/>
                  </a:moveTo>
                  <a:cubicBezTo>
                    <a:pt x="17" y="128"/>
                    <a:pt x="17" y="128"/>
                    <a:pt x="18" y="128"/>
                  </a:cubicBezTo>
                  <a:cubicBezTo>
                    <a:pt x="18" y="126"/>
                    <a:pt x="18" y="125"/>
                    <a:pt x="18" y="124"/>
                  </a:cubicBezTo>
                  <a:cubicBezTo>
                    <a:pt x="17" y="124"/>
                    <a:pt x="17" y="124"/>
                    <a:pt x="16" y="124"/>
                  </a:cubicBezTo>
                  <a:cubicBezTo>
                    <a:pt x="16" y="125"/>
                    <a:pt x="15" y="126"/>
                    <a:pt x="16" y="128"/>
                  </a:cubicBezTo>
                  <a:close/>
                  <a:moveTo>
                    <a:pt x="21" y="128"/>
                  </a:moveTo>
                  <a:cubicBezTo>
                    <a:pt x="22" y="129"/>
                    <a:pt x="22" y="129"/>
                    <a:pt x="23" y="129"/>
                  </a:cubicBezTo>
                  <a:cubicBezTo>
                    <a:pt x="23" y="128"/>
                    <a:pt x="24" y="127"/>
                    <a:pt x="23" y="126"/>
                  </a:cubicBezTo>
                  <a:cubicBezTo>
                    <a:pt x="23" y="126"/>
                    <a:pt x="22" y="126"/>
                    <a:pt x="21" y="126"/>
                  </a:cubicBezTo>
                  <a:cubicBezTo>
                    <a:pt x="21" y="127"/>
                    <a:pt x="21" y="127"/>
                    <a:pt x="21" y="128"/>
                  </a:cubicBezTo>
                  <a:close/>
                  <a:moveTo>
                    <a:pt x="58" y="123"/>
                  </a:moveTo>
                  <a:cubicBezTo>
                    <a:pt x="59" y="123"/>
                    <a:pt x="60" y="123"/>
                    <a:pt x="61" y="123"/>
                  </a:cubicBezTo>
                  <a:cubicBezTo>
                    <a:pt x="61" y="122"/>
                    <a:pt x="61" y="122"/>
                    <a:pt x="61" y="121"/>
                  </a:cubicBezTo>
                  <a:cubicBezTo>
                    <a:pt x="60" y="121"/>
                    <a:pt x="58" y="122"/>
                    <a:pt x="58" y="123"/>
                  </a:cubicBezTo>
                  <a:close/>
                  <a:moveTo>
                    <a:pt x="64" y="124"/>
                  </a:moveTo>
                  <a:cubicBezTo>
                    <a:pt x="65" y="124"/>
                    <a:pt x="65" y="123"/>
                    <a:pt x="66" y="122"/>
                  </a:cubicBezTo>
                  <a:cubicBezTo>
                    <a:pt x="66" y="122"/>
                    <a:pt x="66" y="121"/>
                    <a:pt x="66" y="121"/>
                  </a:cubicBezTo>
                  <a:cubicBezTo>
                    <a:pt x="65" y="122"/>
                    <a:pt x="64" y="122"/>
                    <a:pt x="64" y="124"/>
                  </a:cubicBezTo>
                  <a:close/>
                  <a:moveTo>
                    <a:pt x="28" y="128"/>
                  </a:moveTo>
                  <a:cubicBezTo>
                    <a:pt x="29" y="129"/>
                    <a:pt x="29" y="130"/>
                    <a:pt x="30" y="130"/>
                  </a:cubicBezTo>
                  <a:cubicBezTo>
                    <a:pt x="29" y="129"/>
                    <a:pt x="31" y="128"/>
                    <a:pt x="30" y="128"/>
                  </a:cubicBezTo>
                  <a:cubicBezTo>
                    <a:pt x="29" y="128"/>
                    <a:pt x="29" y="128"/>
                    <a:pt x="28" y="128"/>
                  </a:cubicBezTo>
                  <a:close/>
                  <a:moveTo>
                    <a:pt x="12" y="132"/>
                  </a:moveTo>
                  <a:cubicBezTo>
                    <a:pt x="13" y="132"/>
                    <a:pt x="13" y="132"/>
                    <a:pt x="14" y="132"/>
                  </a:cubicBezTo>
                  <a:cubicBezTo>
                    <a:pt x="14" y="131"/>
                    <a:pt x="12" y="131"/>
                    <a:pt x="12" y="132"/>
                  </a:cubicBezTo>
                  <a:close/>
                  <a:moveTo>
                    <a:pt x="40" y="130"/>
                  </a:moveTo>
                  <a:cubicBezTo>
                    <a:pt x="39" y="129"/>
                    <a:pt x="40" y="128"/>
                    <a:pt x="40" y="127"/>
                  </a:cubicBezTo>
                  <a:cubicBezTo>
                    <a:pt x="39" y="127"/>
                    <a:pt x="38" y="127"/>
                    <a:pt x="37" y="128"/>
                  </a:cubicBezTo>
                  <a:cubicBezTo>
                    <a:pt x="37" y="129"/>
                    <a:pt x="38" y="130"/>
                    <a:pt x="40" y="130"/>
                  </a:cubicBezTo>
                  <a:close/>
                  <a:moveTo>
                    <a:pt x="50" y="127"/>
                  </a:moveTo>
                  <a:cubicBezTo>
                    <a:pt x="50" y="126"/>
                    <a:pt x="50" y="126"/>
                    <a:pt x="50" y="126"/>
                  </a:cubicBezTo>
                  <a:cubicBezTo>
                    <a:pt x="49" y="126"/>
                    <a:pt x="47" y="126"/>
                    <a:pt x="47" y="126"/>
                  </a:cubicBezTo>
                  <a:cubicBezTo>
                    <a:pt x="48" y="127"/>
                    <a:pt x="49" y="127"/>
                    <a:pt x="50" y="127"/>
                  </a:cubicBezTo>
                  <a:close/>
                  <a:moveTo>
                    <a:pt x="59" y="126"/>
                  </a:moveTo>
                  <a:cubicBezTo>
                    <a:pt x="58" y="126"/>
                    <a:pt x="60" y="126"/>
                    <a:pt x="60" y="125"/>
                  </a:cubicBezTo>
                  <a:cubicBezTo>
                    <a:pt x="59" y="125"/>
                    <a:pt x="57" y="126"/>
                    <a:pt x="59" y="126"/>
                  </a:cubicBezTo>
                  <a:close/>
                  <a:moveTo>
                    <a:pt x="44" y="130"/>
                  </a:moveTo>
                  <a:cubicBezTo>
                    <a:pt x="45" y="130"/>
                    <a:pt x="45" y="129"/>
                    <a:pt x="45" y="128"/>
                  </a:cubicBezTo>
                  <a:cubicBezTo>
                    <a:pt x="44" y="128"/>
                    <a:pt x="44" y="128"/>
                    <a:pt x="43" y="128"/>
                  </a:cubicBezTo>
                  <a:cubicBezTo>
                    <a:pt x="43" y="129"/>
                    <a:pt x="43" y="129"/>
                    <a:pt x="44" y="130"/>
                  </a:cubicBezTo>
                  <a:close/>
                  <a:moveTo>
                    <a:pt x="18" y="134"/>
                  </a:moveTo>
                  <a:cubicBezTo>
                    <a:pt x="19" y="134"/>
                    <a:pt x="19" y="134"/>
                    <a:pt x="19" y="134"/>
                  </a:cubicBezTo>
                  <a:cubicBezTo>
                    <a:pt x="19" y="133"/>
                    <a:pt x="19" y="132"/>
                    <a:pt x="18" y="132"/>
                  </a:cubicBezTo>
                  <a:cubicBezTo>
                    <a:pt x="18" y="133"/>
                    <a:pt x="18" y="133"/>
                    <a:pt x="18" y="134"/>
                  </a:cubicBezTo>
                  <a:close/>
                  <a:moveTo>
                    <a:pt x="59" y="129"/>
                  </a:moveTo>
                  <a:cubicBezTo>
                    <a:pt x="61" y="129"/>
                    <a:pt x="62" y="128"/>
                    <a:pt x="63" y="127"/>
                  </a:cubicBezTo>
                  <a:cubicBezTo>
                    <a:pt x="61" y="127"/>
                    <a:pt x="60" y="128"/>
                    <a:pt x="59" y="129"/>
                  </a:cubicBezTo>
                  <a:close/>
                  <a:moveTo>
                    <a:pt x="25" y="135"/>
                  </a:moveTo>
                  <a:cubicBezTo>
                    <a:pt x="24" y="134"/>
                    <a:pt x="23" y="134"/>
                    <a:pt x="21" y="134"/>
                  </a:cubicBezTo>
                  <a:cubicBezTo>
                    <a:pt x="21" y="136"/>
                    <a:pt x="24" y="134"/>
                    <a:pt x="25" y="135"/>
                  </a:cubicBezTo>
                  <a:close/>
                  <a:moveTo>
                    <a:pt x="55" y="131"/>
                  </a:moveTo>
                  <a:cubicBezTo>
                    <a:pt x="56" y="130"/>
                    <a:pt x="58" y="131"/>
                    <a:pt x="58" y="130"/>
                  </a:cubicBezTo>
                  <a:cubicBezTo>
                    <a:pt x="57" y="129"/>
                    <a:pt x="55" y="130"/>
                    <a:pt x="55" y="131"/>
                  </a:cubicBezTo>
                  <a:close/>
                  <a:moveTo>
                    <a:pt x="37" y="136"/>
                  </a:moveTo>
                  <a:cubicBezTo>
                    <a:pt x="37" y="136"/>
                    <a:pt x="35" y="137"/>
                    <a:pt x="35" y="136"/>
                  </a:cubicBezTo>
                  <a:cubicBezTo>
                    <a:pt x="35" y="137"/>
                    <a:pt x="37" y="138"/>
                    <a:pt x="37" y="136"/>
                  </a:cubicBezTo>
                  <a:close/>
                  <a:moveTo>
                    <a:pt x="42" y="136"/>
                  </a:moveTo>
                  <a:cubicBezTo>
                    <a:pt x="41" y="136"/>
                    <a:pt x="40" y="136"/>
                    <a:pt x="39" y="136"/>
                  </a:cubicBezTo>
                  <a:cubicBezTo>
                    <a:pt x="40" y="138"/>
                    <a:pt x="42" y="137"/>
                    <a:pt x="42" y="136"/>
                  </a:cubicBezTo>
                  <a:close/>
                  <a:moveTo>
                    <a:pt x="39" y="144"/>
                  </a:moveTo>
                  <a:cubicBezTo>
                    <a:pt x="40" y="144"/>
                    <a:pt x="40" y="143"/>
                    <a:pt x="41" y="143"/>
                  </a:cubicBezTo>
                  <a:cubicBezTo>
                    <a:pt x="40" y="143"/>
                    <a:pt x="40" y="141"/>
                    <a:pt x="39" y="142"/>
                  </a:cubicBezTo>
                  <a:cubicBezTo>
                    <a:pt x="39" y="142"/>
                    <a:pt x="39" y="143"/>
                    <a:pt x="39" y="144"/>
                  </a:cubicBezTo>
                  <a:close/>
                  <a:moveTo>
                    <a:pt x="29" y="145"/>
                  </a:moveTo>
                  <a:cubicBezTo>
                    <a:pt x="29" y="144"/>
                    <a:pt x="30" y="144"/>
                    <a:pt x="30" y="144"/>
                  </a:cubicBezTo>
                  <a:cubicBezTo>
                    <a:pt x="29" y="143"/>
                    <a:pt x="28" y="145"/>
                    <a:pt x="29" y="145"/>
                  </a:cubicBezTo>
                  <a:close/>
                  <a:moveTo>
                    <a:pt x="44" y="146"/>
                  </a:moveTo>
                  <a:cubicBezTo>
                    <a:pt x="44" y="145"/>
                    <a:pt x="44" y="144"/>
                    <a:pt x="43" y="143"/>
                  </a:cubicBezTo>
                  <a:cubicBezTo>
                    <a:pt x="43" y="144"/>
                    <a:pt x="43" y="145"/>
                    <a:pt x="44" y="146"/>
                  </a:cubicBezTo>
                  <a:close/>
                  <a:moveTo>
                    <a:pt x="34" y="155"/>
                  </a:moveTo>
                  <a:cubicBezTo>
                    <a:pt x="38" y="154"/>
                    <a:pt x="38" y="150"/>
                    <a:pt x="36" y="147"/>
                  </a:cubicBezTo>
                  <a:cubicBezTo>
                    <a:pt x="36" y="150"/>
                    <a:pt x="35" y="152"/>
                    <a:pt x="34" y="155"/>
                  </a:cubicBezTo>
                  <a:close/>
                  <a:moveTo>
                    <a:pt x="40" y="153"/>
                  </a:moveTo>
                  <a:cubicBezTo>
                    <a:pt x="41" y="151"/>
                    <a:pt x="41" y="148"/>
                    <a:pt x="40" y="146"/>
                  </a:cubicBezTo>
                  <a:cubicBezTo>
                    <a:pt x="39" y="148"/>
                    <a:pt x="39" y="152"/>
                    <a:pt x="40" y="153"/>
                  </a:cubicBezTo>
                  <a:close/>
                  <a:moveTo>
                    <a:pt x="58" y="146"/>
                  </a:moveTo>
                  <a:cubicBezTo>
                    <a:pt x="57" y="146"/>
                    <a:pt x="56" y="144"/>
                    <a:pt x="55" y="145"/>
                  </a:cubicBezTo>
                  <a:cubicBezTo>
                    <a:pt x="57" y="145"/>
                    <a:pt x="57" y="146"/>
                    <a:pt x="58" y="146"/>
                  </a:cubicBezTo>
                  <a:close/>
                  <a:moveTo>
                    <a:pt x="51" y="153"/>
                  </a:moveTo>
                  <a:cubicBezTo>
                    <a:pt x="52" y="151"/>
                    <a:pt x="52" y="148"/>
                    <a:pt x="50" y="147"/>
                  </a:cubicBezTo>
                  <a:cubicBezTo>
                    <a:pt x="50" y="148"/>
                    <a:pt x="50" y="152"/>
                    <a:pt x="51" y="153"/>
                  </a:cubicBezTo>
                  <a:close/>
                  <a:moveTo>
                    <a:pt x="54" y="150"/>
                  </a:moveTo>
                  <a:cubicBezTo>
                    <a:pt x="55" y="150"/>
                    <a:pt x="55" y="147"/>
                    <a:pt x="54" y="148"/>
                  </a:cubicBezTo>
                  <a:cubicBezTo>
                    <a:pt x="54" y="148"/>
                    <a:pt x="54" y="150"/>
                    <a:pt x="54" y="150"/>
                  </a:cubicBezTo>
                  <a:close/>
                  <a:moveTo>
                    <a:pt x="44" y="152"/>
                  </a:moveTo>
                  <a:cubicBezTo>
                    <a:pt x="44" y="151"/>
                    <a:pt x="45" y="150"/>
                    <a:pt x="44" y="149"/>
                  </a:cubicBezTo>
                  <a:cubicBezTo>
                    <a:pt x="44" y="150"/>
                    <a:pt x="43" y="152"/>
                    <a:pt x="44" y="152"/>
                  </a:cubicBezTo>
                  <a:close/>
                  <a:moveTo>
                    <a:pt x="28" y="159"/>
                  </a:moveTo>
                  <a:cubicBezTo>
                    <a:pt x="30" y="159"/>
                    <a:pt x="31" y="157"/>
                    <a:pt x="30" y="155"/>
                  </a:cubicBezTo>
                  <a:cubicBezTo>
                    <a:pt x="29" y="156"/>
                    <a:pt x="27" y="157"/>
                    <a:pt x="28" y="159"/>
                  </a:cubicBezTo>
                  <a:close/>
                  <a:moveTo>
                    <a:pt x="74" y="150"/>
                  </a:moveTo>
                  <a:cubicBezTo>
                    <a:pt x="73" y="149"/>
                    <a:pt x="69" y="149"/>
                    <a:pt x="67" y="150"/>
                  </a:cubicBezTo>
                  <a:cubicBezTo>
                    <a:pt x="70" y="149"/>
                    <a:pt x="72" y="151"/>
                    <a:pt x="74" y="150"/>
                  </a:cubicBezTo>
                  <a:close/>
                  <a:moveTo>
                    <a:pt x="10" y="162"/>
                  </a:moveTo>
                  <a:cubicBezTo>
                    <a:pt x="11" y="162"/>
                    <a:pt x="11" y="159"/>
                    <a:pt x="10" y="159"/>
                  </a:cubicBezTo>
                  <a:cubicBezTo>
                    <a:pt x="11" y="160"/>
                    <a:pt x="10" y="161"/>
                    <a:pt x="10" y="162"/>
                  </a:cubicBezTo>
                  <a:close/>
                  <a:moveTo>
                    <a:pt x="39" y="157"/>
                  </a:moveTo>
                  <a:cubicBezTo>
                    <a:pt x="40" y="157"/>
                    <a:pt x="40" y="156"/>
                    <a:pt x="40" y="155"/>
                  </a:cubicBezTo>
                  <a:cubicBezTo>
                    <a:pt x="39" y="155"/>
                    <a:pt x="39" y="155"/>
                    <a:pt x="38" y="155"/>
                  </a:cubicBezTo>
                  <a:cubicBezTo>
                    <a:pt x="38" y="156"/>
                    <a:pt x="39" y="156"/>
                    <a:pt x="39" y="157"/>
                  </a:cubicBezTo>
                  <a:close/>
                  <a:moveTo>
                    <a:pt x="44" y="156"/>
                  </a:moveTo>
                  <a:cubicBezTo>
                    <a:pt x="45" y="158"/>
                    <a:pt x="48" y="158"/>
                    <a:pt x="49" y="156"/>
                  </a:cubicBezTo>
                  <a:cubicBezTo>
                    <a:pt x="48" y="156"/>
                    <a:pt x="49" y="154"/>
                    <a:pt x="48" y="154"/>
                  </a:cubicBezTo>
                  <a:cubicBezTo>
                    <a:pt x="48" y="156"/>
                    <a:pt x="45" y="155"/>
                    <a:pt x="44" y="156"/>
                  </a:cubicBezTo>
                  <a:close/>
                  <a:moveTo>
                    <a:pt x="67" y="153"/>
                  </a:moveTo>
                  <a:cubicBezTo>
                    <a:pt x="67" y="154"/>
                    <a:pt x="67" y="155"/>
                    <a:pt x="68" y="155"/>
                  </a:cubicBezTo>
                  <a:cubicBezTo>
                    <a:pt x="69" y="155"/>
                    <a:pt x="69" y="153"/>
                    <a:pt x="69" y="153"/>
                  </a:cubicBezTo>
                  <a:cubicBezTo>
                    <a:pt x="68" y="153"/>
                    <a:pt x="68" y="153"/>
                    <a:pt x="67" y="153"/>
                  </a:cubicBezTo>
                  <a:close/>
                  <a:moveTo>
                    <a:pt x="51" y="157"/>
                  </a:moveTo>
                  <a:cubicBezTo>
                    <a:pt x="52" y="156"/>
                    <a:pt x="53" y="156"/>
                    <a:pt x="53" y="155"/>
                  </a:cubicBezTo>
                  <a:cubicBezTo>
                    <a:pt x="52" y="156"/>
                    <a:pt x="51" y="156"/>
                    <a:pt x="51" y="157"/>
                  </a:cubicBezTo>
                  <a:close/>
                  <a:moveTo>
                    <a:pt x="42" y="159"/>
                  </a:moveTo>
                  <a:cubicBezTo>
                    <a:pt x="43" y="159"/>
                    <a:pt x="43" y="159"/>
                    <a:pt x="44" y="159"/>
                  </a:cubicBezTo>
                  <a:cubicBezTo>
                    <a:pt x="43" y="158"/>
                    <a:pt x="43" y="158"/>
                    <a:pt x="43" y="158"/>
                  </a:cubicBezTo>
                  <a:cubicBezTo>
                    <a:pt x="43" y="158"/>
                    <a:pt x="43" y="158"/>
                    <a:pt x="43" y="158"/>
                  </a:cubicBezTo>
                  <a:cubicBezTo>
                    <a:pt x="43" y="159"/>
                    <a:pt x="42" y="159"/>
                    <a:pt x="42" y="159"/>
                  </a:cubicBezTo>
                  <a:close/>
                  <a:moveTo>
                    <a:pt x="55" y="158"/>
                  </a:moveTo>
                  <a:cubicBezTo>
                    <a:pt x="56" y="157"/>
                    <a:pt x="57" y="157"/>
                    <a:pt x="58" y="157"/>
                  </a:cubicBezTo>
                  <a:cubicBezTo>
                    <a:pt x="58" y="157"/>
                    <a:pt x="57" y="156"/>
                    <a:pt x="57" y="156"/>
                  </a:cubicBezTo>
                  <a:cubicBezTo>
                    <a:pt x="56" y="157"/>
                    <a:pt x="54" y="156"/>
                    <a:pt x="55" y="158"/>
                  </a:cubicBezTo>
                  <a:close/>
                  <a:moveTo>
                    <a:pt x="18" y="163"/>
                  </a:moveTo>
                  <a:cubicBezTo>
                    <a:pt x="20" y="163"/>
                    <a:pt x="21" y="164"/>
                    <a:pt x="21" y="162"/>
                  </a:cubicBezTo>
                  <a:cubicBezTo>
                    <a:pt x="20" y="163"/>
                    <a:pt x="18" y="161"/>
                    <a:pt x="18" y="16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60717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44" name="Freeform 485"/>
            <p:cNvSpPr>
              <a:spLocks noEditPoints="1"/>
            </p:cNvSpPr>
            <p:nvPr/>
          </p:nvSpPr>
          <p:spPr bwMode="auto">
            <a:xfrm>
              <a:off x="949207" y="1268047"/>
              <a:ext cx="594203" cy="664878"/>
            </a:xfrm>
            <a:custGeom>
              <a:avLst/>
              <a:gdLst>
                <a:gd name="T0" fmla="*/ 41 w 96"/>
                <a:gd name="T1" fmla="*/ 105 h 107"/>
                <a:gd name="T2" fmla="*/ 6 w 96"/>
                <a:gd name="T3" fmla="*/ 76 h 107"/>
                <a:gd name="T4" fmla="*/ 18 w 96"/>
                <a:gd name="T5" fmla="*/ 14 h 107"/>
                <a:gd name="T6" fmla="*/ 91 w 96"/>
                <a:gd name="T7" fmla="*/ 32 h 107"/>
                <a:gd name="T8" fmla="*/ 94 w 96"/>
                <a:gd name="T9" fmla="*/ 63 h 107"/>
                <a:gd name="T10" fmla="*/ 42 w 96"/>
                <a:gd name="T11" fmla="*/ 7 h 107"/>
                <a:gd name="T12" fmla="*/ 48 w 96"/>
                <a:gd name="T13" fmla="*/ 14 h 107"/>
                <a:gd name="T14" fmla="*/ 29 w 96"/>
                <a:gd name="T15" fmla="*/ 13 h 107"/>
                <a:gd name="T16" fmla="*/ 35 w 96"/>
                <a:gd name="T17" fmla="*/ 8 h 107"/>
                <a:gd name="T18" fmla="*/ 51 w 96"/>
                <a:gd name="T19" fmla="*/ 15 h 107"/>
                <a:gd name="T20" fmla="*/ 51 w 96"/>
                <a:gd name="T21" fmla="*/ 15 h 107"/>
                <a:gd name="T22" fmla="*/ 26 w 96"/>
                <a:gd name="T23" fmla="*/ 15 h 107"/>
                <a:gd name="T24" fmla="*/ 20 w 96"/>
                <a:gd name="T25" fmla="*/ 27 h 107"/>
                <a:gd name="T26" fmla="*/ 30 w 96"/>
                <a:gd name="T27" fmla="*/ 15 h 107"/>
                <a:gd name="T28" fmla="*/ 70 w 96"/>
                <a:gd name="T29" fmla="*/ 24 h 107"/>
                <a:gd name="T30" fmla="*/ 49 w 96"/>
                <a:gd name="T31" fmla="*/ 16 h 107"/>
                <a:gd name="T32" fmla="*/ 59 w 96"/>
                <a:gd name="T33" fmla="*/ 20 h 107"/>
                <a:gd name="T34" fmla="*/ 84 w 96"/>
                <a:gd name="T35" fmla="*/ 35 h 107"/>
                <a:gd name="T36" fmla="*/ 73 w 96"/>
                <a:gd name="T37" fmla="*/ 26 h 107"/>
                <a:gd name="T38" fmla="*/ 16 w 96"/>
                <a:gd name="T39" fmla="*/ 29 h 107"/>
                <a:gd name="T40" fmla="*/ 67 w 96"/>
                <a:gd name="T41" fmla="*/ 49 h 107"/>
                <a:gd name="T42" fmla="*/ 55 w 96"/>
                <a:gd name="T43" fmla="*/ 40 h 107"/>
                <a:gd name="T44" fmla="*/ 32 w 96"/>
                <a:gd name="T45" fmla="*/ 33 h 107"/>
                <a:gd name="T46" fmla="*/ 8 w 96"/>
                <a:gd name="T47" fmla="*/ 50 h 107"/>
                <a:gd name="T48" fmla="*/ 8 w 96"/>
                <a:gd name="T49" fmla="*/ 50 h 107"/>
                <a:gd name="T50" fmla="*/ 93 w 96"/>
                <a:gd name="T51" fmla="*/ 45 h 107"/>
                <a:gd name="T52" fmla="*/ 47 w 96"/>
                <a:gd name="T53" fmla="*/ 54 h 107"/>
                <a:gd name="T54" fmla="*/ 72 w 96"/>
                <a:gd name="T55" fmla="*/ 39 h 107"/>
                <a:gd name="T56" fmla="*/ 82 w 96"/>
                <a:gd name="T57" fmla="*/ 60 h 107"/>
                <a:gd name="T58" fmla="*/ 72 w 96"/>
                <a:gd name="T59" fmla="*/ 39 h 107"/>
                <a:gd name="T60" fmla="*/ 21 w 96"/>
                <a:gd name="T61" fmla="*/ 65 h 107"/>
                <a:gd name="T62" fmla="*/ 5 w 96"/>
                <a:gd name="T63" fmla="*/ 64 h 107"/>
                <a:gd name="T64" fmla="*/ 5 w 96"/>
                <a:gd name="T65" fmla="*/ 64 h 107"/>
                <a:gd name="T66" fmla="*/ 66 w 96"/>
                <a:gd name="T67" fmla="*/ 51 h 107"/>
                <a:gd name="T68" fmla="*/ 23 w 96"/>
                <a:gd name="T69" fmla="*/ 67 h 107"/>
                <a:gd name="T70" fmla="*/ 46 w 96"/>
                <a:gd name="T71" fmla="*/ 56 h 107"/>
                <a:gd name="T72" fmla="*/ 84 w 96"/>
                <a:gd name="T73" fmla="*/ 62 h 107"/>
                <a:gd name="T74" fmla="*/ 87 w 96"/>
                <a:gd name="T75" fmla="*/ 41 h 107"/>
                <a:gd name="T76" fmla="*/ 19 w 96"/>
                <a:gd name="T77" fmla="*/ 82 h 107"/>
                <a:gd name="T78" fmla="*/ 9 w 96"/>
                <a:gd name="T79" fmla="*/ 71 h 107"/>
                <a:gd name="T80" fmla="*/ 81 w 96"/>
                <a:gd name="T81" fmla="*/ 62 h 107"/>
                <a:gd name="T82" fmla="*/ 48 w 96"/>
                <a:gd name="T83" fmla="*/ 58 h 107"/>
                <a:gd name="T84" fmla="*/ 62 w 96"/>
                <a:gd name="T85" fmla="*/ 65 h 107"/>
                <a:gd name="T86" fmla="*/ 33 w 96"/>
                <a:gd name="T87" fmla="*/ 91 h 107"/>
                <a:gd name="T88" fmla="*/ 22 w 96"/>
                <a:gd name="T89" fmla="*/ 84 h 107"/>
                <a:gd name="T90" fmla="*/ 8 w 96"/>
                <a:gd name="T91" fmla="*/ 74 h 107"/>
                <a:gd name="T92" fmla="*/ 56 w 96"/>
                <a:gd name="T93" fmla="*/ 83 h 107"/>
                <a:gd name="T94" fmla="*/ 64 w 96"/>
                <a:gd name="T95" fmla="*/ 66 h 107"/>
                <a:gd name="T96" fmla="*/ 84 w 96"/>
                <a:gd name="T97" fmla="*/ 65 h 107"/>
                <a:gd name="T98" fmla="*/ 35 w 96"/>
                <a:gd name="T99" fmla="*/ 92 h 107"/>
                <a:gd name="T100" fmla="*/ 39 w 96"/>
                <a:gd name="T101" fmla="*/ 80 h 107"/>
                <a:gd name="T102" fmla="*/ 87 w 96"/>
                <a:gd name="T103" fmla="*/ 78 h 107"/>
                <a:gd name="T104" fmla="*/ 23 w 96"/>
                <a:gd name="T105" fmla="*/ 94 h 107"/>
                <a:gd name="T106" fmla="*/ 22 w 96"/>
                <a:gd name="T107" fmla="*/ 88 h 107"/>
                <a:gd name="T108" fmla="*/ 46 w 96"/>
                <a:gd name="T109" fmla="*/ 96 h 107"/>
                <a:gd name="T110" fmla="*/ 55 w 96"/>
                <a:gd name="T111" fmla="*/ 85 h 107"/>
                <a:gd name="T112" fmla="*/ 81 w 96"/>
                <a:gd name="T113" fmla="*/ 89 h 107"/>
                <a:gd name="T114" fmla="*/ 37 w 96"/>
                <a:gd name="T115" fmla="*/ 102 h 107"/>
                <a:gd name="T116" fmla="*/ 32 w 96"/>
                <a:gd name="T117" fmla="*/ 99 h 107"/>
                <a:gd name="T118" fmla="*/ 47 w 96"/>
                <a:gd name="T119" fmla="*/ 104 h 107"/>
                <a:gd name="T120" fmla="*/ 52 w 96"/>
                <a:gd name="T121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" h="107">
                  <a:moveTo>
                    <a:pt x="82" y="91"/>
                  </a:moveTo>
                  <a:cubicBezTo>
                    <a:pt x="80" y="92"/>
                    <a:pt x="78" y="95"/>
                    <a:pt x="76" y="97"/>
                  </a:cubicBezTo>
                  <a:cubicBezTo>
                    <a:pt x="66" y="105"/>
                    <a:pt x="53" y="107"/>
                    <a:pt x="41" y="105"/>
                  </a:cubicBezTo>
                  <a:cubicBezTo>
                    <a:pt x="33" y="103"/>
                    <a:pt x="24" y="100"/>
                    <a:pt x="18" y="94"/>
                  </a:cubicBezTo>
                  <a:cubicBezTo>
                    <a:pt x="16" y="91"/>
                    <a:pt x="14" y="88"/>
                    <a:pt x="12" y="85"/>
                  </a:cubicBezTo>
                  <a:cubicBezTo>
                    <a:pt x="10" y="82"/>
                    <a:pt x="8" y="79"/>
                    <a:pt x="6" y="76"/>
                  </a:cubicBezTo>
                  <a:cubicBezTo>
                    <a:pt x="2" y="65"/>
                    <a:pt x="0" y="55"/>
                    <a:pt x="0" y="44"/>
                  </a:cubicBezTo>
                  <a:cubicBezTo>
                    <a:pt x="3" y="35"/>
                    <a:pt x="6" y="26"/>
                    <a:pt x="12" y="19"/>
                  </a:cubicBezTo>
                  <a:cubicBezTo>
                    <a:pt x="14" y="17"/>
                    <a:pt x="16" y="16"/>
                    <a:pt x="18" y="14"/>
                  </a:cubicBezTo>
                  <a:cubicBezTo>
                    <a:pt x="36" y="0"/>
                    <a:pt x="63" y="2"/>
                    <a:pt x="79" y="15"/>
                  </a:cubicBezTo>
                  <a:cubicBezTo>
                    <a:pt x="82" y="17"/>
                    <a:pt x="84" y="20"/>
                    <a:pt x="86" y="23"/>
                  </a:cubicBezTo>
                  <a:cubicBezTo>
                    <a:pt x="89" y="26"/>
                    <a:pt x="89" y="28"/>
                    <a:pt x="91" y="32"/>
                  </a:cubicBezTo>
                  <a:cubicBezTo>
                    <a:pt x="91" y="34"/>
                    <a:pt x="93" y="35"/>
                    <a:pt x="93" y="36"/>
                  </a:cubicBezTo>
                  <a:cubicBezTo>
                    <a:pt x="95" y="41"/>
                    <a:pt x="96" y="46"/>
                    <a:pt x="96" y="51"/>
                  </a:cubicBezTo>
                  <a:cubicBezTo>
                    <a:pt x="96" y="55"/>
                    <a:pt x="95" y="59"/>
                    <a:pt x="94" y="63"/>
                  </a:cubicBezTo>
                  <a:cubicBezTo>
                    <a:pt x="93" y="67"/>
                    <a:pt x="93" y="70"/>
                    <a:pt x="92" y="73"/>
                  </a:cubicBezTo>
                  <a:cubicBezTo>
                    <a:pt x="89" y="80"/>
                    <a:pt x="85" y="86"/>
                    <a:pt x="82" y="91"/>
                  </a:cubicBezTo>
                  <a:close/>
                  <a:moveTo>
                    <a:pt x="42" y="7"/>
                  </a:moveTo>
                  <a:cubicBezTo>
                    <a:pt x="42" y="7"/>
                    <a:pt x="42" y="8"/>
                    <a:pt x="42" y="8"/>
                  </a:cubicBezTo>
                  <a:cubicBezTo>
                    <a:pt x="40" y="9"/>
                    <a:pt x="37" y="11"/>
                    <a:pt x="34" y="13"/>
                  </a:cubicBezTo>
                  <a:cubicBezTo>
                    <a:pt x="39" y="12"/>
                    <a:pt x="43" y="14"/>
                    <a:pt x="48" y="14"/>
                  </a:cubicBezTo>
                  <a:cubicBezTo>
                    <a:pt x="50" y="11"/>
                    <a:pt x="54" y="10"/>
                    <a:pt x="56" y="7"/>
                  </a:cubicBezTo>
                  <a:cubicBezTo>
                    <a:pt x="52" y="7"/>
                    <a:pt x="47" y="7"/>
                    <a:pt x="42" y="7"/>
                  </a:cubicBezTo>
                  <a:close/>
                  <a:moveTo>
                    <a:pt x="29" y="13"/>
                  </a:moveTo>
                  <a:cubicBezTo>
                    <a:pt x="31" y="11"/>
                    <a:pt x="32" y="10"/>
                    <a:pt x="35" y="9"/>
                  </a:cubicBezTo>
                  <a:cubicBezTo>
                    <a:pt x="35" y="9"/>
                    <a:pt x="37" y="8"/>
                    <a:pt x="35" y="8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1" y="10"/>
                    <a:pt x="27" y="11"/>
                    <a:pt x="24" y="13"/>
                  </a:cubicBezTo>
                  <a:cubicBezTo>
                    <a:pt x="26" y="12"/>
                    <a:pt x="28" y="13"/>
                    <a:pt x="29" y="13"/>
                  </a:cubicBezTo>
                  <a:close/>
                  <a:moveTo>
                    <a:pt x="51" y="15"/>
                  </a:moveTo>
                  <a:cubicBezTo>
                    <a:pt x="54" y="16"/>
                    <a:pt x="56" y="18"/>
                    <a:pt x="60" y="18"/>
                  </a:cubicBezTo>
                  <a:cubicBezTo>
                    <a:pt x="60" y="15"/>
                    <a:pt x="62" y="13"/>
                    <a:pt x="62" y="9"/>
                  </a:cubicBezTo>
                  <a:cubicBezTo>
                    <a:pt x="58" y="8"/>
                    <a:pt x="54" y="13"/>
                    <a:pt x="51" y="15"/>
                  </a:cubicBezTo>
                  <a:close/>
                  <a:moveTo>
                    <a:pt x="11" y="26"/>
                  </a:moveTo>
                  <a:cubicBezTo>
                    <a:pt x="13" y="26"/>
                    <a:pt x="15" y="26"/>
                    <a:pt x="18" y="27"/>
                  </a:cubicBezTo>
                  <a:cubicBezTo>
                    <a:pt x="19" y="22"/>
                    <a:pt x="23" y="19"/>
                    <a:pt x="26" y="15"/>
                  </a:cubicBezTo>
                  <a:cubicBezTo>
                    <a:pt x="18" y="14"/>
                    <a:pt x="15" y="21"/>
                    <a:pt x="11" y="26"/>
                  </a:cubicBezTo>
                  <a:close/>
                  <a:moveTo>
                    <a:pt x="30" y="15"/>
                  </a:moveTo>
                  <a:cubicBezTo>
                    <a:pt x="27" y="19"/>
                    <a:pt x="22" y="22"/>
                    <a:pt x="20" y="27"/>
                  </a:cubicBezTo>
                  <a:cubicBezTo>
                    <a:pt x="25" y="28"/>
                    <a:pt x="29" y="29"/>
                    <a:pt x="33" y="30"/>
                  </a:cubicBezTo>
                  <a:cubicBezTo>
                    <a:pt x="36" y="25"/>
                    <a:pt x="40" y="20"/>
                    <a:pt x="45" y="17"/>
                  </a:cubicBezTo>
                  <a:cubicBezTo>
                    <a:pt x="42" y="14"/>
                    <a:pt x="35" y="15"/>
                    <a:pt x="30" y="15"/>
                  </a:cubicBezTo>
                  <a:close/>
                  <a:moveTo>
                    <a:pt x="65" y="10"/>
                  </a:moveTo>
                  <a:cubicBezTo>
                    <a:pt x="64" y="14"/>
                    <a:pt x="63" y="17"/>
                    <a:pt x="62" y="20"/>
                  </a:cubicBezTo>
                  <a:cubicBezTo>
                    <a:pt x="65" y="21"/>
                    <a:pt x="67" y="23"/>
                    <a:pt x="70" y="24"/>
                  </a:cubicBezTo>
                  <a:cubicBezTo>
                    <a:pt x="70" y="19"/>
                    <a:pt x="70" y="16"/>
                    <a:pt x="69" y="12"/>
                  </a:cubicBezTo>
                  <a:cubicBezTo>
                    <a:pt x="68" y="11"/>
                    <a:pt x="67" y="10"/>
                    <a:pt x="65" y="10"/>
                  </a:cubicBezTo>
                  <a:close/>
                  <a:moveTo>
                    <a:pt x="49" y="16"/>
                  </a:moveTo>
                  <a:cubicBezTo>
                    <a:pt x="44" y="21"/>
                    <a:pt x="39" y="26"/>
                    <a:pt x="35" y="31"/>
                  </a:cubicBezTo>
                  <a:cubicBezTo>
                    <a:pt x="41" y="33"/>
                    <a:pt x="47" y="36"/>
                    <a:pt x="53" y="39"/>
                  </a:cubicBezTo>
                  <a:cubicBezTo>
                    <a:pt x="54" y="32"/>
                    <a:pt x="57" y="27"/>
                    <a:pt x="59" y="20"/>
                  </a:cubicBezTo>
                  <a:cubicBezTo>
                    <a:pt x="56" y="19"/>
                    <a:pt x="52" y="18"/>
                    <a:pt x="49" y="16"/>
                  </a:cubicBezTo>
                  <a:close/>
                  <a:moveTo>
                    <a:pt x="73" y="26"/>
                  </a:moveTo>
                  <a:cubicBezTo>
                    <a:pt x="77" y="29"/>
                    <a:pt x="80" y="32"/>
                    <a:pt x="84" y="35"/>
                  </a:cubicBezTo>
                  <a:cubicBezTo>
                    <a:pt x="84" y="29"/>
                    <a:pt x="82" y="24"/>
                    <a:pt x="80" y="18"/>
                  </a:cubicBezTo>
                  <a:cubicBezTo>
                    <a:pt x="77" y="17"/>
                    <a:pt x="75" y="14"/>
                    <a:pt x="72" y="13"/>
                  </a:cubicBezTo>
                  <a:cubicBezTo>
                    <a:pt x="73" y="19"/>
                    <a:pt x="72" y="21"/>
                    <a:pt x="73" y="26"/>
                  </a:cubicBezTo>
                  <a:close/>
                  <a:moveTo>
                    <a:pt x="7" y="32"/>
                  </a:moveTo>
                  <a:cubicBezTo>
                    <a:pt x="9" y="33"/>
                    <a:pt x="10" y="35"/>
                    <a:pt x="13" y="35"/>
                  </a:cubicBezTo>
                  <a:cubicBezTo>
                    <a:pt x="14" y="33"/>
                    <a:pt x="15" y="31"/>
                    <a:pt x="16" y="29"/>
                  </a:cubicBezTo>
                  <a:cubicBezTo>
                    <a:pt x="13" y="27"/>
                    <a:pt x="7" y="27"/>
                    <a:pt x="7" y="32"/>
                  </a:cubicBezTo>
                  <a:close/>
                  <a:moveTo>
                    <a:pt x="55" y="40"/>
                  </a:moveTo>
                  <a:cubicBezTo>
                    <a:pt x="59" y="43"/>
                    <a:pt x="63" y="45"/>
                    <a:pt x="67" y="49"/>
                  </a:cubicBezTo>
                  <a:cubicBezTo>
                    <a:pt x="69" y="42"/>
                    <a:pt x="70" y="35"/>
                    <a:pt x="70" y="27"/>
                  </a:cubicBezTo>
                  <a:cubicBezTo>
                    <a:pt x="67" y="25"/>
                    <a:pt x="64" y="23"/>
                    <a:pt x="61" y="22"/>
                  </a:cubicBezTo>
                  <a:cubicBezTo>
                    <a:pt x="59" y="28"/>
                    <a:pt x="56" y="34"/>
                    <a:pt x="55" y="40"/>
                  </a:cubicBezTo>
                  <a:close/>
                  <a:moveTo>
                    <a:pt x="15" y="37"/>
                  </a:moveTo>
                  <a:cubicBezTo>
                    <a:pt x="19" y="39"/>
                    <a:pt x="23" y="42"/>
                    <a:pt x="27" y="43"/>
                  </a:cubicBezTo>
                  <a:cubicBezTo>
                    <a:pt x="28" y="40"/>
                    <a:pt x="30" y="36"/>
                    <a:pt x="32" y="33"/>
                  </a:cubicBezTo>
                  <a:cubicBezTo>
                    <a:pt x="28" y="31"/>
                    <a:pt x="24" y="29"/>
                    <a:pt x="19" y="29"/>
                  </a:cubicBezTo>
                  <a:cubicBezTo>
                    <a:pt x="17" y="32"/>
                    <a:pt x="16" y="34"/>
                    <a:pt x="15" y="37"/>
                  </a:cubicBezTo>
                  <a:close/>
                  <a:moveTo>
                    <a:pt x="8" y="50"/>
                  </a:moveTo>
                  <a:cubicBezTo>
                    <a:pt x="8" y="45"/>
                    <a:pt x="10" y="42"/>
                    <a:pt x="11" y="38"/>
                  </a:cubicBezTo>
                  <a:cubicBezTo>
                    <a:pt x="10" y="37"/>
                    <a:pt x="8" y="35"/>
                    <a:pt x="6" y="35"/>
                  </a:cubicBezTo>
                  <a:cubicBezTo>
                    <a:pt x="4" y="39"/>
                    <a:pt x="3" y="46"/>
                    <a:pt x="8" y="50"/>
                  </a:cubicBezTo>
                  <a:close/>
                  <a:moveTo>
                    <a:pt x="93" y="45"/>
                  </a:moveTo>
                  <a:cubicBezTo>
                    <a:pt x="91" y="36"/>
                    <a:pt x="88" y="30"/>
                    <a:pt x="84" y="24"/>
                  </a:cubicBezTo>
                  <a:cubicBezTo>
                    <a:pt x="87" y="32"/>
                    <a:pt x="86" y="40"/>
                    <a:pt x="93" y="45"/>
                  </a:cubicBezTo>
                  <a:close/>
                  <a:moveTo>
                    <a:pt x="34" y="33"/>
                  </a:moveTo>
                  <a:cubicBezTo>
                    <a:pt x="32" y="37"/>
                    <a:pt x="30" y="40"/>
                    <a:pt x="29" y="45"/>
                  </a:cubicBezTo>
                  <a:cubicBezTo>
                    <a:pt x="35" y="48"/>
                    <a:pt x="41" y="51"/>
                    <a:pt x="47" y="54"/>
                  </a:cubicBezTo>
                  <a:cubicBezTo>
                    <a:pt x="48" y="50"/>
                    <a:pt x="50" y="46"/>
                    <a:pt x="51" y="41"/>
                  </a:cubicBezTo>
                  <a:cubicBezTo>
                    <a:pt x="46" y="38"/>
                    <a:pt x="40" y="35"/>
                    <a:pt x="34" y="33"/>
                  </a:cubicBezTo>
                  <a:close/>
                  <a:moveTo>
                    <a:pt x="72" y="39"/>
                  </a:moveTo>
                  <a:cubicBezTo>
                    <a:pt x="71" y="43"/>
                    <a:pt x="69" y="47"/>
                    <a:pt x="69" y="50"/>
                  </a:cubicBezTo>
                  <a:cubicBezTo>
                    <a:pt x="70" y="52"/>
                    <a:pt x="74" y="54"/>
                    <a:pt x="76" y="55"/>
                  </a:cubicBezTo>
                  <a:cubicBezTo>
                    <a:pt x="78" y="57"/>
                    <a:pt x="80" y="59"/>
                    <a:pt x="82" y="60"/>
                  </a:cubicBezTo>
                  <a:cubicBezTo>
                    <a:pt x="83" y="53"/>
                    <a:pt x="85" y="46"/>
                    <a:pt x="84" y="38"/>
                  </a:cubicBezTo>
                  <a:cubicBezTo>
                    <a:pt x="81" y="35"/>
                    <a:pt x="77" y="31"/>
                    <a:pt x="73" y="29"/>
                  </a:cubicBezTo>
                  <a:cubicBezTo>
                    <a:pt x="72" y="32"/>
                    <a:pt x="72" y="35"/>
                    <a:pt x="72" y="39"/>
                  </a:cubicBezTo>
                  <a:close/>
                  <a:moveTo>
                    <a:pt x="13" y="39"/>
                  </a:moveTo>
                  <a:cubicBezTo>
                    <a:pt x="12" y="44"/>
                    <a:pt x="10" y="48"/>
                    <a:pt x="10" y="53"/>
                  </a:cubicBezTo>
                  <a:cubicBezTo>
                    <a:pt x="13" y="58"/>
                    <a:pt x="16" y="62"/>
                    <a:pt x="21" y="65"/>
                  </a:cubicBezTo>
                  <a:cubicBezTo>
                    <a:pt x="22" y="58"/>
                    <a:pt x="24" y="52"/>
                    <a:pt x="26" y="46"/>
                  </a:cubicBezTo>
                  <a:cubicBezTo>
                    <a:pt x="21" y="44"/>
                    <a:pt x="18" y="40"/>
                    <a:pt x="13" y="39"/>
                  </a:cubicBezTo>
                  <a:close/>
                  <a:moveTo>
                    <a:pt x="5" y="64"/>
                  </a:moveTo>
                  <a:cubicBezTo>
                    <a:pt x="6" y="60"/>
                    <a:pt x="6" y="56"/>
                    <a:pt x="7" y="53"/>
                  </a:cubicBezTo>
                  <a:cubicBezTo>
                    <a:pt x="5" y="52"/>
                    <a:pt x="5" y="49"/>
                    <a:pt x="3" y="48"/>
                  </a:cubicBezTo>
                  <a:cubicBezTo>
                    <a:pt x="3" y="53"/>
                    <a:pt x="3" y="59"/>
                    <a:pt x="5" y="64"/>
                  </a:cubicBezTo>
                  <a:close/>
                  <a:moveTo>
                    <a:pt x="49" y="55"/>
                  </a:moveTo>
                  <a:cubicBezTo>
                    <a:pt x="53" y="58"/>
                    <a:pt x="58" y="60"/>
                    <a:pt x="63" y="62"/>
                  </a:cubicBezTo>
                  <a:cubicBezTo>
                    <a:pt x="65" y="59"/>
                    <a:pt x="65" y="55"/>
                    <a:pt x="66" y="51"/>
                  </a:cubicBezTo>
                  <a:cubicBezTo>
                    <a:pt x="63" y="47"/>
                    <a:pt x="58" y="45"/>
                    <a:pt x="54" y="42"/>
                  </a:cubicBezTo>
                  <a:cubicBezTo>
                    <a:pt x="52" y="46"/>
                    <a:pt x="51" y="51"/>
                    <a:pt x="49" y="55"/>
                  </a:cubicBezTo>
                  <a:close/>
                  <a:moveTo>
                    <a:pt x="23" y="67"/>
                  </a:moveTo>
                  <a:cubicBezTo>
                    <a:pt x="28" y="70"/>
                    <a:pt x="32" y="74"/>
                    <a:pt x="38" y="76"/>
                  </a:cubicBezTo>
                  <a:cubicBezTo>
                    <a:pt x="40" y="75"/>
                    <a:pt x="39" y="72"/>
                    <a:pt x="41" y="71"/>
                  </a:cubicBezTo>
                  <a:cubicBezTo>
                    <a:pt x="41" y="65"/>
                    <a:pt x="45" y="62"/>
                    <a:pt x="46" y="56"/>
                  </a:cubicBezTo>
                  <a:cubicBezTo>
                    <a:pt x="39" y="53"/>
                    <a:pt x="34" y="49"/>
                    <a:pt x="28" y="47"/>
                  </a:cubicBezTo>
                  <a:cubicBezTo>
                    <a:pt x="26" y="53"/>
                    <a:pt x="24" y="60"/>
                    <a:pt x="23" y="67"/>
                  </a:cubicBezTo>
                  <a:close/>
                  <a:moveTo>
                    <a:pt x="84" y="62"/>
                  </a:moveTo>
                  <a:cubicBezTo>
                    <a:pt x="87" y="64"/>
                    <a:pt x="89" y="67"/>
                    <a:pt x="91" y="69"/>
                  </a:cubicBezTo>
                  <a:cubicBezTo>
                    <a:pt x="92" y="62"/>
                    <a:pt x="94" y="58"/>
                    <a:pt x="93" y="51"/>
                  </a:cubicBezTo>
                  <a:cubicBezTo>
                    <a:pt x="91" y="47"/>
                    <a:pt x="90" y="44"/>
                    <a:pt x="87" y="41"/>
                  </a:cubicBezTo>
                  <a:cubicBezTo>
                    <a:pt x="87" y="49"/>
                    <a:pt x="86" y="56"/>
                    <a:pt x="84" y="62"/>
                  </a:cubicBezTo>
                  <a:close/>
                  <a:moveTo>
                    <a:pt x="9" y="71"/>
                  </a:moveTo>
                  <a:cubicBezTo>
                    <a:pt x="11" y="75"/>
                    <a:pt x="17" y="80"/>
                    <a:pt x="19" y="82"/>
                  </a:cubicBezTo>
                  <a:cubicBezTo>
                    <a:pt x="19" y="76"/>
                    <a:pt x="19" y="72"/>
                    <a:pt x="20" y="67"/>
                  </a:cubicBezTo>
                  <a:cubicBezTo>
                    <a:pt x="15" y="65"/>
                    <a:pt x="13" y="60"/>
                    <a:pt x="9" y="57"/>
                  </a:cubicBezTo>
                  <a:cubicBezTo>
                    <a:pt x="8" y="62"/>
                    <a:pt x="6" y="67"/>
                    <a:pt x="9" y="71"/>
                  </a:cubicBezTo>
                  <a:close/>
                  <a:moveTo>
                    <a:pt x="65" y="64"/>
                  </a:moveTo>
                  <a:cubicBezTo>
                    <a:pt x="70" y="66"/>
                    <a:pt x="74" y="69"/>
                    <a:pt x="79" y="71"/>
                  </a:cubicBezTo>
                  <a:cubicBezTo>
                    <a:pt x="80" y="68"/>
                    <a:pt x="81" y="65"/>
                    <a:pt x="81" y="62"/>
                  </a:cubicBezTo>
                  <a:cubicBezTo>
                    <a:pt x="77" y="58"/>
                    <a:pt x="73" y="55"/>
                    <a:pt x="69" y="52"/>
                  </a:cubicBezTo>
                  <a:cubicBezTo>
                    <a:pt x="68" y="57"/>
                    <a:pt x="66" y="60"/>
                    <a:pt x="65" y="64"/>
                  </a:cubicBezTo>
                  <a:close/>
                  <a:moveTo>
                    <a:pt x="48" y="58"/>
                  </a:moveTo>
                  <a:cubicBezTo>
                    <a:pt x="45" y="64"/>
                    <a:pt x="43" y="70"/>
                    <a:pt x="41" y="77"/>
                  </a:cubicBezTo>
                  <a:cubicBezTo>
                    <a:pt x="45" y="79"/>
                    <a:pt x="49" y="80"/>
                    <a:pt x="54" y="81"/>
                  </a:cubicBezTo>
                  <a:cubicBezTo>
                    <a:pt x="56" y="75"/>
                    <a:pt x="60" y="71"/>
                    <a:pt x="62" y="65"/>
                  </a:cubicBezTo>
                  <a:cubicBezTo>
                    <a:pt x="57" y="62"/>
                    <a:pt x="53" y="60"/>
                    <a:pt x="48" y="58"/>
                  </a:cubicBezTo>
                  <a:close/>
                  <a:moveTo>
                    <a:pt x="22" y="84"/>
                  </a:moveTo>
                  <a:cubicBezTo>
                    <a:pt x="25" y="87"/>
                    <a:pt x="29" y="89"/>
                    <a:pt x="33" y="91"/>
                  </a:cubicBezTo>
                  <a:cubicBezTo>
                    <a:pt x="34" y="86"/>
                    <a:pt x="36" y="83"/>
                    <a:pt x="37" y="78"/>
                  </a:cubicBezTo>
                  <a:cubicBezTo>
                    <a:pt x="32" y="76"/>
                    <a:pt x="27" y="72"/>
                    <a:pt x="22" y="69"/>
                  </a:cubicBezTo>
                  <a:cubicBezTo>
                    <a:pt x="21" y="74"/>
                    <a:pt x="21" y="78"/>
                    <a:pt x="22" y="84"/>
                  </a:cubicBezTo>
                  <a:close/>
                  <a:moveTo>
                    <a:pt x="20" y="92"/>
                  </a:moveTo>
                  <a:cubicBezTo>
                    <a:pt x="20" y="90"/>
                    <a:pt x="20" y="88"/>
                    <a:pt x="20" y="86"/>
                  </a:cubicBezTo>
                  <a:cubicBezTo>
                    <a:pt x="16" y="82"/>
                    <a:pt x="12" y="79"/>
                    <a:pt x="8" y="74"/>
                  </a:cubicBezTo>
                  <a:cubicBezTo>
                    <a:pt x="11" y="82"/>
                    <a:pt x="16" y="87"/>
                    <a:pt x="20" y="92"/>
                  </a:cubicBezTo>
                  <a:close/>
                  <a:moveTo>
                    <a:pt x="64" y="66"/>
                  </a:moveTo>
                  <a:cubicBezTo>
                    <a:pt x="62" y="72"/>
                    <a:pt x="58" y="77"/>
                    <a:pt x="56" y="83"/>
                  </a:cubicBezTo>
                  <a:cubicBezTo>
                    <a:pt x="61" y="83"/>
                    <a:pt x="65" y="84"/>
                    <a:pt x="69" y="85"/>
                  </a:cubicBezTo>
                  <a:cubicBezTo>
                    <a:pt x="72" y="81"/>
                    <a:pt x="75" y="78"/>
                    <a:pt x="77" y="73"/>
                  </a:cubicBezTo>
                  <a:cubicBezTo>
                    <a:pt x="73" y="71"/>
                    <a:pt x="69" y="68"/>
                    <a:pt x="64" y="66"/>
                  </a:cubicBezTo>
                  <a:close/>
                  <a:moveTo>
                    <a:pt x="80" y="73"/>
                  </a:moveTo>
                  <a:cubicBezTo>
                    <a:pt x="84" y="74"/>
                    <a:pt x="85" y="76"/>
                    <a:pt x="89" y="75"/>
                  </a:cubicBezTo>
                  <a:cubicBezTo>
                    <a:pt x="92" y="70"/>
                    <a:pt x="86" y="67"/>
                    <a:pt x="84" y="65"/>
                  </a:cubicBezTo>
                  <a:cubicBezTo>
                    <a:pt x="82" y="67"/>
                    <a:pt x="81" y="70"/>
                    <a:pt x="80" y="73"/>
                  </a:cubicBezTo>
                  <a:close/>
                  <a:moveTo>
                    <a:pt x="39" y="80"/>
                  </a:moveTo>
                  <a:cubicBezTo>
                    <a:pt x="38" y="84"/>
                    <a:pt x="35" y="87"/>
                    <a:pt x="35" y="92"/>
                  </a:cubicBezTo>
                  <a:cubicBezTo>
                    <a:pt x="38" y="93"/>
                    <a:pt x="40" y="95"/>
                    <a:pt x="44" y="95"/>
                  </a:cubicBezTo>
                  <a:cubicBezTo>
                    <a:pt x="47" y="91"/>
                    <a:pt x="51" y="88"/>
                    <a:pt x="52" y="84"/>
                  </a:cubicBezTo>
                  <a:cubicBezTo>
                    <a:pt x="48" y="82"/>
                    <a:pt x="44" y="81"/>
                    <a:pt x="39" y="80"/>
                  </a:cubicBezTo>
                  <a:close/>
                  <a:moveTo>
                    <a:pt x="72" y="86"/>
                  </a:moveTo>
                  <a:cubicBezTo>
                    <a:pt x="76" y="87"/>
                    <a:pt x="79" y="86"/>
                    <a:pt x="82" y="87"/>
                  </a:cubicBezTo>
                  <a:cubicBezTo>
                    <a:pt x="84" y="84"/>
                    <a:pt x="86" y="82"/>
                    <a:pt x="87" y="78"/>
                  </a:cubicBezTo>
                  <a:cubicBezTo>
                    <a:pt x="84" y="78"/>
                    <a:pt x="82" y="76"/>
                    <a:pt x="79" y="74"/>
                  </a:cubicBezTo>
                  <a:cubicBezTo>
                    <a:pt x="77" y="79"/>
                    <a:pt x="74" y="82"/>
                    <a:pt x="72" y="86"/>
                  </a:cubicBezTo>
                  <a:close/>
                  <a:moveTo>
                    <a:pt x="23" y="94"/>
                  </a:moveTo>
                  <a:cubicBezTo>
                    <a:pt x="24" y="96"/>
                    <a:pt x="26" y="97"/>
                    <a:pt x="29" y="98"/>
                  </a:cubicBezTo>
                  <a:cubicBezTo>
                    <a:pt x="30" y="97"/>
                    <a:pt x="31" y="95"/>
                    <a:pt x="32" y="93"/>
                  </a:cubicBezTo>
                  <a:cubicBezTo>
                    <a:pt x="28" y="91"/>
                    <a:pt x="25" y="89"/>
                    <a:pt x="22" y="88"/>
                  </a:cubicBezTo>
                  <a:cubicBezTo>
                    <a:pt x="22" y="90"/>
                    <a:pt x="24" y="93"/>
                    <a:pt x="23" y="94"/>
                  </a:cubicBezTo>
                  <a:close/>
                  <a:moveTo>
                    <a:pt x="55" y="85"/>
                  </a:moveTo>
                  <a:cubicBezTo>
                    <a:pt x="52" y="89"/>
                    <a:pt x="49" y="92"/>
                    <a:pt x="46" y="96"/>
                  </a:cubicBezTo>
                  <a:cubicBezTo>
                    <a:pt x="50" y="97"/>
                    <a:pt x="53" y="97"/>
                    <a:pt x="57" y="97"/>
                  </a:cubicBezTo>
                  <a:cubicBezTo>
                    <a:pt x="61" y="94"/>
                    <a:pt x="65" y="91"/>
                    <a:pt x="67" y="87"/>
                  </a:cubicBezTo>
                  <a:cubicBezTo>
                    <a:pt x="63" y="86"/>
                    <a:pt x="59" y="85"/>
                    <a:pt x="55" y="85"/>
                  </a:cubicBezTo>
                  <a:close/>
                  <a:moveTo>
                    <a:pt x="70" y="88"/>
                  </a:moveTo>
                  <a:cubicBezTo>
                    <a:pt x="68" y="92"/>
                    <a:pt x="64" y="94"/>
                    <a:pt x="61" y="97"/>
                  </a:cubicBezTo>
                  <a:cubicBezTo>
                    <a:pt x="70" y="99"/>
                    <a:pt x="78" y="95"/>
                    <a:pt x="81" y="89"/>
                  </a:cubicBezTo>
                  <a:cubicBezTo>
                    <a:pt x="76" y="89"/>
                    <a:pt x="74" y="88"/>
                    <a:pt x="70" y="88"/>
                  </a:cubicBezTo>
                  <a:close/>
                  <a:moveTo>
                    <a:pt x="32" y="99"/>
                  </a:moveTo>
                  <a:cubicBezTo>
                    <a:pt x="33" y="101"/>
                    <a:pt x="35" y="101"/>
                    <a:pt x="37" y="102"/>
                  </a:cubicBezTo>
                  <a:cubicBezTo>
                    <a:pt x="38" y="99"/>
                    <a:pt x="41" y="99"/>
                    <a:pt x="42" y="97"/>
                  </a:cubicBezTo>
                  <a:cubicBezTo>
                    <a:pt x="39" y="96"/>
                    <a:pt x="37" y="95"/>
                    <a:pt x="33" y="94"/>
                  </a:cubicBezTo>
                  <a:cubicBezTo>
                    <a:pt x="33" y="96"/>
                    <a:pt x="32" y="98"/>
                    <a:pt x="32" y="99"/>
                  </a:cubicBezTo>
                  <a:close/>
                  <a:moveTo>
                    <a:pt x="44" y="98"/>
                  </a:moveTo>
                  <a:cubicBezTo>
                    <a:pt x="44" y="100"/>
                    <a:pt x="41" y="100"/>
                    <a:pt x="40" y="103"/>
                  </a:cubicBezTo>
                  <a:cubicBezTo>
                    <a:pt x="42" y="103"/>
                    <a:pt x="45" y="103"/>
                    <a:pt x="47" y="104"/>
                  </a:cubicBezTo>
                  <a:cubicBezTo>
                    <a:pt x="48" y="101"/>
                    <a:pt x="53" y="102"/>
                    <a:pt x="54" y="99"/>
                  </a:cubicBezTo>
                  <a:cubicBezTo>
                    <a:pt x="50" y="99"/>
                    <a:pt x="48" y="98"/>
                    <a:pt x="44" y="98"/>
                  </a:cubicBezTo>
                  <a:close/>
                  <a:moveTo>
                    <a:pt x="52" y="104"/>
                  </a:moveTo>
                  <a:cubicBezTo>
                    <a:pt x="57" y="104"/>
                    <a:pt x="63" y="103"/>
                    <a:pt x="67" y="100"/>
                  </a:cubicBezTo>
                  <a:cubicBezTo>
                    <a:pt x="60" y="99"/>
                    <a:pt x="55" y="100"/>
                    <a:pt x="52" y="10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60717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97780" y="699542"/>
            <a:ext cx="2867216" cy="1163056"/>
            <a:chOff x="2094796" y="1490414"/>
            <a:chExt cx="2887011" cy="1006663"/>
          </a:xfrm>
        </p:grpSpPr>
        <p:sp>
          <p:nvSpPr>
            <p:cNvPr id="46" name="文本框 45"/>
            <p:cNvSpPr txBox="1"/>
            <p:nvPr/>
          </p:nvSpPr>
          <p:spPr>
            <a:xfrm>
              <a:off x="2432595" y="1490414"/>
              <a:ext cx="2549212" cy="399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行為具體的描述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094796" y="1891205"/>
              <a:ext cx="2018615" cy="50614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次數、頻率、強度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094796" y="2230686"/>
              <a:ext cx="2018615" cy="26639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475859" y="1332508"/>
            <a:ext cx="2214222" cy="962176"/>
            <a:chOff x="2094795" y="1489760"/>
            <a:chExt cx="2549213" cy="1107744"/>
          </a:xfrm>
        </p:grpSpPr>
        <p:sp>
          <p:nvSpPr>
            <p:cNvPr id="51" name="文本框 50"/>
            <p:cNvSpPr txBox="1"/>
            <p:nvPr/>
          </p:nvSpPr>
          <p:spPr>
            <a:xfrm>
              <a:off x="2094796" y="1489760"/>
              <a:ext cx="2549212" cy="531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策略的提供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094795" y="1891205"/>
              <a:ext cx="2549213" cy="389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教學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策略、行為契約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125263" y="2207730"/>
              <a:ext cx="2270038" cy="389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排除其他因素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39552" y="3414486"/>
            <a:ext cx="2611605" cy="1014922"/>
            <a:chOff x="2213284" y="1483836"/>
            <a:chExt cx="2660907" cy="961179"/>
          </a:xfrm>
        </p:grpSpPr>
        <p:sp>
          <p:nvSpPr>
            <p:cNvPr id="56" name="文本框 55"/>
            <p:cNvSpPr txBox="1"/>
            <p:nvPr/>
          </p:nvSpPr>
          <p:spPr>
            <a:xfrm>
              <a:off x="2324979" y="1483836"/>
              <a:ext cx="2549212" cy="43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與同齡同儕相比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213284" y="1891205"/>
              <a:ext cx="2306638" cy="553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比較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的基準點</a:t>
              </a:r>
              <a:endParaRPr lang="en-US" altLang="zh-TW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如</a:t>
              </a:r>
              <a:r>
                <a:rPr lang="en-US" altLang="zh-TW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: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班平均、</a:t>
              </a:r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總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人數</a:t>
              </a:r>
              <a:r>
                <a:rPr lang="en-US" altLang="zh-TW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259836" y="3420741"/>
            <a:ext cx="2560636" cy="933466"/>
            <a:chOff x="2094796" y="1489760"/>
            <a:chExt cx="2549212" cy="1074691"/>
          </a:xfrm>
        </p:grpSpPr>
        <p:sp>
          <p:nvSpPr>
            <p:cNvPr id="61" name="文本框 60"/>
            <p:cNvSpPr txBox="1"/>
            <p:nvPr/>
          </p:nvSpPr>
          <p:spPr>
            <a:xfrm>
              <a:off x="2094796" y="1489760"/>
              <a:ext cx="2549212" cy="956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跨情境的一致性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094796" y="1891205"/>
              <a:ext cx="2367721" cy="67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學校、家庭、社區、動靜態的活動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cxnSp>
        <p:nvCxnSpPr>
          <p:cNvPr id="65" name="肘形连接符 5"/>
          <p:cNvCxnSpPr/>
          <p:nvPr/>
        </p:nvCxnSpPr>
        <p:spPr>
          <a:xfrm rot="16200000" flipH="1">
            <a:off x="2803452" y="1110230"/>
            <a:ext cx="914400" cy="914400"/>
          </a:xfrm>
          <a:prstGeom prst="curvedConnector3">
            <a:avLst/>
          </a:prstGeom>
          <a:ln w="38100" cap="rnd">
            <a:solidFill>
              <a:srgbClr val="FCB3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肘形连接符 13"/>
          <p:cNvCxnSpPr/>
          <p:nvPr/>
        </p:nvCxnSpPr>
        <p:spPr>
          <a:xfrm rot="5400000" flipH="1" flipV="1">
            <a:off x="2693855" y="2876011"/>
            <a:ext cx="1296144" cy="1076950"/>
          </a:xfrm>
          <a:prstGeom prst="curvedConnector3">
            <a:avLst>
              <a:gd name="adj1" fmla="val 50000"/>
            </a:avLst>
          </a:prstGeom>
          <a:ln w="38100" cap="rnd">
            <a:solidFill>
              <a:srgbClr val="07A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39"/>
          <p:cNvCxnSpPr>
            <a:stCxn id="51" idx="1"/>
            <a:endCxn id="44" idx="25"/>
          </p:cNvCxnSpPr>
          <p:nvPr/>
        </p:nvCxnSpPr>
        <p:spPr>
          <a:xfrm rot="10800000" flipV="1">
            <a:off x="5054418" y="1563340"/>
            <a:ext cx="1421443" cy="568237"/>
          </a:xfrm>
          <a:prstGeom prst="curvedConnector3">
            <a:avLst/>
          </a:prstGeom>
          <a:ln w="38100" cap="rnd">
            <a:solidFill>
              <a:srgbClr val="72D5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肘形连接符 44"/>
          <p:cNvCxnSpPr>
            <a:stCxn id="61" idx="1"/>
            <a:endCxn id="44" idx="56"/>
          </p:cNvCxnSpPr>
          <p:nvPr/>
        </p:nvCxnSpPr>
        <p:spPr>
          <a:xfrm rot="10800000">
            <a:off x="4862092" y="2839532"/>
            <a:ext cx="1397745" cy="996708"/>
          </a:xfrm>
          <a:prstGeom prst="curvedConnector3">
            <a:avLst/>
          </a:prstGeom>
          <a:ln w="38100" cap="rnd">
            <a:solidFill>
              <a:srgbClr val="F28A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3446315" y="248468"/>
            <a:ext cx="3312368" cy="523220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轉介前介入的紀錄</a:t>
            </a:r>
            <a:endParaRPr lang="zh-CN" altLang="en-US" sz="2800" dirty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74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具體</a:t>
            </a:r>
            <a:r>
              <a:rPr lang="zh-TW" altLang="en-US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的描述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27534"/>
            <a:ext cx="8435280" cy="3751065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考班級前三名</a:t>
            </a:r>
            <a:r>
              <a:rPr lang="zh-TW" alt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→</a:t>
            </a:r>
            <a:endParaRPr lang="en-US" altLang="zh-TW" sz="3600" dirty="0" smtClean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全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人，班平均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分，個案考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(90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60)</a:t>
            </a:r>
          </a:p>
          <a:p>
            <a:r>
              <a:rPr lang="zh-TW" alt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字都不會寫</a:t>
            </a:r>
            <a:r>
              <a:rPr lang="zh-TW" alt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→</a:t>
            </a:r>
            <a:endParaRPr lang="en-US" altLang="zh-TW" sz="3600" dirty="0" smtClean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聽寫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一課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個圈詞只對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個、聽寫一課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個圈詞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只錯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</a:t>
            </a:r>
            <a:endParaRPr lang="en-US" altLang="zh-TW" sz="2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很</a:t>
            </a:r>
            <a:r>
              <a:rPr lang="zh-TW" alt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分心</a:t>
            </a:r>
            <a:r>
              <a:rPr lang="zh-TW" alt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→</a:t>
            </a:r>
            <a:endParaRPr lang="en-US" altLang="zh-TW" sz="3600" dirty="0" smtClean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節課會平均玩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次鉛筆盒裡的小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東西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一周在上課時間平均會找同學講話一到二次</a:t>
            </a:r>
            <a:endParaRPr lang="en-US" altLang="zh-TW" sz="2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新細明體"/>
              <a:ea typeface="新細明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7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92546"/>
            <a:ext cx="8229600" cy="857250"/>
          </a:xfrm>
        </p:spPr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策略的</a:t>
            </a: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提供與資料的收集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55526"/>
            <a:ext cx="8229600" cy="388843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個案都去上補習，放學無法上補救教學→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保留補救篩選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測驗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成績、補習班老師的訪談與協助</a:t>
            </a:r>
            <a:endParaRPr lang="en-US" altLang="zh-TW" sz="2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作業都被訂正過→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保留定期評量試卷、小考隋堂測驗卷或課堂作業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在旁邊或不同顏色筆</a:t>
            </a:r>
            <a:r>
              <a:rPr lang="zh-TW" altLang="en-US" sz="28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訂正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沒有時間做一對一的補救教學或輔導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新細明體"/>
                <a:ea typeface="新細明體"/>
              </a:rPr>
              <a:t>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下課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或空檔的訂正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指導、課堂反應觀察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、小老師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同儕協助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、課照老師、作業指導者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家長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、行為契約、行為處理</a:t>
            </a:r>
            <a:endParaRPr lang="en-US" altLang="zh-TW" sz="28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8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39447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跨情境的一致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新細明體"/>
                <a:ea typeface="新細明體"/>
              </a:rPr>
              <a:t>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、家庭、社區、動靜態的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活動是否表現都相同，避免因單一因素影響表現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長期介入輔導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新細明體"/>
                <a:ea typeface="新細明體"/>
              </a:rPr>
              <a:t>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六個月以上</a:t>
            </a:r>
            <a:endParaRPr lang="en-US" altLang="zh-TW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是否有就醫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用藥或重大醫療紀錄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新細明體"/>
                <a:ea typeface="新細明體"/>
              </a:rPr>
              <a:t>→</a:t>
            </a:r>
            <a:endParaRPr lang="en-US" altLang="zh-TW" b="1" dirty="0" smtClean="0">
              <a:solidFill>
                <a:schemeClr val="bg2">
                  <a:lumMod val="60000"/>
                  <a:lumOff val="40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確認非其他疾病造成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CN" altLang="en-US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b="1" dirty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83768" y="273731"/>
            <a:ext cx="4698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TW" altLang="en-US" sz="44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4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收集與排</a:t>
            </a:r>
            <a:r>
              <a:rPr lang="zh-TW" altLang="en-US" sz="44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他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955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3491880" y="1707654"/>
            <a:ext cx="2448272" cy="2448273"/>
            <a:chOff x="2589654" y="1797394"/>
            <a:chExt cx="3600704" cy="3600705"/>
          </a:xfrm>
        </p:grpSpPr>
        <p:sp>
          <p:nvSpPr>
            <p:cNvPr id="67" name="任意多边形 66"/>
            <p:cNvSpPr/>
            <p:nvPr/>
          </p:nvSpPr>
          <p:spPr>
            <a:xfrm>
              <a:off x="2589654" y="1797394"/>
              <a:ext cx="1759712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  <a:ln w="57150" cap="rnd"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448" tIns="835448" rIns="320040" bIns="320040" numCol="1" spcCol="1270" anchor="ctr" anchorCtr="0">
              <a:noAutofit/>
            </a:bodyPr>
            <a:lstStyle/>
            <a:p>
              <a:pPr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 dirty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  <a:cs typeface="inpin heiti" charset="-122"/>
              </a:endParaRPr>
            </a:p>
            <a:p>
              <a:pPr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500" dirty="0">
                <a:latin typeface="inpin heiti" charset="-122"/>
                <a:ea typeface="inpin heiti" charset="-122"/>
              </a:endParaRPr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4430646" y="1797394"/>
              <a:ext cx="1759712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  <a:ln w="57150" cap="rnd"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0040" tIns="835448" rIns="835448" bIns="320040" numCol="1" spcCol="1270" anchor="ctr" anchorCtr="0">
              <a:noAutofit/>
            </a:bodyPr>
            <a:lstStyle/>
            <a:p>
              <a:pPr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500" dirty="0">
                <a:latin typeface="inpin heiti" charset="-122"/>
                <a:ea typeface="inpin heiti" charset="-122"/>
              </a:endParaRPr>
            </a:p>
          </p:txBody>
        </p:sp>
        <p:sp>
          <p:nvSpPr>
            <p:cNvPr id="69" name="任意多边形 68"/>
            <p:cNvSpPr/>
            <p:nvPr/>
          </p:nvSpPr>
          <p:spPr>
            <a:xfrm rot="21600000">
              <a:off x="4430646" y="3638386"/>
              <a:ext cx="1759712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57150" cap="rnd"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0040" tIns="320041" rIns="835448" bIns="835448" numCol="1" spcCol="1270" anchor="ctr" anchorCtr="0">
              <a:noAutofit/>
            </a:bodyPr>
            <a:lstStyle/>
            <a:p>
              <a:pPr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500" dirty="0">
                <a:latin typeface="inpin heiti" charset="-122"/>
                <a:ea typeface="inpin heiti" charset="-122"/>
              </a:endParaRPr>
            </a:p>
          </p:txBody>
        </p:sp>
        <p:sp>
          <p:nvSpPr>
            <p:cNvPr id="70" name="任意多边形 69"/>
            <p:cNvSpPr/>
            <p:nvPr/>
          </p:nvSpPr>
          <p:spPr>
            <a:xfrm rot="21600000">
              <a:off x="2589654" y="3638387"/>
              <a:ext cx="1759712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 w="57150" cap="rnd"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448" tIns="320040" rIns="320039" bIns="835448" numCol="1" spcCol="1270" anchor="ctr" anchorCtr="0">
              <a:noAutofit/>
            </a:bodyPr>
            <a:lstStyle/>
            <a:p>
              <a:pPr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500" dirty="0"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758587" y="1205176"/>
            <a:ext cx="2920501" cy="1659370"/>
            <a:chOff x="2024816" y="1621270"/>
            <a:chExt cx="2605804" cy="1280750"/>
          </a:xfrm>
        </p:grpSpPr>
        <p:sp>
          <p:nvSpPr>
            <p:cNvPr id="72" name="文本框 71"/>
            <p:cNvSpPr txBox="1"/>
            <p:nvPr/>
          </p:nvSpPr>
          <p:spPr>
            <a:xfrm>
              <a:off x="2028927" y="1621270"/>
              <a:ext cx="2601693" cy="356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視覺、聽覺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2028927" y="1891205"/>
              <a:ext cx="2018616" cy="831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醫療診斷證明書</a:t>
              </a:r>
              <a:endParaRPr lang="en-US" altLang="zh-TW" sz="16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身心障礙手冊</a:t>
              </a:r>
              <a:endParaRPr lang="en-US" altLang="zh-TW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有效期限</a:t>
              </a:r>
              <a:r>
                <a:rPr lang="en-US" altLang="zh-TW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2024816" y="2467744"/>
              <a:ext cx="2018616" cy="23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zh-TW" altLang="en-US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功能性視覺評估量表</a:t>
              </a:r>
              <a:endParaRPr lang="zh-CN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2030555" y="2664469"/>
              <a:ext cx="2018616" cy="23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zh-TW" altLang="en-US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聽力圖</a:t>
              </a:r>
              <a:endParaRPr lang="zh-CN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372200" y="1160860"/>
            <a:ext cx="2549212" cy="1447885"/>
            <a:chOff x="2094796" y="1489760"/>
            <a:chExt cx="2549212" cy="1447885"/>
          </a:xfrm>
        </p:grpSpPr>
        <p:sp>
          <p:nvSpPr>
            <p:cNvPr id="77" name="文本框 76"/>
            <p:cNvSpPr txBox="1"/>
            <p:nvPr/>
          </p:nvSpPr>
          <p:spPr>
            <a:xfrm>
              <a:off x="2094796" y="1489760"/>
              <a:ext cx="2549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肢體、腦性麻痺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094796" y="1891205"/>
              <a:ext cx="201861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醫療診斷證明書</a:t>
              </a:r>
              <a:endParaRPr lang="en-US" altLang="zh-TW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身心障礙手冊</a:t>
              </a:r>
              <a:endParaRPr lang="en-US" altLang="zh-TW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有效期限</a:t>
              </a:r>
              <a:r>
                <a:rPr lang="en-US" altLang="zh-TW" sz="1600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endParaRPr lang="zh-CN" altLang="en-US" sz="14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2094796" y="2230686"/>
              <a:ext cx="20186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2094796" y="2570167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zh-TW" altLang="en-US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腦性</a:t>
              </a:r>
              <a:r>
                <a:rPr lang="zh-TW" altLang="en-US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麻痺是否有影響智力</a:t>
              </a:r>
              <a:endParaRPr lang="zh-CN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372200" y="3051258"/>
            <a:ext cx="2664296" cy="1412732"/>
            <a:chOff x="2094796" y="1465212"/>
            <a:chExt cx="2664296" cy="1412732"/>
          </a:xfrm>
        </p:grpSpPr>
        <p:sp>
          <p:nvSpPr>
            <p:cNvPr id="82" name="文本框 81"/>
            <p:cNvSpPr txBox="1"/>
            <p:nvPr/>
          </p:nvSpPr>
          <p:spPr>
            <a:xfrm>
              <a:off x="2094796" y="1465212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病弱、多重、其他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2094796" y="1891205"/>
              <a:ext cx="20186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4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2094796" y="2570167"/>
              <a:ext cx="20186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824621" y="3021044"/>
            <a:ext cx="2558290" cy="1610552"/>
            <a:chOff x="1970257" y="1541750"/>
            <a:chExt cx="2558290" cy="1293689"/>
          </a:xfrm>
        </p:grpSpPr>
        <p:sp>
          <p:nvSpPr>
            <p:cNvPr id="87" name="文本框 86"/>
            <p:cNvSpPr txBox="1"/>
            <p:nvPr/>
          </p:nvSpPr>
          <p:spPr>
            <a:xfrm>
              <a:off x="1979335" y="1541750"/>
              <a:ext cx="2549212" cy="370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語言</a:t>
              </a:r>
              <a:endParaRPr lang="zh-CN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1990767" y="1820620"/>
              <a:ext cx="2018616" cy="667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醫療診斷證明</a:t>
              </a:r>
              <a:endParaRPr lang="en-US" altLang="zh-TW" sz="16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身心障礙手冊</a:t>
              </a:r>
              <a:endParaRPr lang="en-US" altLang="zh-TW" sz="16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有效期限</a:t>
              </a:r>
              <a:r>
                <a:rPr lang="en-US" altLang="zh-TW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002955" y="2416157"/>
              <a:ext cx="2018616" cy="271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zh-TW" altLang="en-US" sz="1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具體溝通困難</a:t>
              </a:r>
              <a:endParaRPr lang="zh-CN" altLang="en-US" sz="1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1970257" y="2588215"/>
              <a:ext cx="2018616" cy="24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r>
                <a:rPr lang="en-US" altLang="zh-TW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如錄音念課文</a:t>
              </a:r>
              <a:r>
                <a:rPr lang="en-US" altLang="zh-TW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CN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635896" y="22532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視、聽覺</a:t>
            </a:r>
            <a:endParaRPr lang="zh-TW" altLang="en-US" b="1" dirty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522247" y="321787"/>
            <a:ext cx="8229600" cy="9395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生理感官類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95806" y="156113"/>
            <a:ext cx="1800200" cy="1204801"/>
          </a:xfrm>
          <a:prstGeom prst="wedgeEllipseCallout">
            <a:avLst>
              <a:gd name="adj1" fmla="val 39702"/>
              <a:gd name="adj2" fmla="val 67428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醫療診斷、長期就醫</a:t>
            </a:r>
            <a:r>
              <a:rPr lang="zh-TW" altLang="en-US" sz="2000" b="1" dirty="0" smtClean="0">
                <a:latin typeface="新細明體"/>
                <a:ea typeface="新細明體"/>
              </a:rPr>
              <a:t>、</a:t>
            </a:r>
            <a:endParaRPr lang="en-US" altLang="zh-TW" sz="2000" b="1" dirty="0" smtClean="0">
              <a:latin typeface="新細明體"/>
              <a:ea typeface="新細明體"/>
            </a:endParaRPr>
          </a:p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影響學習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文本框 78"/>
          <p:cNvSpPr txBox="1"/>
          <p:nvPr/>
        </p:nvSpPr>
        <p:spPr>
          <a:xfrm>
            <a:off x="6348136" y="3512923"/>
            <a:ext cx="2018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醫療診斷證明</a:t>
            </a:r>
            <a:endParaRPr lang="en-US" altLang="zh-TW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身心障礙手冊</a:t>
            </a:r>
            <a:endParaRPr lang="en-US" altLang="zh-TW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有效期限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CN" altLang="en-US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743892" y="3051258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病弱、</a:t>
            </a:r>
            <a:endParaRPr lang="en-US" altLang="zh-TW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多重、</a:t>
            </a:r>
            <a:endParaRPr lang="en-US" altLang="zh-TW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其他</a:t>
            </a:r>
          </a:p>
        </p:txBody>
      </p:sp>
      <p:sp>
        <p:nvSpPr>
          <p:cNvPr id="37" name="矩形 36"/>
          <p:cNvSpPr/>
          <p:nvPr/>
        </p:nvSpPr>
        <p:spPr>
          <a:xfrm>
            <a:off x="3766965" y="319237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語言</a:t>
            </a:r>
          </a:p>
        </p:txBody>
      </p:sp>
      <p:sp>
        <p:nvSpPr>
          <p:cNvPr id="38" name="矩形 37"/>
          <p:cNvSpPr/>
          <p:nvPr/>
        </p:nvSpPr>
        <p:spPr>
          <a:xfrm>
            <a:off x="4787902" y="211478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肢體</a:t>
            </a:r>
            <a:r>
              <a:rPr lang="zh-TW" altLang="en-US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b="1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腦性麻痺</a:t>
            </a:r>
          </a:p>
        </p:txBody>
      </p:sp>
    </p:spTree>
    <p:extLst>
      <p:ext uri="{BB962C8B-B14F-4D97-AF65-F5344CB8AC3E}">
        <p14:creationId xmlns:p14="http://schemas.microsoft.com/office/powerpoint/2010/main" val="37052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19"/>
          <p:cNvSpPr>
            <a:spLocks noEditPoints="1"/>
          </p:cNvSpPr>
          <p:nvPr/>
        </p:nvSpPr>
        <p:spPr bwMode="auto">
          <a:xfrm>
            <a:off x="4994819" y="1563637"/>
            <a:ext cx="3513090" cy="2921283"/>
          </a:xfrm>
          <a:custGeom>
            <a:avLst/>
            <a:gdLst>
              <a:gd name="T0" fmla="*/ 104 w 118"/>
              <a:gd name="T1" fmla="*/ 15 h 98"/>
              <a:gd name="T2" fmla="*/ 43 w 118"/>
              <a:gd name="T3" fmla="*/ 4 h 98"/>
              <a:gd name="T4" fmla="*/ 15 w 118"/>
              <a:gd name="T5" fmla="*/ 20 h 98"/>
              <a:gd name="T6" fmla="*/ 7 w 118"/>
              <a:gd name="T7" fmla="*/ 50 h 98"/>
              <a:gd name="T8" fmla="*/ 20 w 118"/>
              <a:gd name="T9" fmla="*/ 72 h 98"/>
              <a:gd name="T10" fmla="*/ 3 w 118"/>
              <a:gd name="T11" fmla="*/ 94 h 98"/>
              <a:gd name="T12" fmla="*/ 3 w 118"/>
              <a:gd name="T13" fmla="*/ 94 h 98"/>
              <a:gd name="T14" fmla="*/ 2 w 118"/>
              <a:gd name="T15" fmla="*/ 95 h 98"/>
              <a:gd name="T16" fmla="*/ 3 w 118"/>
              <a:gd name="T17" fmla="*/ 97 h 98"/>
              <a:gd name="T18" fmla="*/ 40 w 118"/>
              <a:gd name="T19" fmla="*/ 75 h 98"/>
              <a:gd name="T20" fmla="*/ 104 w 118"/>
              <a:gd name="T21" fmla="*/ 64 h 98"/>
              <a:gd name="T22" fmla="*/ 117 w 118"/>
              <a:gd name="T23" fmla="*/ 37 h 98"/>
              <a:gd name="T24" fmla="*/ 104 w 118"/>
              <a:gd name="T25" fmla="*/ 15 h 98"/>
              <a:gd name="T26" fmla="*/ 103 w 118"/>
              <a:gd name="T27" fmla="*/ 61 h 98"/>
              <a:gd name="T28" fmla="*/ 39 w 118"/>
              <a:gd name="T29" fmla="*/ 72 h 98"/>
              <a:gd name="T30" fmla="*/ 39 w 118"/>
              <a:gd name="T31" fmla="*/ 72 h 98"/>
              <a:gd name="T32" fmla="*/ 38 w 118"/>
              <a:gd name="T33" fmla="*/ 73 h 98"/>
              <a:gd name="T34" fmla="*/ 10 w 118"/>
              <a:gd name="T35" fmla="*/ 93 h 98"/>
              <a:gd name="T36" fmla="*/ 23 w 118"/>
              <a:gd name="T37" fmla="*/ 72 h 98"/>
              <a:gd name="T38" fmla="*/ 23 w 118"/>
              <a:gd name="T39" fmla="*/ 72 h 98"/>
              <a:gd name="T40" fmla="*/ 22 w 118"/>
              <a:gd name="T41" fmla="*/ 70 h 98"/>
              <a:gd name="T42" fmla="*/ 10 w 118"/>
              <a:gd name="T43" fmla="*/ 42 h 98"/>
              <a:gd name="T44" fmla="*/ 27 w 118"/>
              <a:gd name="T45" fmla="*/ 13 h 98"/>
              <a:gd name="T46" fmla="*/ 62 w 118"/>
              <a:gd name="T47" fmla="*/ 5 h 98"/>
              <a:gd name="T48" fmla="*/ 92 w 118"/>
              <a:gd name="T49" fmla="*/ 11 h 98"/>
              <a:gd name="T50" fmla="*/ 113 w 118"/>
              <a:gd name="T51" fmla="*/ 31 h 98"/>
              <a:gd name="T52" fmla="*/ 103 w 118"/>
              <a:gd name="T53" fmla="*/ 6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8" h="98">
                <a:moveTo>
                  <a:pt x="104" y="15"/>
                </a:moveTo>
                <a:cubicBezTo>
                  <a:pt x="87" y="1"/>
                  <a:pt x="64" y="0"/>
                  <a:pt x="43" y="4"/>
                </a:cubicBezTo>
                <a:cubicBezTo>
                  <a:pt x="33" y="6"/>
                  <a:pt x="21" y="11"/>
                  <a:pt x="15" y="20"/>
                </a:cubicBezTo>
                <a:cubicBezTo>
                  <a:pt x="9" y="28"/>
                  <a:pt x="6" y="40"/>
                  <a:pt x="7" y="50"/>
                </a:cubicBezTo>
                <a:cubicBezTo>
                  <a:pt x="8" y="59"/>
                  <a:pt x="13" y="66"/>
                  <a:pt x="20" y="72"/>
                </a:cubicBezTo>
                <a:cubicBezTo>
                  <a:pt x="19" y="81"/>
                  <a:pt x="10" y="89"/>
                  <a:pt x="3" y="94"/>
                </a:cubicBezTo>
                <a:cubicBezTo>
                  <a:pt x="3" y="94"/>
                  <a:pt x="3" y="94"/>
                  <a:pt x="3" y="94"/>
                </a:cubicBezTo>
                <a:cubicBezTo>
                  <a:pt x="3" y="95"/>
                  <a:pt x="3" y="95"/>
                  <a:pt x="2" y="95"/>
                </a:cubicBezTo>
                <a:cubicBezTo>
                  <a:pt x="0" y="95"/>
                  <a:pt x="1" y="98"/>
                  <a:pt x="3" y="97"/>
                </a:cubicBezTo>
                <a:cubicBezTo>
                  <a:pt x="17" y="95"/>
                  <a:pt x="33" y="87"/>
                  <a:pt x="40" y="75"/>
                </a:cubicBezTo>
                <a:cubicBezTo>
                  <a:pt x="61" y="75"/>
                  <a:pt x="86" y="78"/>
                  <a:pt x="104" y="64"/>
                </a:cubicBezTo>
                <a:cubicBezTo>
                  <a:pt x="112" y="57"/>
                  <a:pt x="118" y="48"/>
                  <a:pt x="117" y="37"/>
                </a:cubicBezTo>
                <a:cubicBezTo>
                  <a:pt x="117" y="28"/>
                  <a:pt x="111" y="20"/>
                  <a:pt x="104" y="15"/>
                </a:cubicBezTo>
                <a:close/>
                <a:moveTo>
                  <a:pt x="103" y="61"/>
                </a:moveTo>
                <a:cubicBezTo>
                  <a:pt x="86" y="76"/>
                  <a:pt x="60" y="72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8" y="72"/>
                  <a:pt x="38" y="73"/>
                  <a:pt x="38" y="73"/>
                </a:cubicBezTo>
                <a:cubicBezTo>
                  <a:pt x="32" y="83"/>
                  <a:pt x="21" y="90"/>
                  <a:pt x="10" y="93"/>
                </a:cubicBezTo>
                <a:cubicBezTo>
                  <a:pt x="16" y="87"/>
                  <a:pt x="22" y="80"/>
                  <a:pt x="23" y="72"/>
                </a:cubicBezTo>
                <a:cubicBezTo>
                  <a:pt x="23" y="72"/>
                  <a:pt x="23" y="72"/>
                  <a:pt x="23" y="72"/>
                </a:cubicBezTo>
                <a:cubicBezTo>
                  <a:pt x="23" y="71"/>
                  <a:pt x="23" y="71"/>
                  <a:pt x="22" y="70"/>
                </a:cubicBezTo>
                <a:cubicBezTo>
                  <a:pt x="14" y="63"/>
                  <a:pt x="9" y="54"/>
                  <a:pt x="10" y="42"/>
                </a:cubicBezTo>
                <a:cubicBezTo>
                  <a:pt x="11" y="30"/>
                  <a:pt x="16" y="20"/>
                  <a:pt x="27" y="13"/>
                </a:cubicBezTo>
                <a:cubicBezTo>
                  <a:pt x="37" y="7"/>
                  <a:pt x="50" y="5"/>
                  <a:pt x="62" y="5"/>
                </a:cubicBezTo>
                <a:cubicBezTo>
                  <a:pt x="73" y="5"/>
                  <a:pt x="83" y="7"/>
                  <a:pt x="92" y="11"/>
                </a:cubicBezTo>
                <a:cubicBezTo>
                  <a:pt x="101" y="15"/>
                  <a:pt x="109" y="22"/>
                  <a:pt x="113" y="31"/>
                </a:cubicBezTo>
                <a:cubicBezTo>
                  <a:pt x="118" y="42"/>
                  <a:pt x="111" y="53"/>
                  <a:pt x="103" y="61"/>
                </a:cubicBezTo>
                <a:close/>
              </a:path>
            </a:pathLst>
          </a:custGeom>
          <a:solidFill>
            <a:srgbClr val="72D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charset="-122"/>
              <a:ea typeface="inpin heiti" charset="-122"/>
            </a:endParaRPr>
          </a:p>
        </p:txBody>
      </p:sp>
      <p:sp>
        <p:nvSpPr>
          <p:cNvPr id="27" name="Freeform 19"/>
          <p:cNvSpPr>
            <a:spLocks noEditPoints="1"/>
          </p:cNvSpPr>
          <p:nvPr/>
        </p:nvSpPr>
        <p:spPr bwMode="auto">
          <a:xfrm flipH="1">
            <a:off x="827584" y="1563638"/>
            <a:ext cx="3513090" cy="2921283"/>
          </a:xfrm>
          <a:custGeom>
            <a:avLst/>
            <a:gdLst>
              <a:gd name="T0" fmla="*/ 104 w 118"/>
              <a:gd name="T1" fmla="*/ 15 h 98"/>
              <a:gd name="T2" fmla="*/ 43 w 118"/>
              <a:gd name="T3" fmla="*/ 4 h 98"/>
              <a:gd name="T4" fmla="*/ 15 w 118"/>
              <a:gd name="T5" fmla="*/ 20 h 98"/>
              <a:gd name="T6" fmla="*/ 7 w 118"/>
              <a:gd name="T7" fmla="*/ 50 h 98"/>
              <a:gd name="T8" fmla="*/ 20 w 118"/>
              <a:gd name="T9" fmla="*/ 72 h 98"/>
              <a:gd name="T10" fmla="*/ 3 w 118"/>
              <a:gd name="T11" fmla="*/ 94 h 98"/>
              <a:gd name="T12" fmla="*/ 3 w 118"/>
              <a:gd name="T13" fmla="*/ 94 h 98"/>
              <a:gd name="T14" fmla="*/ 2 w 118"/>
              <a:gd name="T15" fmla="*/ 95 h 98"/>
              <a:gd name="T16" fmla="*/ 3 w 118"/>
              <a:gd name="T17" fmla="*/ 97 h 98"/>
              <a:gd name="T18" fmla="*/ 40 w 118"/>
              <a:gd name="T19" fmla="*/ 75 h 98"/>
              <a:gd name="T20" fmla="*/ 104 w 118"/>
              <a:gd name="T21" fmla="*/ 64 h 98"/>
              <a:gd name="T22" fmla="*/ 117 w 118"/>
              <a:gd name="T23" fmla="*/ 37 h 98"/>
              <a:gd name="T24" fmla="*/ 104 w 118"/>
              <a:gd name="T25" fmla="*/ 15 h 98"/>
              <a:gd name="T26" fmla="*/ 103 w 118"/>
              <a:gd name="T27" fmla="*/ 61 h 98"/>
              <a:gd name="T28" fmla="*/ 39 w 118"/>
              <a:gd name="T29" fmla="*/ 72 h 98"/>
              <a:gd name="T30" fmla="*/ 39 w 118"/>
              <a:gd name="T31" fmla="*/ 72 h 98"/>
              <a:gd name="T32" fmla="*/ 38 w 118"/>
              <a:gd name="T33" fmla="*/ 73 h 98"/>
              <a:gd name="T34" fmla="*/ 10 w 118"/>
              <a:gd name="T35" fmla="*/ 93 h 98"/>
              <a:gd name="T36" fmla="*/ 23 w 118"/>
              <a:gd name="T37" fmla="*/ 72 h 98"/>
              <a:gd name="T38" fmla="*/ 23 w 118"/>
              <a:gd name="T39" fmla="*/ 72 h 98"/>
              <a:gd name="T40" fmla="*/ 22 w 118"/>
              <a:gd name="T41" fmla="*/ 70 h 98"/>
              <a:gd name="T42" fmla="*/ 10 w 118"/>
              <a:gd name="T43" fmla="*/ 42 h 98"/>
              <a:gd name="T44" fmla="*/ 27 w 118"/>
              <a:gd name="T45" fmla="*/ 13 h 98"/>
              <a:gd name="T46" fmla="*/ 62 w 118"/>
              <a:gd name="T47" fmla="*/ 5 h 98"/>
              <a:gd name="T48" fmla="*/ 92 w 118"/>
              <a:gd name="T49" fmla="*/ 11 h 98"/>
              <a:gd name="T50" fmla="*/ 113 w 118"/>
              <a:gd name="T51" fmla="*/ 31 h 98"/>
              <a:gd name="T52" fmla="*/ 103 w 118"/>
              <a:gd name="T53" fmla="*/ 6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8" h="98">
                <a:moveTo>
                  <a:pt x="104" y="15"/>
                </a:moveTo>
                <a:cubicBezTo>
                  <a:pt x="87" y="1"/>
                  <a:pt x="64" y="0"/>
                  <a:pt x="43" y="4"/>
                </a:cubicBezTo>
                <a:cubicBezTo>
                  <a:pt x="33" y="6"/>
                  <a:pt x="21" y="11"/>
                  <a:pt x="15" y="20"/>
                </a:cubicBezTo>
                <a:cubicBezTo>
                  <a:pt x="9" y="28"/>
                  <a:pt x="6" y="40"/>
                  <a:pt x="7" y="50"/>
                </a:cubicBezTo>
                <a:cubicBezTo>
                  <a:pt x="8" y="59"/>
                  <a:pt x="13" y="66"/>
                  <a:pt x="20" y="72"/>
                </a:cubicBezTo>
                <a:cubicBezTo>
                  <a:pt x="19" y="81"/>
                  <a:pt x="10" y="89"/>
                  <a:pt x="3" y="94"/>
                </a:cubicBezTo>
                <a:cubicBezTo>
                  <a:pt x="3" y="94"/>
                  <a:pt x="3" y="94"/>
                  <a:pt x="3" y="94"/>
                </a:cubicBezTo>
                <a:cubicBezTo>
                  <a:pt x="3" y="95"/>
                  <a:pt x="3" y="95"/>
                  <a:pt x="2" y="95"/>
                </a:cubicBezTo>
                <a:cubicBezTo>
                  <a:pt x="0" y="95"/>
                  <a:pt x="1" y="98"/>
                  <a:pt x="3" y="97"/>
                </a:cubicBezTo>
                <a:cubicBezTo>
                  <a:pt x="17" y="95"/>
                  <a:pt x="33" y="87"/>
                  <a:pt x="40" y="75"/>
                </a:cubicBezTo>
                <a:cubicBezTo>
                  <a:pt x="61" y="75"/>
                  <a:pt x="86" y="78"/>
                  <a:pt x="104" y="64"/>
                </a:cubicBezTo>
                <a:cubicBezTo>
                  <a:pt x="112" y="57"/>
                  <a:pt x="118" y="48"/>
                  <a:pt x="117" y="37"/>
                </a:cubicBezTo>
                <a:cubicBezTo>
                  <a:pt x="117" y="28"/>
                  <a:pt x="111" y="20"/>
                  <a:pt x="104" y="15"/>
                </a:cubicBezTo>
                <a:close/>
                <a:moveTo>
                  <a:pt x="103" y="61"/>
                </a:moveTo>
                <a:cubicBezTo>
                  <a:pt x="86" y="76"/>
                  <a:pt x="60" y="72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8" y="72"/>
                  <a:pt x="38" y="73"/>
                  <a:pt x="38" y="73"/>
                </a:cubicBezTo>
                <a:cubicBezTo>
                  <a:pt x="32" y="83"/>
                  <a:pt x="21" y="90"/>
                  <a:pt x="10" y="93"/>
                </a:cubicBezTo>
                <a:cubicBezTo>
                  <a:pt x="16" y="87"/>
                  <a:pt x="22" y="80"/>
                  <a:pt x="23" y="72"/>
                </a:cubicBezTo>
                <a:cubicBezTo>
                  <a:pt x="23" y="72"/>
                  <a:pt x="23" y="72"/>
                  <a:pt x="23" y="72"/>
                </a:cubicBezTo>
                <a:cubicBezTo>
                  <a:pt x="23" y="71"/>
                  <a:pt x="23" y="71"/>
                  <a:pt x="22" y="70"/>
                </a:cubicBezTo>
                <a:cubicBezTo>
                  <a:pt x="14" y="63"/>
                  <a:pt x="9" y="54"/>
                  <a:pt x="10" y="42"/>
                </a:cubicBezTo>
                <a:cubicBezTo>
                  <a:pt x="11" y="30"/>
                  <a:pt x="16" y="20"/>
                  <a:pt x="27" y="13"/>
                </a:cubicBezTo>
                <a:cubicBezTo>
                  <a:pt x="37" y="7"/>
                  <a:pt x="50" y="5"/>
                  <a:pt x="62" y="5"/>
                </a:cubicBezTo>
                <a:cubicBezTo>
                  <a:pt x="73" y="5"/>
                  <a:pt x="83" y="7"/>
                  <a:pt x="92" y="11"/>
                </a:cubicBezTo>
                <a:cubicBezTo>
                  <a:pt x="101" y="15"/>
                  <a:pt x="109" y="22"/>
                  <a:pt x="113" y="31"/>
                </a:cubicBezTo>
                <a:cubicBezTo>
                  <a:pt x="118" y="42"/>
                  <a:pt x="111" y="53"/>
                  <a:pt x="103" y="61"/>
                </a:cubicBezTo>
                <a:close/>
              </a:path>
            </a:pathLst>
          </a:custGeom>
          <a:solidFill>
            <a:srgbClr val="FCB3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charset="-122"/>
              <a:ea typeface="inpin heiti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403648" y="2430278"/>
            <a:ext cx="2018616" cy="1017516"/>
            <a:chOff x="644662" y="5077351"/>
            <a:chExt cx="2018616" cy="1017516"/>
          </a:xfrm>
        </p:grpSpPr>
        <p:sp>
          <p:nvSpPr>
            <p:cNvPr id="29" name="文本框 28"/>
            <p:cNvSpPr txBox="1"/>
            <p:nvPr/>
          </p:nvSpPr>
          <p:spPr>
            <a:xfrm>
              <a:off x="644662" y="5077351"/>
              <a:ext cx="20186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學習障礙</a:t>
              </a:r>
              <a:r>
                <a:rPr lang="en-US" altLang="zh-TW" sz="3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?</a:t>
              </a:r>
              <a:endParaRPr lang="zh-CN" altLang="en-US" sz="3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4662" y="5416832"/>
              <a:ext cx="2018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sz="16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44662" y="5756313"/>
              <a:ext cx="2018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sz="16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862984" y="2398574"/>
            <a:ext cx="2018616" cy="1017516"/>
            <a:chOff x="644662" y="5077351"/>
            <a:chExt cx="2018616" cy="1017516"/>
          </a:xfrm>
        </p:grpSpPr>
        <p:sp>
          <p:nvSpPr>
            <p:cNvPr id="33" name="文本框 32"/>
            <p:cNvSpPr txBox="1"/>
            <p:nvPr/>
          </p:nvSpPr>
          <p:spPr>
            <a:xfrm>
              <a:off x="644662" y="5077351"/>
              <a:ext cx="20186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智能障礙</a:t>
              </a:r>
              <a:r>
                <a:rPr lang="en-US" altLang="zh-TW" sz="36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?</a:t>
              </a:r>
              <a:endParaRPr lang="zh-CN" altLang="en-US" sz="36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44662" y="5416832"/>
              <a:ext cx="2018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sz="16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44662" y="5756313"/>
              <a:ext cx="2018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lvl1pPr>
            </a:lstStyle>
            <a:p>
              <a:endParaRPr lang="zh-CN" altLang="en-US" sz="16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059832" y="395508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學習困難類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862984" y="3076609"/>
            <a:ext cx="2200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全面性的低落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8" y="306214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學習有內在差異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51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常態分配圖</a:t>
            </a:r>
            <a:endParaRPr lang="zh-TW" altLang="en-US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9582"/>
            <a:ext cx="8136904" cy="3816424"/>
          </a:xfrm>
        </p:spPr>
      </p:pic>
    </p:spTree>
    <p:extLst>
      <p:ext uri="{BB962C8B-B14F-4D97-AF65-F5344CB8AC3E}">
        <p14:creationId xmlns:p14="http://schemas.microsoft.com/office/powerpoint/2010/main" val="338205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智能障礙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11051"/>
            <a:ext cx="8229600" cy="4032449"/>
          </a:xfrm>
        </p:spPr>
        <p:txBody>
          <a:bodyPr>
            <a:normAutofit fontScale="62500" lnSpcReduction="20000"/>
          </a:bodyPr>
          <a:lstStyle/>
          <a:p>
            <a:pPr>
              <a:buFont typeface="あくあフォント" pitchFamily="1" charset="-128"/>
              <a:buChar char="》"/>
              <a:defRPr/>
            </a:pP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依據身心障礙及資賦優異學生鑑定辦法 </a:t>
            </a:r>
            <a:r>
              <a:rPr lang="en-US" altLang="zh-TW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(102.09.02)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第三條</a:t>
            </a:r>
            <a:endParaRPr lang="en-US" altLang="zh-TW" sz="35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None/>
              <a:defRPr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本法第三條第一款所稱</a:t>
            </a:r>
            <a:r>
              <a:rPr lang="zh-TW" altLang="en-US" sz="35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智能障礙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，指</a:t>
            </a:r>
            <a:r>
              <a:rPr lang="zh-TW" altLang="en-US" sz="35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個人之智能發展較同年齡者明顯遲緩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，且在</a:t>
            </a:r>
            <a:r>
              <a:rPr lang="zh-TW" altLang="en-US" sz="35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學習及</a:t>
            </a:r>
            <a:r>
              <a:rPr lang="zh-TW" altLang="en-US" sz="35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生活適應能力</a:t>
            </a:r>
            <a:r>
              <a:rPr lang="zh-TW" altLang="en-US" sz="35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表現上有顯著困難者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。前項所定智能障礙，其鑑定基準依下列各款規定： </a:t>
            </a:r>
            <a:endParaRPr lang="en-US" altLang="zh-TW" sz="35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あくあフォント" pitchFamily="1" charset="-128"/>
              <a:buNone/>
              <a:defRPr/>
            </a:pP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一、心智功能明顯低下或</a:t>
            </a:r>
            <a:r>
              <a:rPr lang="zh-TW" altLang="en-US" sz="35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個別智力測驗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結果未達平  </a:t>
            </a:r>
            <a:endParaRPr lang="en-US" altLang="zh-TW" sz="35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あくあフォント" pitchFamily="1" charset="-128"/>
              <a:buNone/>
              <a:defRPr/>
            </a:pP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均數負二個標準差。 </a:t>
            </a:r>
            <a:endParaRPr lang="en-US" altLang="zh-TW" sz="35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あくあフォント" pitchFamily="1" charset="-128"/>
              <a:buNone/>
              <a:defRPr/>
            </a:pP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二、學生在</a:t>
            </a:r>
            <a:r>
              <a:rPr lang="zh-TW" altLang="en-US" sz="35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生活自理、動作與行動能力、語言與溝</a:t>
            </a:r>
            <a:endParaRPr lang="en-US" altLang="zh-TW" sz="3500" b="1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あくあフォント" pitchFamily="1" charset="-128"/>
              <a:buNone/>
              <a:defRPr/>
            </a:pPr>
            <a:r>
              <a:rPr lang="zh-TW" altLang="en-US" sz="35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    通、社會人際與情緒</a:t>
            </a:r>
            <a:r>
              <a:rPr lang="zh-TW" altLang="en-US" sz="35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sz="35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等任一向度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學科</a:t>
            </a:r>
            <a:r>
              <a:rPr lang="zh-TW" altLang="en-US" sz="35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（領域）學習之表現較同年齡者有顯著困難情形 。</a:t>
            </a:r>
            <a:endParaRPr lang="en-US" altLang="zh-TW" sz="35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あくあフォント" pitchFamily="1" charset="-128"/>
              <a:buNone/>
              <a:defRPr/>
            </a:pPr>
            <a:r>
              <a:rPr lang="zh-TW" altLang="en-US" sz="21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sz="21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全國法規資料庫 </a:t>
            </a:r>
            <a:endParaRPr lang="en-US" altLang="zh-TW" sz="21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93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疑似智能障礙資料的收集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361646935"/>
              </p:ext>
            </p:extLst>
          </p:nvPr>
        </p:nvGraphicFramePr>
        <p:xfrm>
          <a:off x="179512" y="699542"/>
          <a:ext cx="8712968" cy="4356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971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學習障礙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31394"/>
            <a:ext cx="8229600" cy="3616621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依據身心障礙及資賦優異學生鑑定辦法 </a:t>
            </a:r>
            <a:r>
              <a:rPr lang="en-US" altLang="zh-TW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(102.09.02)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第十條</a:t>
            </a:r>
            <a:endParaRPr lang="en-US" altLang="zh-TW" sz="43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43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本法第三條第九款所稱</a:t>
            </a:r>
            <a:r>
              <a:rPr lang="zh-TW" altLang="en-US" sz="43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學習障礙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3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統稱</a:t>
            </a:r>
            <a:r>
              <a:rPr lang="zh-TW" altLang="en-US" sz="43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神經心理功能異常</a:t>
            </a:r>
            <a:r>
              <a:rPr lang="zh-TW" altLang="en-US" sz="43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而顯現出注意、記憶、理解、知覺、知覺動作、推理等能力有問題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3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致在</a:t>
            </a:r>
            <a:r>
              <a:rPr lang="zh-TW" altLang="en-US" sz="43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聽、說、讀、寫 或算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等學習上有顯著困難者；其障礙並非因感官、智能、情緒等障礙因素或</a:t>
            </a:r>
            <a:r>
              <a:rPr lang="zh-TW" altLang="en-US" sz="43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文化刺激不足、教學不當等環境因素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所直接造成之結果。</a:t>
            </a:r>
            <a:endParaRPr lang="en-US" altLang="zh-TW" sz="43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Char char="》"/>
              <a:defRPr/>
            </a:pP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前項所定學習障礙，其鑑定基準依下列各款規定：</a:t>
            </a:r>
            <a:endParaRPr lang="en-US" altLang="zh-TW" sz="43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None/>
              <a:defRPr/>
            </a:pPr>
            <a:r>
              <a:rPr lang="en-US" altLang="zh-TW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一、智力正常或在正常程度以上。 </a:t>
            </a:r>
            <a:endParaRPr lang="en-US" altLang="zh-TW" sz="43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None/>
              <a:defRPr/>
            </a:pP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二、個人</a:t>
            </a:r>
            <a:r>
              <a:rPr lang="zh-TW" altLang="en-US" sz="43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內在能力有顯著差異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43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300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None/>
              <a:defRPr/>
            </a:pPr>
            <a:r>
              <a:rPr lang="en-US" altLang="zh-TW" sz="43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4300" b="1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聽覺理解</a:t>
            </a:r>
            <a:r>
              <a:rPr lang="zh-TW" altLang="en-US" sz="43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300" b="1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口語表達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、識字、閱讀理解、書寫、數學運算等學習表現 有顯著困難，且經確定</a:t>
            </a:r>
            <a:r>
              <a:rPr lang="zh-TW" altLang="en-US" sz="43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一般教育所提供之介入</a:t>
            </a:r>
            <a:r>
              <a:rPr lang="zh-TW" altLang="en-US" sz="43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3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仍難有效改善。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全國法規資料庫 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021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730201" y="1692541"/>
            <a:ext cx="8331092" cy="2613830"/>
            <a:chOff x="1519399" y="1153787"/>
            <a:chExt cx="4830828" cy="3175682"/>
          </a:xfrm>
        </p:grpSpPr>
        <p:sp>
          <p:nvSpPr>
            <p:cNvPr id="41" name="文本框 40"/>
            <p:cNvSpPr txBox="1"/>
            <p:nvPr/>
          </p:nvSpPr>
          <p:spPr>
            <a:xfrm>
              <a:off x="1519399" y="1153787"/>
              <a:ext cx="409171" cy="860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accent2"/>
                  </a:solidFill>
                  <a:latin typeface="inpin heiti" charset="-122"/>
                  <a:ea typeface="inpin heiti" charset="-122"/>
                </a:rPr>
                <a:t>1</a:t>
              </a:r>
              <a:endParaRPr lang="zh-CN" altLang="en-US" sz="40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773704" y="1257796"/>
              <a:ext cx="4576523" cy="635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我們班有個不一樣的小怪獸</a:t>
              </a:r>
              <a:r>
                <a:rPr lang="en-US" altLang="zh-TW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察覺需要協助的學生</a:t>
              </a:r>
              <a:endParaRPr lang="zh-CN" altLang="en-US" sz="2800" dirty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19399" y="2697543"/>
              <a:ext cx="409171" cy="860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accent2"/>
                  </a:solidFill>
                  <a:latin typeface="inpin heiti" charset="-122"/>
                  <a:ea typeface="inpin heiti" charset="-122"/>
                </a:rPr>
                <a:t>3</a:t>
              </a:r>
              <a:endParaRPr lang="zh-CN" altLang="en-US" sz="40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80401" y="3598424"/>
              <a:ext cx="4022431" cy="635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飼養小怪獸日記</a:t>
              </a:r>
              <a:r>
                <a:rPr lang="en-US" altLang="zh-TW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轉介前的紀錄</a:t>
              </a:r>
              <a:r>
                <a:rPr lang="zh-TW" altLang="en-US" sz="2800" dirty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與</a:t>
              </a:r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輔導</a:t>
              </a:r>
              <a:endParaRPr lang="zh-CN" altLang="en-US" sz="2800" dirty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19399" y="1925665"/>
              <a:ext cx="409171" cy="860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accent2"/>
                  </a:solidFill>
                  <a:latin typeface="inpin heiti" charset="-122"/>
                  <a:ea typeface="inpin heiti" charset="-122"/>
                </a:rPr>
                <a:t>2</a:t>
              </a:r>
              <a:endParaRPr lang="zh-CN" altLang="en-US" sz="40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519399" y="3469420"/>
              <a:ext cx="409171" cy="860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accent2"/>
                  </a:solidFill>
                  <a:latin typeface="inpin heiti" charset="-122"/>
                  <a:ea typeface="inpin heiti" charset="-122"/>
                </a:rPr>
                <a:t>4</a:t>
              </a:r>
              <a:endParaRPr lang="zh-CN" altLang="en-US" sz="4000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785235" y="2848141"/>
              <a:ext cx="4329784" cy="635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了解小怪獸的習性</a:t>
              </a:r>
              <a:r>
                <a:rPr lang="en-US" altLang="zh-TW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800" dirty="0" smtClean="0">
                  <a:blipFill>
                    <a:blip r:embed="rId3"/>
                    <a:stretch>
                      <a:fillRect/>
                    </a:stretch>
                  </a:blipFill>
                  <a:latin typeface="標楷體" pitchFamily="65" charset="-120"/>
                  <a:ea typeface="標楷體" pitchFamily="65" charset="-120"/>
                </a:rPr>
                <a:t>轉介前的分類</a:t>
              </a:r>
              <a:endParaRPr lang="zh-CN" altLang="en-US" sz="2800" dirty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 rot="19776565">
            <a:off x="7125317" y="2901731"/>
            <a:ext cx="2269232" cy="2650774"/>
            <a:chOff x="8907463" y="2051050"/>
            <a:chExt cx="2879724" cy="3363913"/>
          </a:xfrm>
        </p:grpSpPr>
        <p:grpSp>
          <p:nvGrpSpPr>
            <p:cNvPr id="50" name="Group 205"/>
            <p:cNvGrpSpPr>
              <a:grpSpLocks/>
            </p:cNvGrpSpPr>
            <p:nvPr/>
          </p:nvGrpSpPr>
          <p:grpSpPr bwMode="auto">
            <a:xfrm>
              <a:off x="8907463" y="2051050"/>
              <a:ext cx="2879724" cy="2844800"/>
              <a:chOff x="5611" y="1292"/>
              <a:chExt cx="1814" cy="1792"/>
            </a:xfrm>
          </p:grpSpPr>
          <p:sp>
            <p:nvSpPr>
              <p:cNvPr id="335" name="Freeform 5"/>
              <p:cNvSpPr>
                <a:spLocks/>
              </p:cNvSpPr>
              <p:nvPr/>
            </p:nvSpPr>
            <p:spPr bwMode="auto">
              <a:xfrm>
                <a:off x="6199" y="2286"/>
                <a:ext cx="14" cy="0"/>
              </a:xfrm>
              <a:custGeom>
                <a:avLst/>
                <a:gdLst>
                  <a:gd name="T0" fmla="*/ 0 w 6"/>
                  <a:gd name="T1" fmla="*/ 6 w 6"/>
                  <a:gd name="T2" fmla="*/ 0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cubicBezTo>
                      <a:pt x="1" y="0"/>
                      <a:pt x="3" y="0"/>
                      <a:pt x="6" y="0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6" name="Freeform 6"/>
              <p:cNvSpPr>
                <a:spLocks/>
              </p:cNvSpPr>
              <p:nvPr/>
            </p:nvSpPr>
            <p:spPr bwMode="auto">
              <a:xfrm>
                <a:off x="6163" y="2051"/>
                <a:ext cx="5" cy="0"/>
              </a:xfrm>
              <a:custGeom>
                <a:avLst/>
                <a:gdLst>
                  <a:gd name="T0" fmla="*/ 0 w 2"/>
                  <a:gd name="T1" fmla="*/ 0 w 2"/>
                  <a:gd name="T2" fmla="*/ 0 w 2"/>
                  <a:gd name="T3" fmla="*/ 0 w 2"/>
                  <a:gd name="T4" fmla="*/ 2 w 2"/>
                  <a:gd name="T5" fmla="*/ 2 w 2"/>
                  <a:gd name="T6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7" name="Freeform 7"/>
              <p:cNvSpPr>
                <a:spLocks/>
              </p:cNvSpPr>
              <p:nvPr/>
            </p:nvSpPr>
            <p:spPr bwMode="auto">
              <a:xfrm>
                <a:off x="6206" y="2063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8" name="Freeform 8"/>
              <p:cNvSpPr>
                <a:spLocks/>
              </p:cNvSpPr>
              <p:nvPr/>
            </p:nvSpPr>
            <p:spPr bwMode="auto">
              <a:xfrm>
                <a:off x="6151" y="2051"/>
                <a:ext cx="7" cy="0"/>
              </a:xfrm>
              <a:custGeom>
                <a:avLst/>
                <a:gdLst>
                  <a:gd name="T0" fmla="*/ 3 w 3"/>
                  <a:gd name="T1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9" name="Freeform 9"/>
              <p:cNvSpPr>
                <a:spLocks/>
              </p:cNvSpPr>
              <p:nvPr/>
            </p:nvSpPr>
            <p:spPr bwMode="auto">
              <a:xfrm>
                <a:off x="6436" y="251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0" name="Freeform 10"/>
              <p:cNvSpPr>
                <a:spLocks/>
              </p:cNvSpPr>
              <p:nvPr/>
            </p:nvSpPr>
            <p:spPr bwMode="auto">
              <a:xfrm>
                <a:off x="6237" y="240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1" name="Freeform 11"/>
              <p:cNvSpPr>
                <a:spLocks/>
              </p:cNvSpPr>
              <p:nvPr/>
            </p:nvSpPr>
            <p:spPr bwMode="auto">
              <a:xfrm>
                <a:off x="6132" y="2342"/>
                <a:ext cx="3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2" name="Freeform 12"/>
              <p:cNvSpPr>
                <a:spLocks/>
              </p:cNvSpPr>
              <p:nvPr/>
            </p:nvSpPr>
            <p:spPr bwMode="auto">
              <a:xfrm>
                <a:off x="6201" y="2053"/>
                <a:ext cx="10" cy="10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2 h 4"/>
                  <a:gd name="T4" fmla="*/ 0 w 4"/>
                  <a:gd name="T5" fmla="*/ 2 h 4"/>
                  <a:gd name="T6" fmla="*/ 2 w 4"/>
                  <a:gd name="T7" fmla="*/ 4 h 4"/>
                  <a:gd name="T8" fmla="*/ 2 w 4"/>
                  <a:gd name="T9" fmla="*/ 2 h 4"/>
                  <a:gd name="T10" fmla="*/ 3 w 4"/>
                  <a:gd name="T11" fmla="*/ 1 h 4"/>
                  <a:gd name="T12" fmla="*/ 4 w 4"/>
                  <a:gd name="T13" fmla="*/ 0 h 4"/>
                  <a:gd name="T14" fmla="*/ 4 w 4"/>
                  <a:gd name="T15" fmla="*/ 0 h 4"/>
                  <a:gd name="T16" fmla="*/ 4 w 4"/>
                  <a:gd name="T17" fmla="*/ 0 h 4"/>
                  <a:gd name="T18" fmla="*/ 2 w 4"/>
                  <a:gd name="T19" fmla="*/ 0 h 4"/>
                  <a:gd name="T20" fmla="*/ 2 w 4"/>
                  <a:gd name="T21" fmla="*/ 0 h 4"/>
                  <a:gd name="T22" fmla="*/ 1 w 4"/>
                  <a:gd name="T2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2"/>
                      <a:pt x="2" y="3"/>
                      <a:pt x="2" y="4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3" name="Freeform 13"/>
              <p:cNvSpPr>
                <a:spLocks/>
              </p:cNvSpPr>
              <p:nvPr/>
            </p:nvSpPr>
            <p:spPr bwMode="auto">
              <a:xfrm>
                <a:off x="6554" y="207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4" name="Freeform 14"/>
              <p:cNvSpPr>
                <a:spLocks/>
              </p:cNvSpPr>
              <p:nvPr/>
            </p:nvSpPr>
            <p:spPr bwMode="auto">
              <a:xfrm>
                <a:off x="6424" y="1918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5" name="Freeform 15"/>
              <p:cNvSpPr>
                <a:spLocks/>
              </p:cNvSpPr>
              <p:nvPr/>
            </p:nvSpPr>
            <p:spPr bwMode="auto">
              <a:xfrm>
                <a:off x="6464" y="270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6" name="Freeform 16"/>
              <p:cNvSpPr>
                <a:spLocks/>
              </p:cNvSpPr>
              <p:nvPr/>
            </p:nvSpPr>
            <p:spPr bwMode="auto">
              <a:xfrm>
                <a:off x="6573" y="278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7" name="Freeform 17"/>
              <p:cNvSpPr>
                <a:spLocks/>
              </p:cNvSpPr>
              <p:nvPr/>
            </p:nvSpPr>
            <p:spPr bwMode="auto">
              <a:xfrm>
                <a:off x="6464" y="2700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8" name="Freeform 18"/>
              <p:cNvSpPr>
                <a:spLocks/>
              </p:cNvSpPr>
              <p:nvPr/>
            </p:nvSpPr>
            <p:spPr bwMode="auto">
              <a:xfrm>
                <a:off x="6811" y="24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49" name="Freeform 19"/>
              <p:cNvSpPr>
                <a:spLocks/>
              </p:cNvSpPr>
              <p:nvPr/>
            </p:nvSpPr>
            <p:spPr bwMode="auto">
              <a:xfrm>
                <a:off x="6699" y="2409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0" name="Freeform 20"/>
              <p:cNvSpPr>
                <a:spLocks/>
              </p:cNvSpPr>
              <p:nvPr/>
            </p:nvSpPr>
            <p:spPr bwMode="auto">
              <a:xfrm>
                <a:off x="6455" y="269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1" name="Freeform 21"/>
              <p:cNvSpPr>
                <a:spLocks/>
              </p:cNvSpPr>
              <p:nvPr/>
            </p:nvSpPr>
            <p:spPr bwMode="auto">
              <a:xfrm>
                <a:off x="6585" y="25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2" name="Freeform 22"/>
              <p:cNvSpPr>
                <a:spLocks/>
              </p:cNvSpPr>
              <p:nvPr/>
            </p:nvSpPr>
            <p:spPr bwMode="auto">
              <a:xfrm>
                <a:off x="6163" y="20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3" name="Freeform 23"/>
              <p:cNvSpPr>
                <a:spLocks/>
              </p:cNvSpPr>
              <p:nvPr/>
            </p:nvSpPr>
            <p:spPr bwMode="auto">
              <a:xfrm>
                <a:off x="5833" y="27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4" name="Freeform 24"/>
              <p:cNvSpPr>
                <a:spLocks/>
              </p:cNvSpPr>
              <p:nvPr/>
            </p:nvSpPr>
            <p:spPr bwMode="auto">
              <a:xfrm>
                <a:off x="5926" y="269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5" name="Freeform 25"/>
              <p:cNvSpPr>
                <a:spLocks/>
              </p:cNvSpPr>
              <p:nvPr/>
            </p:nvSpPr>
            <p:spPr bwMode="auto">
              <a:xfrm>
                <a:off x="5921" y="2696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6" name="Freeform 26"/>
              <p:cNvSpPr>
                <a:spLocks/>
              </p:cNvSpPr>
              <p:nvPr/>
            </p:nvSpPr>
            <p:spPr bwMode="auto">
              <a:xfrm>
                <a:off x="5914" y="269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7" name="Freeform 27"/>
              <p:cNvSpPr>
                <a:spLocks/>
              </p:cNvSpPr>
              <p:nvPr/>
            </p:nvSpPr>
            <p:spPr bwMode="auto">
              <a:xfrm>
                <a:off x="5957" y="271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8" name="Freeform 28"/>
              <p:cNvSpPr>
                <a:spLocks/>
              </p:cNvSpPr>
              <p:nvPr/>
            </p:nvSpPr>
            <p:spPr bwMode="auto">
              <a:xfrm>
                <a:off x="5954" y="2707"/>
                <a:ext cx="3" cy="8"/>
              </a:xfrm>
              <a:custGeom>
                <a:avLst/>
                <a:gdLst>
                  <a:gd name="T0" fmla="*/ 1 w 1"/>
                  <a:gd name="T1" fmla="*/ 3 h 3"/>
                  <a:gd name="T2" fmla="*/ 0 w 1"/>
                  <a:gd name="T3" fmla="*/ 0 h 3"/>
                  <a:gd name="T4" fmla="*/ 1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59" name="Freeform 29"/>
              <p:cNvSpPr>
                <a:spLocks/>
              </p:cNvSpPr>
              <p:nvPr/>
            </p:nvSpPr>
            <p:spPr bwMode="auto">
              <a:xfrm>
                <a:off x="5900" y="2700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0" name="Freeform 30"/>
              <p:cNvSpPr>
                <a:spLocks/>
              </p:cNvSpPr>
              <p:nvPr/>
            </p:nvSpPr>
            <p:spPr bwMode="auto">
              <a:xfrm>
                <a:off x="6438" y="2482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1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1" name="Freeform 31"/>
              <p:cNvSpPr>
                <a:spLocks/>
              </p:cNvSpPr>
              <p:nvPr/>
            </p:nvSpPr>
            <p:spPr bwMode="auto">
              <a:xfrm>
                <a:off x="5845" y="2762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2" name="Freeform 32"/>
              <p:cNvSpPr>
                <a:spLocks/>
              </p:cNvSpPr>
              <p:nvPr/>
            </p:nvSpPr>
            <p:spPr bwMode="auto">
              <a:xfrm>
                <a:off x="6301" y="3061"/>
                <a:ext cx="7" cy="4"/>
              </a:xfrm>
              <a:custGeom>
                <a:avLst/>
                <a:gdLst>
                  <a:gd name="T0" fmla="*/ 2 w 3"/>
                  <a:gd name="T1" fmla="*/ 2 h 2"/>
                  <a:gd name="T2" fmla="*/ 2 w 3"/>
                  <a:gd name="T3" fmla="*/ 0 h 2"/>
                  <a:gd name="T4" fmla="*/ 2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3" y="1"/>
                      <a:pt x="2" y="0"/>
                      <a:pt x="2" y="0"/>
                    </a:cubicBezTo>
                    <a:cubicBezTo>
                      <a:pt x="0" y="0"/>
                      <a:pt x="3" y="1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3" name="Freeform 33"/>
              <p:cNvSpPr>
                <a:spLocks/>
              </p:cNvSpPr>
              <p:nvPr/>
            </p:nvSpPr>
            <p:spPr bwMode="auto">
              <a:xfrm>
                <a:off x="7325" y="2025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4" name="Freeform 34"/>
              <p:cNvSpPr>
                <a:spLocks/>
              </p:cNvSpPr>
              <p:nvPr/>
            </p:nvSpPr>
            <p:spPr bwMode="auto">
              <a:xfrm>
                <a:off x="5812" y="2805"/>
                <a:ext cx="5" cy="4"/>
              </a:xfrm>
              <a:custGeom>
                <a:avLst/>
                <a:gdLst>
                  <a:gd name="T0" fmla="*/ 0 w 5"/>
                  <a:gd name="T1" fmla="*/ 2 h 4"/>
                  <a:gd name="T2" fmla="*/ 5 w 5"/>
                  <a:gd name="T3" fmla="*/ 4 h 4"/>
                  <a:gd name="T4" fmla="*/ 0 w 5"/>
                  <a:gd name="T5" fmla="*/ 0 h 4"/>
                  <a:gd name="T6" fmla="*/ 0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lnTo>
                      <a:pt x="5" y="4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5" name="Freeform 35"/>
              <p:cNvSpPr>
                <a:spLocks/>
              </p:cNvSpPr>
              <p:nvPr/>
            </p:nvSpPr>
            <p:spPr bwMode="auto">
              <a:xfrm>
                <a:off x="6156" y="2051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1 w 3"/>
                  <a:gd name="T7" fmla="*/ 0 h 3"/>
                  <a:gd name="T8" fmla="*/ 1 w 3"/>
                  <a:gd name="T9" fmla="*/ 0 h 3"/>
                  <a:gd name="T10" fmla="*/ 2 w 3"/>
                  <a:gd name="T11" fmla="*/ 1 h 3"/>
                  <a:gd name="T12" fmla="*/ 0 w 3"/>
                  <a:gd name="T13" fmla="*/ 2 h 3"/>
                  <a:gd name="T14" fmla="*/ 2 w 3"/>
                  <a:gd name="T15" fmla="*/ 2 h 3"/>
                  <a:gd name="T16" fmla="*/ 3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6" name="Freeform 36"/>
              <p:cNvSpPr>
                <a:spLocks/>
              </p:cNvSpPr>
              <p:nvPr/>
            </p:nvSpPr>
            <p:spPr bwMode="auto">
              <a:xfrm>
                <a:off x="5750" y="2691"/>
                <a:ext cx="204" cy="194"/>
              </a:xfrm>
              <a:custGeom>
                <a:avLst/>
                <a:gdLst>
                  <a:gd name="T0" fmla="*/ 83 w 86"/>
                  <a:gd name="T1" fmla="*/ 5 h 82"/>
                  <a:gd name="T2" fmla="*/ 80 w 86"/>
                  <a:gd name="T3" fmla="*/ 4 h 82"/>
                  <a:gd name="T4" fmla="*/ 77 w 86"/>
                  <a:gd name="T5" fmla="*/ 8 h 82"/>
                  <a:gd name="T6" fmla="*/ 76 w 86"/>
                  <a:gd name="T7" fmla="*/ 6 h 82"/>
                  <a:gd name="T8" fmla="*/ 72 w 86"/>
                  <a:gd name="T9" fmla="*/ 7 h 82"/>
                  <a:gd name="T10" fmla="*/ 70 w 86"/>
                  <a:gd name="T11" fmla="*/ 4 h 82"/>
                  <a:gd name="T12" fmla="*/ 67 w 86"/>
                  <a:gd name="T13" fmla="*/ 1 h 82"/>
                  <a:gd name="T14" fmla="*/ 68 w 86"/>
                  <a:gd name="T15" fmla="*/ 6 h 82"/>
                  <a:gd name="T16" fmla="*/ 70 w 86"/>
                  <a:gd name="T17" fmla="*/ 10 h 82"/>
                  <a:gd name="T18" fmla="*/ 65 w 86"/>
                  <a:gd name="T19" fmla="*/ 6 h 82"/>
                  <a:gd name="T20" fmla="*/ 65 w 86"/>
                  <a:gd name="T21" fmla="*/ 8 h 82"/>
                  <a:gd name="T22" fmla="*/ 62 w 86"/>
                  <a:gd name="T23" fmla="*/ 6 h 82"/>
                  <a:gd name="T24" fmla="*/ 61 w 86"/>
                  <a:gd name="T25" fmla="*/ 8 h 82"/>
                  <a:gd name="T26" fmla="*/ 59 w 86"/>
                  <a:gd name="T27" fmla="*/ 9 h 82"/>
                  <a:gd name="T28" fmla="*/ 62 w 86"/>
                  <a:gd name="T29" fmla="*/ 15 h 82"/>
                  <a:gd name="T30" fmla="*/ 58 w 86"/>
                  <a:gd name="T31" fmla="*/ 10 h 82"/>
                  <a:gd name="T32" fmla="*/ 57 w 86"/>
                  <a:gd name="T33" fmla="*/ 12 h 82"/>
                  <a:gd name="T34" fmla="*/ 53 w 86"/>
                  <a:gd name="T35" fmla="*/ 17 h 82"/>
                  <a:gd name="T36" fmla="*/ 51 w 86"/>
                  <a:gd name="T37" fmla="*/ 19 h 82"/>
                  <a:gd name="T38" fmla="*/ 48 w 86"/>
                  <a:gd name="T39" fmla="*/ 22 h 82"/>
                  <a:gd name="T40" fmla="*/ 48 w 86"/>
                  <a:gd name="T41" fmla="*/ 24 h 82"/>
                  <a:gd name="T42" fmla="*/ 46 w 86"/>
                  <a:gd name="T43" fmla="*/ 24 h 82"/>
                  <a:gd name="T44" fmla="*/ 45 w 86"/>
                  <a:gd name="T45" fmla="*/ 25 h 82"/>
                  <a:gd name="T46" fmla="*/ 46 w 86"/>
                  <a:gd name="T47" fmla="*/ 27 h 82"/>
                  <a:gd name="T48" fmla="*/ 43 w 86"/>
                  <a:gd name="T49" fmla="*/ 28 h 82"/>
                  <a:gd name="T50" fmla="*/ 40 w 86"/>
                  <a:gd name="T51" fmla="*/ 30 h 82"/>
                  <a:gd name="T52" fmla="*/ 38 w 86"/>
                  <a:gd name="T53" fmla="*/ 32 h 82"/>
                  <a:gd name="T54" fmla="*/ 36 w 86"/>
                  <a:gd name="T55" fmla="*/ 34 h 82"/>
                  <a:gd name="T56" fmla="*/ 36 w 86"/>
                  <a:gd name="T57" fmla="*/ 37 h 82"/>
                  <a:gd name="T58" fmla="*/ 34 w 86"/>
                  <a:gd name="T59" fmla="*/ 36 h 82"/>
                  <a:gd name="T60" fmla="*/ 34 w 86"/>
                  <a:gd name="T61" fmla="*/ 37 h 82"/>
                  <a:gd name="T62" fmla="*/ 31 w 86"/>
                  <a:gd name="T63" fmla="*/ 41 h 82"/>
                  <a:gd name="T64" fmla="*/ 32 w 86"/>
                  <a:gd name="T65" fmla="*/ 45 h 82"/>
                  <a:gd name="T66" fmla="*/ 31 w 86"/>
                  <a:gd name="T67" fmla="*/ 48 h 82"/>
                  <a:gd name="T68" fmla="*/ 28 w 86"/>
                  <a:gd name="T69" fmla="*/ 47 h 82"/>
                  <a:gd name="T70" fmla="*/ 25 w 86"/>
                  <a:gd name="T71" fmla="*/ 53 h 82"/>
                  <a:gd name="T72" fmla="*/ 24 w 86"/>
                  <a:gd name="T73" fmla="*/ 55 h 82"/>
                  <a:gd name="T74" fmla="*/ 18 w 86"/>
                  <a:gd name="T75" fmla="*/ 59 h 82"/>
                  <a:gd name="T76" fmla="*/ 15 w 86"/>
                  <a:gd name="T77" fmla="*/ 59 h 82"/>
                  <a:gd name="T78" fmla="*/ 14 w 86"/>
                  <a:gd name="T79" fmla="*/ 60 h 82"/>
                  <a:gd name="T80" fmla="*/ 11 w 86"/>
                  <a:gd name="T81" fmla="*/ 69 h 82"/>
                  <a:gd name="T82" fmla="*/ 2 w 86"/>
                  <a:gd name="T83" fmla="*/ 75 h 82"/>
                  <a:gd name="T84" fmla="*/ 23 w 86"/>
                  <a:gd name="T85" fmla="*/ 72 h 82"/>
                  <a:gd name="T86" fmla="*/ 28 w 86"/>
                  <a:gd name="T87" fmla="*/ 68 h 82"/>
                  <a:gd name="T88" fmla="*/ 42 w 86"/>
                  <a:gd name="T89" fmla="*/ 48 h 82"/>
                  <a:gd name="T90" fmla="*/ 49 w 86"/>
                  <a:gd name="T91" fmla="*/ 45 h 82"/>
                  <a:gd name="T92" fmla="*/ 55 w 86"/>
                  <a:gd name="T93" fmla="*/ 43 h 82"/>
                  <a:gd name="T94" fmla="*/ 63 w 86"/>
                  <a:gd name="T95" fmla="*/ 35 h 82"/>
                  <a:gd name="T96" fmla="*/ 68 w 86"/>
                  <a:gd name="T97" fmla="*/ 31 h 82"/>
                  <a:gd name="T98" fmla="*/ 74 w 86"/>
                  <a:gd name="T99" fmla="*/ 23 h 82"/>
                  <a:gd name="T100" fmla="*/ 75 w 86"/>
                  <a:gd name="T101" fmla="*/ 16 h 82"/>
                  <a:gd name="T102" fmla="*/ 82 w 86"/>
                  <a:gd name="T103" fmla="*/ 14 h 82"/>
                  <a:gd name="T104" fmla="*/ 84 w 86"/>
                  <a:gd name="T105" fmla="*/ 13 h 82"/>
                  <a:gd name="T106" fmla="*/ 84 w 86"/>
                  <a:gd name="T107" fmla="*/ 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6" h="82">
                    <a:moveTo>
                      <a:pt x="84" y="7"/>
                    </a:moveTo>
                    <a:cubicBezTo>
                      <a:pt x="85" y="8"/>
                      <a:pt x="85" y="9"/>
                      <a:pt x="86" y="10"/>
                    </a:cubicBezTo>
                    <a:cubicBezTo>
                      <a:pt x="85" y="6"/>
                      <a:pt x="85" y="6"/>
                      <a:pt x="85" y="6"/>
                    </a:cubicBezTo>
                    <a:cubicBezTo>
                      <a:pt x="85" y="7"/>
                      <a:pt x="85" y="6"/>
                      <a:pt x="84" y="5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5"/>
                      <a:pt x="82" y="4"/>
                      <a:pt x="82" y="6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3" y="7"/>
                      <a:pt x="84" y="9"/>
                      <a:pt x="83" y="8"/>
                    </a:cubicBezTo>
                    <a:cubicBezTo>
                      <a:pt x="82" y="6"/>
                      <a:pt x="82" y="6"/>
                      <a:pt x="82" y="6"/>
                    </a:cubicBezTo>
                    <a:cubicBezTo>
                      <a:pt x="82" y="6"/>
                      <a:pt x="82" y="6"/>
                      <a:pt x="82" y="6"/>
                    </a:cubicBezTo>
                    <a:cubicBezTo>
                      <a:pt x="80" y="4"/>
                      <a:pt x="80" y="4"/>
                      <a:pt x="80" y="4"/>
                    </a:cubicBezTo>
                    <a:cubicBezTo>
                      <a:pt x="82" y="7"/>
                      <a:pt x="80" y="5"/>
                      <a:pt x="81" y="6"/>
                    </a:cubicBezTo>
                    <a:cubicBezTo>
                      <a:pt x="80" y="6"/>
                      <a:pt x="80" y="6"/>
                      <a:pt x="80" y="6"/>
                    </a:cubicBezTo>
                    <a:cubicBezTo>
                      <a:pt x="79" y="5"/>
                      <a:pt x="81" y="7"/>
                      <a:pt x="81" y="7"/>
                    </a:cubicBezTo>
                    <a:cubicBezTo>
                      <a:pt x="80" y="7"/>
                      <a:pt x="79" y="5"/>
                      <a:pt x="79" y="4"/>
                    </a:cubicBezTo>
                    <a:cubicBezTo>
                      <a:pt x="78" y="4"/>
                      <a:pt x="79" y="6"/>
                      <a:pt x="77" y="5"/>
                    </a:cubicBezTo>
                    <a:cubicBezTo>
                      <a:pt x="77" y="5"/>
                      <a:pt x="77" y="6"/>
                      <a:pt x="77" y="8"/>
                    </a:cubicBezTo>
                    <a:cubicBezTo>
                      <a:pt x="77" y="8"/>
                      <a:pt x="76" y="5"/>
                      <a:pt x="76" y="6"/>
                    </a:cubicBezTo>
                    <a:cubicBezTo>
                      <a:pt x="75" y="5"/>
                      <a:pt x="74" y="3"/>
                      <a:pt x="74" y="2"/>
                    </a:cubicBezTo>
                    <a:cubicBezTo>
                      <a:pt x="74" y="2"/>
                      <a:pt x="73" y="1"/>
                      <a:pt x="73" y="2"/>
                    </a:cubicBezTo>
                    <a:cubicBezTo>
                      <a:pt x="73" y="1"/>
                      <a:pt x="72" y="0"/>
                      <a:pt x="72" y="0"/>
                    </a:cubicBezTo>
                    <a:cubicBezTo>
                      <a:pt x="73" y="1"/>
                      <a:pt x="74" y="3"/>
                      <a:pt x="74" y="3"/>
                    </a:cubicBezTo>
                    <a:cubicBezTo>
                      <a:pt x="76" y="5"/>
                      <a:pt x="74" y="4"/>
                      <a:pt x="76" y="6"/>
                    </a:cubicBezTo>
                    <a:cubicBezTo>
                      <a:pt x="75" y="6"/>
                      <a:pt x="74" y="6"/>
                      <a:pt x="74" y="7"/>
                    </a:cubicBezTo>
                    <a:cubicBezTo>
                      <a:pt x="74" y="7"/>
                      <a:pt x="73" y="5"/>
                      <a:pt x="73" y="4"/>
                    </a:cubicBezTo>
                    <a:cubicBezTo>
                      <a:pt x="73" y="6"/>
                      <a:pt x="73" y="7"/>
                      <a:pt x="73" y="7"/>
                    </a:cubicBezTo>
                    <a:cubicBezTo>
                      <a:pt x="74" y="8"/>
                      <a:pt x="74" y="8"/>
                      <a:pt x="75" y="10"/>
                    </a:cubicBezTo>
                    <a:cubicBezTo>
                      <a:pt x="75" y="10"/>
                      <a:pt x="75" y="11"/>
                      <a:pt x="75" y="11"/>
                    </a:cubicBezTo>
                    <a:cubicBezTo>
                      <a:pt x="74" y="9"/>
                      <a:pt x="72" y="7"/>
                      <a:pt x="72" y="7"/>
                    </a:cubicBezTo>
                    <a:cubicBezTo>
                      <a:pt x="71" y="5"/>
                      <a:pt x="73" y="7"/>
                      <a:pt x="71" y="5"/>
                    </a:cubicBezTo>
                    <a:cubicBezTo>
                      <a:pt x="70" y="3"/>
                      <a:pt x="71" y="2"/>
                      <a:pt x="72" y="3"/>
                    </a:cubicBezTo>
                    <a:cubicBezTo>
                      <a:pt x="71" y="1"/>
                      <a:pt x="71" y="3"/>
                      <a:pt x="70" y="1"/>
                    </a:cubicBezTo>
                    <a:cubicBezTo>
                      <a:pt x="70" y="1"/>
                      <a:pt x="70" y="3"/>
                      <a:pt x="70" y="3"/>
                    </a:cubicBezTo>
                    <a:cubicBezTo>
                      <a:pt x="71" y="4"/>
                      <a:pt x="71" y="4"/>
                      <a:pt x="71" y="5"/>
                    </a:cubicBezTo>
                    <a:cubicBezTo>
                      <a:pt x="72" y="8"/>
                      <a:pt x="70" y="4"/>
                      <a:pt x="70" y="4"/>
                    </a:cubicBezTo>
                    <a:cubicBezTo>
                      <a:pt x="69" y="3"/>
                      <a:pt x="69" y="3"/>
                      <a:pt x="69" y="3"/>
                    </a:cubicBezTo>
                    <a:cubicBezTo>
                      <a:pt x="69" y="3"/>
                      <a:pt x="69" y="4"/>
                      <a:pt x="69" y="4"/>
                    </a:cubicBezTo>
                    <a:cubicBezTo>
                      <a:pt x="67" y="2"/>
                      <a:pt x="69" y="4"/>
                      <a:pt x="68" y="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6" y="0"/>
                      <a:pt x="68" y="2"/>
                      <a:pt x="67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7" y="2"/>
                      <a:pt x="67" y="2"/>
                      <a:pt x="67" y="2"/>
                    </a:cubicBezTo>
                    <a:cubicBezTo>
                      <a:pt x="68" y="3"/>
                      <a:pt x="69" y="4"/>
                      <a:pt x="69" y="4"/>
                    </a:cubicBezTo>
                    <a:cubicBezTo>
                      <a:pt x="70" y="7"/>
                      <a:pt x="69" y="4"/>
                      <a:pt x="69" y="5"/>
                    </a:cubicBezTo>
                    <a:cubicBezTo>
                      <a:pt x="69" y="7"/>
                      <a:pt x="69" y="5"/>
                      <a:pt x="70" y="6"/>
                    </a:cubicBezTo>
                    <a:cubicBezTo>
                      <a:pt x="71" y="8"/>
                      <a:pt x="70" y="8"/>
                      <a:pt x="70" y="8"/>
                    </a:cubicBezTo>
                    <a:cubicBezTo>
                      <a:pt x="70" y="9"/>
                      <a:pt x="69" y="7"/>
                      <a:pt x="68" y="6"/>
                    </a:cubicBezTo>
                    <a:cubicBezTo>
                      <a:pt x="68" y="6"/>
                      <a:pt x="68" y="5"/>
                      <a:pt x="69" y="6"/>
                    </a:cubicBezTo>
                    <a:cubicBezTo>
                      <a:pt x="68" y="4"/>
                      <a:pt x="67" y="3"/>
                      <a:pt x="66" y="2"/>
                    </a:cubicBezTo>
                    <a:cubicBezTo>
                      <a:pt x="65" y="1"/>
                      <a:pt x="67" y="4"/>
                      <a:pt x="67" y="4"/>
                    </a:cubicBezTo>
                    <a:cubicBezTo>
                      <a:pt x="67" y="3"/>
                      <a:pt x="68" y="5"/>
                      <a:pt x="68" y="6"/>
                    </a:cubicBezTo>
                    <a:cubicBezTo>
                      <a:pt x="70" y="10"/>
                      <a:pt x="66" y="3"/>
                      <a:pt x="66" y="4"/>
                    </a:cubicBezTo>
                    <a:cubicBezTo>
                      <a:pt x="68" y="6"/>
                      <a:pt x="67" y="8"/>
                      <a:pt x="70" y="10"/>
                    </a:cubicBezTo>
                    <a:cubicBezTo>
                      <a:pt x="70" y="11"/>
                      <a:pt x="70" y="12"/>
                      <a:pt x="70" y="12"/>
                    </a:cubicBezTo>
                    <a:cubicBezTo>
                      <a:pt x="69" y="10"/>
                      <a:pt x="69" y="10"/>
                      <a:pt x="68" y="8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4"/>
                      <a:pt x="65" y="5"/>
                      <a:pt x="65" y="6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5"/>
                      <a:pt x="65" y="7"/>
                      <a:pt x="65" y="7"/>
                    </a:cubicBezTo>
                    <a:cubicBezTo>
                      <a:pt x="65" y="7"/>
                      <a:pt x="64" y="6"/>
                      <a:pt x="63" y="5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5"/>
                      <a:pt x="62" y="3"/>
                      <a:pt x="62" y="4"/>
                    </a:cubicBezTo>
                    <a:cubicBezTo>
                      <a:pt x="63" y="5"/>
                      <a:pt x="64" y="6"/>
                      <a:pt x="65" y="8"/>
                    </a:cubicBezTo>
                    <a:cubicBezTo>
                      <a:pt x="65" y="8"/>
                      <a:pt x="64" y="7"/>
                      <a:pt x="64" y="7"/>
                    </a:cubicBezTo>
                    <a:cubicBezTo>
                      <a:pt x="63" y="6"/>
                      <a:pt x="63" y="6"/>
                      <a:pt x="63" y="6"/>
                    </a:cubicBezTo>
                    <a:cubicBezTo>
                      <a:pt x="63" y="7"/>
                      <a:pt x="62" y="4"/>
                      <a:pt x="62" y="5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62" y="6"/>
                      <a:pt x="62" y="5"/>
                      <a:pt x="61" y="5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2" y="6"/>
                      <a:pt x="63" y="8"/>
                      <a:pt x="61" y="6"/>
                    </a:cubicBezTo>
                    <a:cubicBezTo>
                      <a:pt x="63" y="8"/>
                      <a:pt x="61" y="6"/>
                      <a:pt x="62" y="7"/>
                    </a:cubicBezTo>
                    <a:cubicBezTo>
                      <a:pt x="64" y="9"/>
                      <a:pt x="63" y="9"/>
                      <a:pt x="63" y="9"/>
                    </a:cubicBezTo>
                    <a:cubicBezTo>
                      <a:pt x="62" y="7"/>
                      <a:pt x="63" y="9"/>
                      <a:pt x="63" y="9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0" y="6"/>
                      <a:pt x="62" y="10"/>
                      <a:pt x="61" y="10"/>
                    </a:cubicBezTo>
                    <a:cubicBezTo>
                      <a:pt x="61" y="9"/>
                      <a:pt x="60" y="7"/>
                      <a:pt x="60" y="7"/>
                    </a:cubicBezTo>
                    <a:cubicBezTo>
                      <a:pt x="61" y="9"/>
                      <a:pt x="61" y="10"/>
                      <a:pt x="62" y="11"/>
                    </a:cubicBezTo>
                    <a:cubicBezTo>
                      <a:pt x="61" y="11"/>
                      <a:pt x="60" y="9"/>
                      <a:pt x="59" y="7"/>
                    </a:cubicBezTo>
                    <a:cubicBezTo>
                      <a:pt x="60" y="9"/>
                      <a:pt x="58" y="7"/>
                      <a:pt x="59" y="9"/>
                    </a:cubicBezTo>
                    <a:cubicBezTo>
                      <a:pt x="60" y="9"/>
                      <a:pt x="60" y="10"/>
                      <a:pt x="61" y="11"/>
                    </a:cubicBezTo>
                    <a:cubicBezTo>
                      <a:pt x="61" y="11"/>
                      <a:pt x="60" y="10"/>
                      <a:pt x="60" y="10"/>
                    </a:cubicBezTo>
                    <a:cubicBezTo>
                      <a:pt x="60" y="10"/>
                      <a:pt x="61" y="12"/>
                      <a:pt x="61" y="12"/>
                    </a:cubicBezTo>
                    <a:cubicBezTo>
                      <a:pt x="61" y="12"/>
                      <a:pt x="62" y="14"/>
                      <a:pt x="61" y="13"/>
                    </a:cubicBezTo>
                    <a:cubicBezTo>
                      <a:pt x="60" y="12"/>
                      <a:pt x="61" y="12"/>
                      <a:pt x="60" y="11"/>
                    </a:cubicBezTo>
                    <a:cubicBezTo>
                      <a:pt x="60" y="11"/>
                      <a:pt x="62" y="15"/>
                      <a:pt x="62" y="15"/>
                    </a:cubicBezTo>
                    <a:cubicBezTo>
                      <a:pt x="63" y="16"/>
                      <a:pt x="65" y="18"/>
                      <a:pt x="65" y="19"/>
                    </a:cubicBezTo>
                    <a:cubicBezTo>
                      <a:pt x="64" y="19"/>
                      <a:pt x="65" y="18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1" y="15"/>
                      <a:pt x="61" y="13"/>
                      <a:pt x="59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59" y="12"/>
                      <a:pt x="58" y="10"/>
                      <a:pt x="58" y="10"/>
                    </a:cubicBezTo>
                    <a:cubicBezTo>
                      <a:pt x="59" y="12"/>
                      <a:pt x="57" y="11"/>
                      <a:pt x="58" y="11"/>
                    </a:cubicBezTo>
                    <a:cubicBezTo>
                      <a:pt x="59" y="12"/>
                      <a:pt x="58" y="11"/>
                      <a:pt x="58" y="12"/>
                    </a:cubicBezTo>
                    <a:cubicBezTo>
                      <a:pt x="58" y="12"/>
                      <a:pt x="60" y="14"/>
                      <a:pt x="59" y="14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8" y="13"/>
                      <a:pt x="57" y="12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56" y="12"/>
                      <a:pt x="55" y="13"/>
                      <a:pt x="57" y="17"/>
                    </a:cubicBezTo>
                    <a:cubicBezTo>
                      <a:pt x="56" y="16"/>
                      <a:pt x="55" y="16"/>
                      <a:pt x="54" y="15"/>
                    </a:cubicBezTo>
                    <a:cubicBezTo>
                      <a:pt x="55" y="16"/>
                      <a:pt x="55" y="17"/>
                      <a:pt x="55" y="17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5"/>
                      <a:pt x="54" y="17"/>
                      <a:pt x="54" y="18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2" y="16"/>
                      <a:pt x="54" y="18"/>
                      <a:pt x="54" y="18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3" y="19"/>
                      <a:pt x="52" y="17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2" y="18"/>
                      <a:pt x="51" y="18"/>
                      <a:pt x="51" y="19"/>
                    </a:cubicBezTo>
                    <a:cubicBezTo>
                      <a:pt x="52" y="19"/>
                      <a:pt x="52" y="20"/>
                      <a:pt x="53" y="21"/>
                    </a:cubicBezTo>
                    <a:cubicBezTo>
                      <a:pt x="55" y="22"/>
                      <a:pt x="53" y="20"/>
                      <a:pt x="54" y="22"/>
                    </a:cubicBezTo>
                    <a:cubicBezTo>
                      <a:pt x="53" y="21"/>
                      <a:pt x="52" y="20"/>
                      <a:pt x="52" y="20"/>
                    </a:cubicBezTo>
                    <a:cubicBezTo>
                      <a:pt x="49" y="18"/>
                      <a:pt x="50" y="21"/>
                      <a:pt x="50" y="20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48" y="20"/>
                      <a:pt x="50" y="22"/>
                      <a:pt x="48" y="22"/>
                    </a:cubicBezTo>
                    <a:cubicBezTo>
                      <a:pt x="49" y="22"/>
                      <a:pt x="51" y="25"/>
                      <a:pt x="51" y="25"/>
                    </a:cubicBezTo>
                    <a:cubicBezTo>
                      <a:pt x="52" y="26"/>
                      <a:pt x="49" y="23"/>
                      <a:pt x="48" y="22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48" y="24"/>
                      <a:pt x="49" y="25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7" y="23"/>
                      <a:pt x="47" y="23"/>
                    </a:cubicBezTo>
                    <a:cubicBezTo>
                      <a:pt x="48" y="25"/>
                      <a:pt x="47" y="24"/>
                      <a:pt x="48" y="25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5" y="24"/>
                      <a:pt x="47" y="25"/>
                      <a:pt x="47" y="26"/>
                    </a:cubicBezTo>
                    <a:cubicBezTo>
                      <a:pt x="48" y="27"/>
                      <a:pt x="47" y="26"/>
                      <a:pt x="46" y="26"/>
                    </a:cubicBezTo>
                    <a:cubicBezTo>
                      <a:pt x="46" y="25"/>
                      <a:pt x="47" y="26"/>
                      <a:pt x="47" y="25"/>
                    </a:cubicBezTo>
                    <a:cubicBezTo>
                      <a:pt x="46" y="24"/>
                      <a:pt x="46" y="25"/>
                      <a:pt x="46" y="25"/>
                    </a:cubicBezTo>
                    <a:cubicBezTo>
                      <a:pt x="46" y="25"/>
                      <a:pt x="47" y="26"/>
                      <a:pt x="46" y="26"/>
                    </a:cubicBezTo>
                    <a:cubicBezTo>
                      <a:pt x="46" y="26"/>
                      <a:pt x="46" y="26"/>
                      <a:pt x="45" y="25"/>
                    </a:cubicBezTo>
                    <a:cubicBezTo>
                      <a:pt x="46" y="26"/>
                      <a:pt x="45" y="26"/>
                      <a:pt x="46" y="27"/>
                    </a:cubicBezTo>
                    <a:cubicBezTo>
                      <a:pt x="46" y="27"/>
                      <a:pt x="47" y="27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47" y="28"/>
                      <a:pt x="46" y="28"/>
                      <a:pt x="47" y="29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7" y="28"/>
                      <a:pt x="46" y="28"/>
                      <a:pt x="46" y="29"/>
                    </a:cubicBezTo>
                    <a:cubicBezTo>
                      <a:pt x="45" y="27"/>
                      <a:pt x="44" y="26"/>
                      <a:pt x="44" y="26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4" y="28"/>
                      <a:pt x="44" y="27"/>
                      <a:pt x="43" y="27"/>
                    </a:cubicBezTo>
                    <a:cubicBezTo>
                      <a:pt x="42" y="26"/>
                      <a:pt x="46" y="31"/>
                      <a:pt x="45" y="30"/>
                    </a:cubicBezTo>
                    <a:cubicBezTo>
                      <a:pt x="44" y="28"/>
                      <a:pt x="43" y="28"/>
                      <a:pt x="43" y="28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4" y="29"/>
                      <a:pt x="42" y="28"/>
                      <a:pt x="44" y="28"/>
                    </a:cubicBezTo>
                    <a:cubicBezTo>
                      <a:pt x="44" y="29"/>
                      <a:pt x="44" y="29"/>
                      <a:pt x="44" y="30"/>
                    </a:cubicBezTo>
                    <a:cubicBezTo>
                      <a:pt x="41" y="27"/>
                      <a:pt x="42" y="30"/>
                      <a:pt x="40" y="29"/>
                    </a:cubicBezTo>
                    <a:cubicBezTo>
                      <a:pt x="42" y="30"/>
                      <a:pt x="41" y="29"/>
                      <a:pt x="41" y="30"/>
                    </a:cubicBezTo>
                    <a:cubicBezTo>
                      <a:pt x="39" y="28"/>
                      <a:pt x="41" y="31"/>
                      <a:pt x="40" y="30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0" y="31"/>
                      <a:pt x="44" y="35"/>
                      <a:pt x="41" y="33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38" y="29"/>
                      <a:pt x="41" y="33"/>
                      <a:pt x="39" y="31"/>
                    </a:cubicBezTo>
                    <a:cubicBezTo>
                      <a:pt x="39" y="32"/>
                      <a:pt x="40" y="33"/>
                      <a:pt x="41" y="34"/>
                    </a:cubicBezTo>
                    <a:cubicBezTo>
                      <a:pt x="40" y="33"/>
                      <a:pt x="39" y="33"/>
                      <a:pt x="38" y="32"/>
                    </a:cubicBezTo>
                    <a:cubicBezTo>
                      <a:pt x="39" y="33"/>
                      <a:pt x="39" y="33"/>
                      <a:pt x="38" y="33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7" y="32"/>
                      <a:pt x="38" y="33"/>
                      <a:pt x="38" y="33"/>
                    </a:cubicBezTo>
                    <a:cubicBezTo>
                      <a:pt x="37" y="32"/>
                      <a:pt x="37" y="33"/>
                      <a:pt x="36" y="33"/>
                    </a:cubicBezTo>
                    <a:cubicBezTo>
                      <a:pt x="37" y="35"/>
                      <a:pt x="35" y="32"/>
                      <a:pt x="37" y="35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7" y="35"/>
                      <a:pt x="38" y="36"/>
                      <a:pt x="38" y="37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5" y="33"/>
                      <a:pt x="36" y="35"/>
                      <a:pt x="35" y="34"/>
                    </a:cubicBezTo>
                    <a:cubicBezTo>
                      <a:pt x="36" y="35"/>
                      <a:pt x="35" y="34"/>
                      <a:pt x="36" y="35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6" y="37"/>
                      <a:pt x="36" y="37"/>
                      <a:pt x="36" y="37"/>
                    </a:cubicBezTo>
                    <a:cubicBezTo>
                      <a:pt x="36" y="38"/>
                      <a:pt x="35" y="36"/>
                      <a:pt x="35" y="36"/>
                    </a:cubicBezTo>
                    <a:cubicBezTo>
                      <a:pt x="34" y="35"/>
                      <a:pt x="34" y="36"/>
                      <a:pt x="35" y="36"/>
                    </a:cubicBezTo>
                    <a:cubicBezTo>
                      <a:pt x="35" y="36"/>
                      <a:pt x="35" y="36"/>
                      <a:pt x="35" y="37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35" y="36"/>
                      <a:pt x="35" y="36"/>
                      <a:pt x="35" y="37"/>
                    </a:cubicBezTo>
                    <a:cubicBezTo>
                      <a:pt x="35" y="36"/>
                      <a:pt x="35" y="36"/>
                      <a:pt x="34" y="36"/>
                    </a:cubicBezTo>
                    <a:cubicBezTo>
                      <a:pt x="34" y="36"/>
                      <a:pt x="34" y="36"/>
                      <a:pt x="35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3" y="35"/>
                      <a:pt x="33" y="36"/>
                      <a:pt x="34" y="37"/>
                    </a:cubicBezTo>
                    <a:cubicBezTo>
                      <a:pt x="32" y="36"/>
                      <a:pt x="33" y="38"/>
                      <a:pt x="33" y="39"/>
                    </a:cubicBezTo>
                    <a:cubicBezTo>
                      <a:pt x="33" y="39"/>
                      <a:pt x="32" y="38"/>
                      <a:pt x="33" y="38"/>
                    </a:cubicBezTo>
                    <a:cubicBezTo>
                      <a:pt x="33" y="39"/>
                      <a:pt x="33" y="40"/>
                      <a:pt x="33" y="39"/>
                    </a:cubicBezTo>
                    <a:cubicBezTo>
                      <a:pt x="33" y="40"/>
                      <a:pt x="32" y="38"/>
                      <a:pt x="32" y="38"/>
                    </a:cubicBezTo>
                    <a:cubicBezTo>
                      <a:pt x="31" y="38"/>
                      <a:pt x="33" y="40"/>
                      <a:pt x="32" y="40"/>
                    </a:cubicBezTo>
                    <a:cubicBezTo>
                      <a:pt x="30" y="38"/>
                      <a:pt x="33" y="42"/>
                      <a:pt x="31" y="41"/>
                    </a:cubicBezTo>
                    <a:cubicBezTo>
                      <a:pt x="31" y="41"/>
                      <a:pt x="31" y="40"/>
                      <a:pt x="30" y="39"/>
                    </a:cubicBezTo>
                    <a:cubicBezTo>
                      <a:pt x="30" y="40"/>
                      <a:pt x="30" y="41"/>
                      <a:pt x="31" y="43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2"/>
                      <a:pt x="31" y="43"/>
                    </a:cubicBezTo>
                    <a:cubicBezTo>
                      <a:pt x="32" y="44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29" y="43"/>
                      <a:pt x="29" y="44"/>
                      <a:pt x="29" y="44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6"/>
                      <a:pt x="29" y="44"/>
                      <a:pt x="29" y="44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8"/>
                      <a:pt x="30" y="47"/>
                      <a:pt x="29" y="46"/>
                    </a:cubicBezTo>
                    <a:cubicBezTo>
                      <a:pt x="29" y="46"/>
                      <a:pt x="31" y="49"/>
                      <a:pt x="31" y="50"/>
                    </a:cubicBezTo>
                    <a:cubicBezTo>
                      <a:pt x="31" y="50"/>
                      <a:pt x="31" y="51"/>
                      <a:pt x="31" y="51"/>
                    </a:cubicBezTo>
                    <a:cubicBezTo>
                      <a:pt x="30" y="50"/>
                      <a:pt x="31" y="51"/>
                      <a:pt x="31" y="51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0" y="49"/>
                      <a:pt x="28" y="48"/>
                      <a:pt x="28" y="47"/>
                    </a:cubicBezTo>
                    <a:cubicBezTo>
                      <a:pt x="28" y="48"/>
                      <a:pt x="27" y="47"/>
                      <a:pt x="26" y="47"/>
                    </a:cubicBezTo>
                    <a:cubicBezTo>
                      <a:pt x="28" y="49"/>
                      <a:pt x="27" y="49"/>
                      <a:pt x="28" y="51"/>
                    </a:cubicBezTo>
                    <a:cubicBezTo>
                      <a:pt x="28" y="51"/>
                      <a:pt x="27" y="49"/>
                      <a:pt x="26" y="49"/>
                    </a:cubicBezTo>
                    <a:cubicBezTo>
                      <a:pt x="27" y="50"/>
                      <a:pt x="26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1"/>
                      <a:pt x="24" y="51"/>
                      <a:pt x="25" y="53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4" y="51"/>
                      <a:pt x="27" y="54"/>
                      <a:pt x="25" y="53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3" y="52"/>
                      <a:pt x="24" y="54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3"/>
                      <a:pt x="23" y="53"/>
                      <a:pt x="24" y="55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2" y="52"/>
                      <a:pt x="24" y="55"/>
                      <a:pt x="23" y="55"/>
                    </a:cubicBezTo>
                    <a:cubicBezTo>
                      <a:pt x="23" y="55"/>
                      <a:pt x="22" y="54"/>
                      <a:pt x="22" y="54"/>
                    </a:cubicBezTo>
                    <a:cubicBezTo>
                      <a:pt x="23" y="55"/>
                      <a:pt x="22" y="55"/>
                      <a:pt x="23" y="55"/>
                    </a:cubicBezTo>
                    <a:cubicBezTo>
                      <a:pt x="21" y="54"/>
                      <a:pt x="21" y="54"/>
                      <a:pt x="21" y="54"/>
                    </a:cubicBezTo>
                    <a:cubicBezTo>
                      <a:pt x="20" y="55"/>
                      <a:pt x="18" y="56"/>
                      <a:pt x="18" y="59"/>
                    </a:cubicBezTo>
                    <a:cubicBezTo>
                      <a:pt x="16" y="57"/>
                      <a:pt x="17" y="57"/>
                      <a:pt x="16" y="56"/>
                    </a:cubicBezTo>
                    <a:cubicBezTo>
                      <a:pt x="18" y="58"/>
                      <a:pt x="16" y="57"/>
                      <a:pt x="16" y="58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8"/>
                      <a:pt x="15" y="57"/>
                      <a:pt x="16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7" y="59"/>
                      <a:pt x="14" y="56"/>
                      <a:pt x="15" y="59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6" y="60"/>
                      <a:pt x="13" y="57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3" y="58"/>
                      <a:pt x="15" y="61"/>
                      <a:pt x="14" y="60"/>
                    </a:cubicBezTo>
                    <a:cubicBezTo>
                      <a:pt x="14" y="60"/>
                      <a:pt x="14" y="61"/>
                      <a:pt x="15" y="63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3" y="62"/>
                      <a:pt x="12" y="63"/>
                      <a:pt x="13" y="65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13" y="67"/>
                      <a:pt x="9" y="64"/>
                      <a:pt x="12" y="67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1" y="68"/>
                      <a:pt x="10" y="68"/>
                      <a:pt x="11" y="69"/>
                    </a:cubicBezTo>
                    <a:cubicBezTo>
                      <a:pt x="10" y="68"/>
                      <a:pt x="10" y="68"/>
                      <a:pt x="10" y="68"/>
                    </a:cubicBezTo>
                    <a:cubicBezTo>
                      <a:pt x="10" y="68"/>
                      <a:pt x="11" y="70"/>
                      <a:pt x="11" y="70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7" y="68"/>
                      <a:pt x="4" y="67"/>
                      <a:pt x="5" y="71"/>
                    </a:cubicBezTo>
                    <a:cubicBezTo>
                      <a:pt x="5" y="72"/>
                      <a:pt x="3" y="70"/>
                      <a:pt x="3" y="70"/>
                    </a:cubicBezTo>
                    <a:cubicBezTo>
                      <a:pt x="5" y="73"/>
                      <a:pt x="0" y="70"/>
                      <a:pt x="2" y="75"/>
                    </a:cubicBezTo>
                    <a:cubicBezTo>
                      <a:pt x="2" y="77"/>
                      <a:pt x="6" y="82"/>
                      <a:pt x="6" y="82"/>
                    </a:cubicBezTo>
                    <a:cubicBezTo>
                      <a:pt x="7" y="78"/>
                      <a:pt x="10" y="79"/>
                      <a:pt x="14" y="80"/>
                    </a:cubicBezTo>
                    <a:cubicBezTo>
                      <a:pt x="14" y="79"/>
                      <a:pt x="14" y="77"/>
                      <a:pt x="15" y="78"/>
                    </a:cubicBezTo>
                    <a:cubicBezTo>
                      <a:pt x="18" y="75"/>
                      <a:pt x="23" y="77"/>
                      <a:pt x="24" y="73"/>
                    </a:cubicBezTo>
                    <a:cubicBezTo>
                      <a:pt x="23" y="73"/>
                      <a:pt x="23" y="72"/>
                      <a:pt x="23" y="71"/>
                    </a:cubicBezTo>
                    <a:cubicBezTo>
                      <a:pt x="23" y="72"/>
                      <a:pt x="23" y="72"/>
                      <a:pt x="23" y="72"/>
                    </a:cubicBezTo>
                    <a:cubicBezTo>
                      <a:pt x="22" y="71"/>
                      <a:pt x="22" y="71"/>
                      <a:pt x="22" y="71"/>
                    </a:cubicBezTo>
                    <a:cubicBezTo>
                      <a:pt x="23" y="70"/>
                      <a:pt x="24" y="72"/>
                      <a:pt x="24" y="72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5" y="68"/>
                      <a:pt x="27" y="69"/>
                      <a:pt x="25" y="67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67"/>
                      <a:pt x="26" y="67"/>
                      <a:pt x="28" y="68"/>
                    </a:cubicBezTo>
                    <a:cubicBezTo>
                      <a:pt x="32" y="68"/>
                      <a:pt x="33" y="64"/>
                      <a:pt x="36" y="63"/>
                    </a:cubicBezTo>
                    <a:cubicBezTo>
                      <a:pt x="39" y="60"/>
                      <a:pt x="40" y="57"/>
                      <a:pt x="43" y="54"/>
                    </a:cubicBezTo>
                    <a:cubicBezTo>
                      <a:pt x="41" y="51"/>
                      <a:pt x="42" y="52"/>
                      <a:pt x="41" y="49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41" y="48"/>
                      <a:pt x="42" y="49"/>
                      <a:pt x="44" y="50"/>
                    </a:cubicBezTo>
                    <a:cubicBezTo>
                      <a:pt x="43" y="49"/>
                      <a:pt x="44" y="50"/>
                      <a:pt x="42" y="48"/>
                    </a:cubicBezTo>
                    <a:cubicBezTo>
                      <a:pt x="41" y="47"/>
                      <a:pt x="44" y="50"/>
                      <a:pt x="44" y="49"/>
                    </a:cubicBezTo>
                    <a:cubicBezTo>
                      <a:pt x="45" y="50"/>
                      <a:pt x="43" y="48"/>
                      <a:pt x="44" y="49"/>
                    </a:cubicBezTo>
                    <a:cubicBezTo>
                      <a:pt x="43" y="46"/>
                      <a:pt x="44" y="50"/>
                      <a:pt x="47" y="50"/>
                    </a:cubicBezTo>
                    <a:cubicBezTo>
                      <a:pt x="47" y="49"/>
                      <a:pt x="47" y="46"/>
                      <a:pt x="49" y="46"/>
                    </a:cubicBezTo>
                    <a:cubicBezTo>
                      <a:pt x="49" y="46"/>
                      <a:pt x="48" y="45"/>
                      <a:pt x="48" y="45"/>
                    </a:cubicBezTo>
                    <a:cubicBezTo>
                      <a:pt x="50" y="47"/>
                      <a:pt x="48" y="44"/>
                      <a:pt x="49" y="45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1" y="46"/>
                      <a:pt x="50" y="45"/>
                      <a:pt x="52" y="45"/>
                    </a:cubicBezTo>
                    <a:cubicBezTo>
                      <a:pt x="51" y="44"/>
                      <a:pt x="54" y="45"/>
                      <a:pt x="53" y="44"/>
                    </a:cubicBezTo>
                    <a:cubicBezTo>
                      <a:pt x="54" y="45"/>
                      <a:pt x="54" y="44"/>
                      <a:pt x="54" y="45"/>
                    </a:cubicBezTo>
                    <a:cubicBezTo>
                      <a:pt x="52" y="42"/>
                      <a:pt x="56" y="45"/>
                      <a:pt x="55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56" y="42"/>
                      <a:pt x="58" y="42"/>
                      <a:pt x="58" y="39"/>
                    </a:cubicBezTo>
                    <a:cubicBezTo>
                      <a:pt x="59" y="38"/>
                      <a:pt x="62" y="40"/>
                      <a:pt x="62" y="38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1" y="36"/>
                      <a:pt x="62" y="37"/>
                      <a:pt x="62" y="38"/>
                    </a:cubicBezTo>
                    <a:cubicBezTo>
                      <a:pt x="61" y="36"/>
                      <a:pt x="63" y="37"/>
                      <a:pt x="64" y="37"/>
                    </a:cubicBezTo>
                    <a:cubicBezTo>
                      <a:pt x="63" y="36"/>
                      <a:pt x="63" y="36"/>
                      <a:pt x="63" y="35"/>
                    </a:cubicBezTo>
                    <a:cubicBezTo>
                      <a:pt x="66" y="36"/>
                      <a:pt x="63" y="33"/>
                      <a:pt x="66" y="34"/>
                    </a:cubicBezTo>
                    <a:cubicBezTo>
                      <a:pt x="63" y="32"/>
                      <a:pt x="65" y="33"/>
                      <a:pt x="64" y="32"/>
                    </a:cubicBezTo>
                    <a:cubicBezTo>
                      <a:pt x="64" y="32"/>
                      <a:pt x="65" y="33"/>
                      <a:pt x="65" y="33"/>
                    </a:cubicBezTo>
                    <a:cubicBezTo>
                      <a:pt x="66" y="33"/>
                      <a:pt x="66" y="32"/>
                      <a:pt x="67" y="33"/>
                    </a:cubicBezTo>
                    <a:cubicBezTo>
                      <a:pt x="67" y="32"/>
                      <a:pt x="66" y="31"/>
                      <a:pt x="66" y="31"/>
                    </a:cubicBezTo>
                    <a:cubicBezTo>
                      <a:pt x="68" y="33"/>
                      <a:pt x="67" y="31"/>
                      <a:pt x="68" y="31"/>
                    </a:cubicBezTo>
                    <a:cubicBezTo>
                      <a:pt x="66" y="29"/>
                      <a:pt x="66" y="28"/>
                      <a:pt x="66" y="28"/>
                    </a:cubicBezTo>
                    <a:cubicBezTo>
                      <a:pt x="68" y="31"/>
                      <a:pt x="68" y="31"/>
                      <a:pt x="68" y="31"/>
                    </a:cubicBezTo>
                    <a:cubicBezTo>
                      <a:pt x="68" y="29"/>
                      <a:pt x="71" y="30"/>
                      <a:pt x="70" y="27"/>
                    </a:cubicBezTo>
                    <a:cubicBezTo>
                      <a:pt x="71" y="28"/>
                      <a:pt x="71" y="28"/>
                      <a:pt x="71" y="28"/>
                    </a:cubicBezTo>
                    <a:cubicBezTo>
                      <a:pt x="71" y="25"/>
                      <a:pt x="73" y="26"/>
                      <a:pt x="72" y="23"/>
                    </a:cubicBezTo>
                    <a:cubicBezTo>
                      <a:pt x="73" y="23"/>
                      <a:pt x="73" y="24"/>
                      <a:pt x="74" y="23"/>
                    </a:cubicBezTo>
                    <a:cubicBezTo>
                      <a:pt x="73" y="22"/>
                      <a:pt x="73" y="22"/>
                      <a:pt x="72" y="20"/>
                    </a:cubicBezTo>
                    <a:cubicBezTo>
                      <a:pt x="72" y="20"/>
                      <a:pt x="73" y="21"/>
                      <a:pt x="74" y="21"/>
                    </a:cubicBezTo>
                    <a:cubicBezTo>
                      <a:pt x="74" y="21"/>
                      <a:pt x="76" y="23"/>
                      <a:pt x="75" y="20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0"/>
                      <a:pt x="75" y="18"/>
                      <a:pt x="76" y="19"/>
                    </a:cubicBezTo>
                    <a:cubicBezTo>
                      <a:pt x="76" y="18"/>
                      <a:pt x="76" y="17"/>
                      <a:pt x="75" y="16"/>
                    </a:cubicBezTo>
                    <a:cubicBezTo>
                      <a:pt x="75" y="16"/>
                      <a:pt x="76" y="18"/>
                      <a:pt x="76" y="17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8" y="18"/>
                      <a:pt x="78" y="17"/>
                      <a:pt x="79" y="15"/>
                    </a:cubicBezTo>
                    <a:cubicBezTo>
                      <a:pt x="80" y="17"/>
                      <a:pt x="80" y="15"/>
                      <a:pt x="81" y="15"/>
                    </a:cubicBezTo>
                    <a:cubicBezTo>
                      <a:pt x="81" y="14"/>
                      <a:pt x="82" y="15"/>
                      <a:pt x="81" y="13"/>
                    </a:cubicBezTo>
                    <a:cubicBezTo>
                      <a:pt x="82" y="14"/>
                      <a:pt x="82" y="14"/>
                      <a:pt x="82" y="14"/>
                    </a:cubicBezTo>
                    <a:cubicBezTo>
                      <a:pt x="82" y="14"/>
                      <a:pt x="83" y="13"/>
                      <a:pt x="84" y="14"/>
                    </a:cubicBezTo>
                    <a:cubicBezTo>
                      <a:pt x="84" y="14"/>
                      <a:pt x="83" y="12"/>
                      <a:pt x="83" y="11"/>
                    </a:cubicBezTo>
                    <a:cubicBezTo>
                      <a:pt x="84" y="12"/>
                      <a:pt x="84" y="12"/>
                      <a:pt x="84" y="12"/>
                    </a:cubicBezTo>
                    <a:cubicBezTo>
                      <a:pt x="84" y="11"/>
                      <a:pt x="83" y="10"/>
                      <a:pt x="82" y="8"/>
                    </a:cubicBezTo>
                    <a:cubicBezTo>
                      <a:pt x="83" y="9"/>
                      <a:pt x="82" y="8"/>
                      <a:pt x="83" y="9"/>
                    </a:cubicBezTo>
                    <a:cubicBezTo>
                      <a:pt x="83" y="10"/>
                      <a:pt x="84" y="11"/>
                      <a:pt x="84" y="13"/>
                    </a:cubicBezTo>
                    <a:cubicBezTo>
                      <a:pt x="85" y="13"/>
                      <a:pt x="84" y="10"/>
                      <a:pt x="85" y="11"/>
                    </a:cubicBezTo>
                    <a:cubicBezTo>
                      <a:pt x="86" y="12"/>
                      <a:pt x="86" y="11"/>
                      <a:pt x="85" y="9"/>
                    </a:cubicBezTo>
                    <a:cubicBezTo>
                      <a:pt x="85" y="10"/>
                      <a:pt x="85" y="10"/>
                      <a:pt x="86" y="11"/>
                    </a:cubicBezTo>
                    <a:cubicBezTo>
                      <a:pt x="86" y="11"/>
                      <a:pt x="86" y="11"/>
                      <a:pt x="86" y="10"/>
                    </a:cubicBezTo>
                    <a:cubicBezTo>
                      <a:pt x="86" y="10"/>
                      <a:pt x="85" y="10"/>
                      <a:pt x="85" y="10"/>
                    </a:cubicBezTo>
                    <a:cubicBezTo>
                      <a:pt x="85" y="9"/>
                      <a:pt x="85" y="8"/>
                      <a:pt x="84" y="7"/>
                    </a:cubicBezTo>
                    <a:cubicBezTo>
                      <a:pt x="84" y="7"/>
                      <a:pt x="84" y="7"/>
                      <a:pt x="84" y="7"/>
                    </a:cubicBezTo>
                    <a:cubicBezTo>
                      <a:pt x="83" y="6"/>
                      <a:pt x="84" y="5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7" name="Freeform 37"/>
              <p:cNvSpPr>
                <a:spLocks/>
              </p:cNvSpPr>
              <p:nvPr/>
            </p:nvSpPr>
            <p:spPr bwMode="auto">
              <a:xfrm>
                <a:off x="6329" y="2470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8" name="Freeform 38"/>
              <p:cNvSpPr>
                <a:spLocks/>
              </p:cNvSpPr>
              <p:nvPr/>
            </p:nvSpPr>
            <p:spPr bwMode="auto">
              <a:xfrm>
                <a:off x="6049" y="22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69" name="Freeform 39"/>
              <p:cNvSpPr>
                <a:spLocks/>
              </p:cNvSpPr>
              <p:nvPr/>
            </p:nvSpPr>
            <p:spPr bwMode="auto">
              <a:xfrm>
                <a:off x="6412" y="285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0" name="Freeform 40"/>
              <p:cNvSpPr>
                <a:spLocks/>
              </p:cNvSpPr>
              <p:nvPr/>
            </p:nvSpPr>
            <p:spPr bwMode="auto">
              <a:xfrm>
                <a:off x="6045" y="2259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1" name="Freeform 41"/>
              <p:cNvSpPr>
                <a:spLocks/>
              </p:cNvSpPr>
              <p:nvPr/>
            </p:nvSpPr>
            <p:spPr bwMode="auto">
              <a:xfrm>
                <a:off x="6441" y="30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2" name="Freeform 42"/>
              <p:cNvSpPr>
                <a:spLocks/>
              </p:cNvSpPr>
              <p:nvPr/>
            </p:nvSpPr>
            <p:spPr bwMode="auto">
              <a:xfrm>
                <a:off x="6040" y="23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3" name="Freeform 43"/>
              <p:cNvSpPr>
                <a:spLocks/>
              </p:cNvSpPr>
              <p:nvPr/>
            </p:nvSpPr>
            <p:spPr bwMode="auto">
              <a:xfrm>
                <a:off x="6543" y="2821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4" name="Freeform 44"/>
              <p:cNvSpPr>
                <a:spLocks/>
              </p:cNvSpPr>
              <p:nvPr/>
            </p:nvSpPr>
            <p:spPr bwMode="auto">
              <a:xfrm>
                <a:off x="6524" y="30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5" name="Freeform 45"/>
              <p:cNvSpPr>
                <a:spLocks/>
              </p:cNvSpPr>
              <p:nvPr/>
            </p:nvSpPr>
            <p:spPr bwMode="auto">
              <a:xfrm>
                <a:off x="6554" y="2821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6" name="Freeform 46"/>
              <p:cNvSpPr>
                <a:spLocks/>
              </p:cNvSpPr>
              <p:nvPr/>
            </p:nvSpPr>
            <p:spPr bwMode="auto">
              <a:xfrm>
                <a:off x="6469" y="2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7" name="Freeform 47"/>
              <p:cNvSpPr>
                <a:spLocks/>
              </p:cNvSpPr>
              <p:nvPr/>
            </p:nvSpPr>
            <p:spPr bwMode="auto">
              <a:xfrm>
                <a:off x="6554" y="28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8" name="Freeform 48"/>
              <p:cNvSpPr>
                <a:spLocks/>
              </p:cNvSpPr>
              <p:nvPr/>
            </p:nvSpPr>
            <p:spPr bwMode="auto">
              <a:xfrm>
                <a:off x="6424" y="30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79" name="Freeform 49"/>
              <p:cNvSpPr>
                <a:spLocks/>
              </p:cNvSpPr>
              <p:nvPr/>
            </p:nvSpPr>
            <p:spPr bwMode="auto">
              <a:xfrm>
                <a:off x="6443" y="2473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0" name="Freeform 50"/>
              <p:cNvSpPr>
                <a:spLocks/>
              </p:cNvSpPr>
              <p:nvPr/>
            </p:nvSpPr>
            <p:spPr bwMode="auto">
              <a:xfrm>
                <a:off x="6045" y="22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1" name="Freeform 51"/>
              <p:cNvSpPr>
                <a:spLocks/>
              </p:cNvSpPr>
              <p:nvPr/>
            </p:nvSpPr>
            <p:spPr bwMode="auto">
              <a:xfrm>
                <a:off x="7192" y="2542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0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0"/>
                      <a:pt x="0" y="1"/>
                    </a:cubicBezTo>
                    <a:cubicBezTo>
                      <a:pt x="1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2" name="Freeform 52"/>
              <p:cNvSpPr>
                <a:spLocks/>
              </p:cNvSpPr>
              <p:nvPr/>
            </p:nvSpPr>
            <p:spPr bwMode="auto">
              <a:xfrm>
                <a:off x="7159" y="2527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0 h 3"/>
                  <a:gd name="T4" fmla="*/ 0 w 3"/>
                  <a:gd name="T5" fmla="*/ 3 h 3"/>
                  <a:gd name="T6" fmla="*/ 3 w 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3" name="Freeform 53"/>
              <p:cNvSpPr>
                <a:spLocks/>
              </p:cNvSpPr>
              <p:nvPr/>
            </p:nvSpPr>
            <p:spPr bwMode="auto">
              <a:xfrm>
                <a:off x="7140" y="2473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4" name="Freeform 54"/>
              <p:cNvSpPr>
                <a:spLocks/>
              </p:cNvSpPr>
              <p:nvPr/>
            </p:nvSpPr>
            <p:spPr bwMode="auto">
              <a:xfrm>
                <a:off x="7067" y="2494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5" name="Freeform 55"/>
              <p:cNvSpPr>
                <a:spLocks/>
              </p:cNvSpPr>
              <p:nvPr/>
            </p:nvSpPr>
            <p:spPr bwMode="auto">
              <a:xfrm>
                <a:off x="7062" y="2480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1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1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6" name="Freeform 56"/>
              <p:cNvSpPr>
                <a:spLocks/>
              </p:cNvSpPr>
              <p:nvPr/>
            </p:nvSpPr>
            <p:spPr bwMode="auto">
              <a:xfrm>
                <a:off x="7064" y="2485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7" name="Freeform 57"/>
              <p:cNvSpPr>
                <a:spLocks/>
              </p:cNvSpPr>
              <p:nvPr/>
            </p:nvSpPr>
            <p:spPr bwMode="auto">
              <a:xfrm>
                <a:off x="7199" y="25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8" name="Freeform 58"/>
              <p:cNvSpPr>
                <a:spLocks/>
              </p:cNvSpPr>
              <p:nvPr/>
            </p:nvSpPr>
            <p:spPr bwMode="auto">
              <a:xfrm>
                <a:off x="6192" y="2051"/>
                <a:ext cx="30" cy="2"/>
              </a:xfrm>
              <a:custGeom>
                <a:avLst/>
                <a:gdLst>
                  <a:gd name="T0" fmla="*/ 4 w 13"/>
                  <a:gd name="T1" fmla="*/ 1 h 1"/>
                  <a:gd name="T2" fmla="*/ 6 w 13"/>
                  <a:gd name="T3" fmla="*/ 1 h 1"/>
                  <a:gd name="T4" fmla="*/ 6 w 13"/>
                  <a:gd name="T5" fmla="*/ 1 h 1"/>
                  <a:gd name="T6" fmla="*/ 6 w 13"/>
                  <a:gd name="T7" fmla="*/ 1 h 1"/>
                  <a:gd name="T8" fmla="*/ 6 w 13"/>
                  <a:gd name="T9" fmla="*/ 1 h 1"/>
                  <a:gd name="T10" fmla="*/ 6 w 13"/>
                  <a:gd name="T11" fmla="*/ 1 h 1"/>
                  <a:gd name="T12" fmla="*/ 6 w 13"/>
                  <a:gd name="T13" fmla="*/ 1 h 1"/>
                  <a:gd name="T14" fmla="*/ 6 w 13"/>
                  <a:gd name="T15" fmla="*/ 1 h 1"/>
                  <a:gd name="T16" fmla="*/ 4 w 13"/>
                  <a:gd name="T17" fmla="*/ 1 h 1"/>
                  <a:gd name="T18" fmla="*/ 4 w 13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">
                    <a:moveTo>
                      <a:pt x="4" y="1"/>
                    </a:move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0" y="0"/>
                      <a:pt x="13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89" name="Freeform 59"/>
              <p:cNvSpPr>
                <a:spLocks/>
              </p:cNvSpPr>
              <p:nvPr/>
            </p:nvSpPr>
            <p:spPr bwMode="auto">
              <a:xfrm>
                <a:off x="7190" y="254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0" name="Freeform 60"/>
              <p:cNvSpPr>
                <a:spLocks/>
              </p:cNvSpPr>
              <p:nvPr/>
            </p:nvSpPr>
            <p:spPr bwMode="auto">
              <a:xfrm>
                <a:off x="7062" y="2480"/>
                <a:ext cx="5" cy="9"/>
              </a:xfrm>
              <a:custGeom>
                <a:avLst/>
                <a:gdLst>
                  <a:gd name="T0" fmla="*/ 2 w 2"/>
                  <a:gd name="T1" fmla="*/ 1 h 4"/>
                  <a:gd name="T2" fmla="*/ 2 w 2"/>
                  <a:gd name="T3" fmla="*/ 0 h 4"/>
                  <a:gd name="T4" fmla="*/ 1 w 2"/>
                  <a:gd name="T5" fmla="*/ 2 h 4"/>
                  <a:gd name="T6" fmla="*/ 1 w 2"/>
                  <a:gd name="T7" fmla="*/ 2 h 4"/>
                  <a:gd name="T8" fmla="*/ 0 w 2"/>
                  <a:gd name="T9" fmla="*/ 4 h 4"/>
                  <a:gd name="T10" fmla="*/ 2 w 2"/>
                  <a:gd name="T1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3"/>
                      <a:pt x="1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1" name="Freeform 61"/>
              <p:cNvSpPr>
                <a:spLocks/>
              </p:cNvSpPr>
              <p:nvPr/>
            </p:nvSpPr>
            <p:spPr bwMode="auto">
              <a:xfrm>
                <a:off x="7216" y="253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2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2" name="Freeform 62"/>
              <p:cNvSpPr>
                <a:spLocks/>
              </p:cNvSpPr>
              <p:nvPr/>
            </p:nvSpPr>
            <p:spPr bwMode="auto">
              <a:xfrm>
                <a:off x="7199" y="2534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3" name="Freeform 63"/>
              <p:cNvSpPr>
                <a:spLocks/>
              </p:cNvSpPr>
              <p:nvPr/>
            </p:nvSpPr>
            <p:spPr bwMode="auto">
              <a:xfrm>
                <a:off x="7074" y="2499"/>
                <a:ext cx="5" cy="5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2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4" name="Freeform 64"/>
              <p:cNvSpPr>
                <a:spLocks/>
              </p:cNvSpPr>
              <p:nvPr/>
            </p:nvSpPr>
            <p:spPr bwMode="auto">
              <a:xfrm>
                <a:off x="7062" y="2485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5" name="Freeform 65"/>
              <p:cNvSpPr>
                <a:spLocks/>
              </p:cNvSpPr>
              <p:nvPr/>
            </p:nvSpPr>
            <p:spPr bwMode="auto">
              <a:xfrm>
                <a:off x="5890" y="2063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6" name="Freeform 66"/>
              <p:cNvSpPr>
                <a:spLocks/>
              </p:cNvSpPr>
              <p:nvPr/>
            </p:nvSpPr>
            <p:spPr bwMode="auto">
              <a:xfrm>
                <a:off x="6151" y="258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7" name="Freeform 67"/>
              <p:cNvSpPr>
                <a:spLocks/>
              </p:cNvSpPr>
              <p:nvPr/>
            </p:nvSpPr>
            <p:spPr bwMode="auto">
              <a:xfrm>
                <a:off x="6049" y="2252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8" name="Freeform 68"/>
              <p:cNvSpPr>
                <a:spLocks/>
              </p:cNvSpPr>
              <p:nvPr/>
            </p:nvSpPr>
            <p:spPr bwMode="auto">
              <a:xfrm>
                <a:off x="6704" y="1688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99" name="Freeform 69"/>
              <p:cNvSpPr>
                <a:spLocks/>
              </p:cNvSpPr>
              <p:nvPr/>
            </p:nvSpPr>
            <p:spPr bwMode="auto">
              <a:xfrm>
                <a:off x="6047" y="225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  <a:gd name="T4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0" name="Freeform 70"/>
              <p:cNvSpPr>
                <a:spLocks/>
              </p:cNvSpPr>
              <p:nvPr/>
            </p:nvSpPr>
            <p:spPr bwMode="auto">
              <a:xfrm>
                <a:off x="6049" y="2252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1" name="Freeform 71"/>
              <p:cNvSpPr>
                <a:spLocks/>
              </p:cNvSpPr>
              <p:nvPr/>
            </p:nvSpPr>
            <p:spPr bwMode="auto">
              <a:xfrm>
                <a:off x="6303" y="1646"/>
                <a:ext cx="5" cy="2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2" name="Freeform 72"/>
              <p:cNvSpPr>
                <a:spLocks/>
              </p:cNvSpPr>
              <p:nvPr/>
            </p:nvSpPr>
            <p:spPr bwMode="auto">
              <a:xfrm>
                <a:off x="5990" y="2264"/>
                <a:ext cx="19" cy="17"/>
              </a:xfrm>
              <a:custGeom>
                <a:avLst/>
                <a:gdLst>
                  <a:gd name="T0" fmla="*/ 2 w 8"/>
                  <a:gd name="T1" fmla="*/ 5 h 7"/>
                  <a:gd name="T2" fmla="*/ 4 w 8"/>
                  <a:gd name="T3" fmla="*/ 2 h 7"/>
                  <a:gd name="T4" fmla="*/ 2 w 8"/>
                  <a:gd name="T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2" y="5"/>
                    </a:moveTo>
                    <a:cubicBezTo>
                      <a:pt x="8" y="0"/>
                      <a:pt x="0" y="7"/>
                      <a:pt x="4" y="2"/>
                    </a:cubicBezTo>
                    <a:cubicBezTo>
                      <a:pt x="2" y="3"/>
                      <a:pt x="2" y="4"/>
                      <a:pt x="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3" name="Freeform 73"/>
              <p:cNvSpPr>
                <a:spLocks/>
              </p:cNvSpPr>
              <p:nvPr/>
            </p:nvSpPr>
            <p:spPr bwMode="auto">
              <a:xfrm>
                <a:off x="7062" y="2447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4" name="Freeform 74"/>
              <p:cNvSpPr>
                <a:spLocks/>
              </p:cNvSpPr>
              <p:nvPr/>
            </p:nvSpPr>
            <p:spPr bwMode="auto">
              <a:xfrm>
                <a:off x="7062" y="2447"/>
                <a:ext cx="2" cy="7"/>
              </a:xfrm>
              <a:custGeom>
                <a:avLst/>
                <a:gdLst>
                  <a:gd name="T0" fmla="*/ 1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5" name="Freeform 75"/>
              <p:cNvSpPr>
                <a:spLocks/>
              </p:cNvSpPr>
              <p:nvPr/>
            </p:nvSpPr>
            <p:spPr bwMode="auto">
              <a:xfrm>
                <a:off x="6540" y="16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6" name="Freeform 76"/>
              <p:cNvSpPr>
                <a:spLocks/>
              </p:cNvSpPr>
              <p:nvPr/>
            </p:nvSpPr>
            <p:spPr bwMode="auto">
              <a:xfrm>
                <a:off x="5874" y="1603"/>
                <a:ext cx="1188" cy="1363"/>
              </a:xfrm>
              <a:custGeom>
                <a:avLst/>
                <a:gdLst>
                  <a:gd name="T0" fmla="*/ 307 w 501"/>
                  <a:gd name="T1" fmla="*/ 7 h 575"/>
                  <a:gd name="T2" fmla="*/ 204 w 501"/>
                  <a:gd name="T3" fmla="*/ 13 h 575"/>
                  <a:gd name="T4" fmla="*/ 130 w 501"/>
                  <a:gd name="T5" fmla="*/ 42 h 575"/>
                  <a:gd name="T6" fmla="*/ 23 w 501"/>
                  <a:gd name="T7" fmla="*/ 152 h 575"/>
                  <a:gd name="T8" fmla="*/ 0 w 501"/>
                  <a:gd name="T9" fmla="*/ 247 h 575"/>
                  <a:gd name="T10" fmla="*/ 50 w 501"/>
                  <a:gd name="T11" fmla="*/ 385 h 575"/>
                  <a:gd name="T12" fmla="*/ 111 w 501"/>
                  <a:gd name="T13" fmla="*/ 430 h 575"/>
                  <a:gd name="T14" fmla="*/ 184 w 501"/>
                  <a:gd name="T15" fmla="*/ 490 h 575"/>
                  <a:gd name="T16" fmla="*/ 202 w 501"/>
                  <a:gd name="T17" fmla="*/ 528 h 575"/>
                  <a:gd name="T18" fmla="*/ 213 w 501"/>
                  <a:gd name="T19" fmla="*/ 562 h 575"/>
                  <a:gd name="T20" fmla="*/ 214 w 501"/>
                  <a:gd name="T21" fmla="*/ 567 h 575"/>
                  <a:gd name="T22" fmla="*/ 211 w 501"/>
                  <a:gd name="T23" fmla="*/ 536 h 575"/>
                  <a:gd name="T24" fmla="*/ 199 w 501"/>
                  <a:gd name="T25" fmla="*/ 494 h 575"/>
                  <a:gd name="T26" fmla="*/ 165 w 501"/>
                  <a:gd name="T27" fmla="*/ 454 h 575"/>
                  <a:gd name="T28" fmla="*/ 164 w 501"/>
                  <a:gd name="T29" fmla="*/ 451 h 575"/>
                  <a:gd name="T30" fmla="*/ 135 w 501"/>
                  <a:gd name="T31" fmla="*/ 430 h 575"/>
                  <a:gd name="T32" fmla="*/ 134 w 501"/>
                  <a:gd name="T33" fmla="*/ 428 h 575"/>
                  <a:gd name="T34" fmla="*/ 125 w 501"/>
                  <a:gd name="T35" fmla="*/ 419 h 575"/>
                  <a:gd name="T36" fmla="*/ 97 w 501"/>
                  <a:gd name="T37" fmla="*/ 407 h 575"/>
                  <a:gd name="T38" fmla="*/ 85 w 501"/>
                  <a:gd name="T39" fmla="*/ 394 h 575"/>
                  <a:gd name="T40" fmla="*/ 77 w 501"/>
                  <a:gd name="T41" fmla="*/ 384 h 575"/>
                  <a:gd name="T42" fmla="*/ 63 w 501"/>
                  <a:gd name="T43" fmla="*/ 368 h 575"/>
                  <a:gd name="T44" fmla="*/ 49 w 501"/>
                  <a:gd name="T45" fmla="*/ 353 h 575"/>
                  <a:gd name="T46" fmla="*/ 40 w 501"/>
                  <a:gd name="T47" fmla="*/ 338 h 575"/>
                  <a:gd name="T48" fmla="*/ 25 w 501"/>
                  <a:gd name="T49" fmla="*/ 323 h 575"/>
                  <a:gd name="T50" fmla="*/ 29 w 501"/>
                  <a:gd name="T51" fmla="*/ 315 h 575"/>
                  <a:gd name="T52" fmla="*/ 21 w 501"/>
                  <a:gd name="T53" fmla="*/ 247 h 575"/>
                  <a:gd name="T54" fmla="*/ 23 w 501"/>
                  <a:gd name="T55" fmla="*/ 221 h 575"/>
                  <a:gd name="T56" fmla="*/ 26 w 501"/>
                  <a:gd name="T57" fmla="*/ 191 h 575"/>
                  <a:gd name="T58" fmla="*/ 56 w 501"/>
                  <a:gd name="T59" fmla="*/ 133 h 575"/>
                  <a:gd name="T60" fmla="*/ 74 w 501"/>
                  <a:gd name="T61" fmla="*/ 107 h 575"/>
                  <a:gd name="T62" fmla="*/ 84 w 501"/>
                  <a:gd name="T63" fmla="*/ 99 h 575"/>
                  <a:gd name="T64" fmla="*/ 90 w 501"/>
                  <a:gd name="T65" fmla="*/ 91 h 575"/>
                  <a:gd name="T66" fmla="*/ 110 w 501"/>
                  <a:gd name="T67" fmla="*/ 80 h 575"/>
                  <a:gd name="T68" fmla="*/ 129 w 501"/>
                  <a:gd name="T69" fmla="*/ 65 h 575"/>
                  <a:gd name="T70" fmla="*/ 182 w 501"/>
                  <a:gd name="T71" fmla="*/ 36 h 575"/>
                  <a:gd name="T72" fmla="*/ 211 w 501"/>
                  <a:gd name="T73" fmla="*/ 29 h 575"/>
                  <a:gd name="T74" fmla="*/ 253 w 501"/>
                  <a:gd name="T75" fmla="*/ 19 h 575"/>
                  <a:gd name="T76" fmla="*/ 281 w 501"/>
                  <a:gd name="T77" fmla="*/ 19 h 575"/>
                  <a:gd name="T78" fmla="*/ 284 w 501"/>
                  <a:gd name="T79" fmla="*/ 19 h 575"/>
                  <a:gd name="T80" fmla="*/ 320 w 501"/>
                  <a:gd name="T81" fmla="*/ 24 h 575"/>
                  <a:gd name="T82" fmla="*/ 369 w 501"/>
                  <a:gd name="T83" fmla="*/ 42 h 575"/>
                  <a:gd name="T84" fmla="*/ 388 w 501"/>
                  <a:gd name="T85" fmla="*/ 53 h 575"/>
                  <a:gd name="T86" fmla="*/ 407 w 501"/>
                  <a:gd name="T87" fmla="*/ 71 h 575"/>
                  <a:gd name="T88" fmla="*/ 435 w 501"/>
                  <a:gd name="T89" fmla="*/ 107 h 575"/>
                  <a:gd name="T90" fmla="*/ 462 w 501"/>
                  <a:gd name="T91" fmla="*/ 154 h 575"/>
                  <a:gd name="T92" fmla="*/ 471 w 501"/>
                  <a:gd name="T93" fmla="*/ 184 h 575"/>
                  <a:gd name="T94" fmla="*/ 464 w 501"/>
                  <a:gd name="T95" fmla="*/ 279 h 575"/>
                  <a:gd name="T96" fmla="*/ 451 w 501"/>
                  <a:gd name="T97" fmla="*/ 307 h 575"/>
                  <a:gd name="T98" fmla="*/ 395 w 501"/>
                  <a:gd name="T99" fmla="*/ 377 h 575"/>
                  <a:gd name="T100" fmla="*/ 368 w 501"/>
                  <a:gd name="T101" fmla="*/ 412 h 575"/>
                  <a:gd name="T102" fmla="*/ 363 w 501"/>
                  <a:gd name="T103" fmla="*/ 573 h 575"/>
                  <a:gd name="T104" fmla="*/ 446 w 501"/>
                  <a:gd name="T105" fmla="*/ 342 h 575"/>
                  <a:gd name="T106" fmla="*/ 463 w 501"/>
                  <a:gd name="T107" fmla="*/ 118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1" h="575">
                    <a:moveTo>
                      <a:pt x="463" y="118"/>
                    </a:moveTo>
                    <a:cubicBezTo>
                      <a:pt x="439" y="74"/>
                      <a:pt x="402" y="38"/>
                      <a:pt x="355" y="17"/>
                    </a:cubicBezTo>
                    <a:cubicBezTo>
                      <a:pt x="347" y="17"/>
                      <a:pt x="337" y="12"/>
                      <a:pt x="328" y="12"/>
                    </a:cubicBezTo>
                    <a:cubicBezTo>
                      <a:pt x="328" y="11"/>
                      <a:pt x="328" y="11"/>
                      <a:pt x="328" y="11"/>
                    </a:cubicBezTo>
                    <a:cubicBezTo>
                      <a:pt x="320" y="11"/>
                      <a:pt x="319" y="8"/>
                      <a:pt x="310" y="5"/>
                    </a:cubicBezTo>
                    <a:cubicBezTo>
                      <a:pt x="309" y="7"/>
                      <a:pt x="306" y="5"/>
                      <a:pt x="307" y="7"/>
                    </a:cubicBezTo>
                    <a:cubicBezTo>
                      <a:pt x="303" y="8"/>
                      <a:pt x="301" y="3"/>
                      <a:pt x="296" y="4"/>
                    </a:cubicBezTo>
                    <a:cubicBezTo>
                      <a:pt x="296" y="3"/>
                      <a:pt x="296" y="5"/>
                      <a:pt x="295" y="4"/>
                    </a:cubicBezTo>
                    <a:cubicBezTo>
                      <a:pt x="282" y="5"/>
                      <a:pt x="298" y="3"/>
                      <a:pt x="282" y="0"/>
                    </a:cubicBezTo>
                    <a:cubicBezTo>
                      <a:pt x="259" y="0"/>
                      <a:pt x="236" y="5"/>
                      <a:pt x="215" y="9"/>
                    </a:cubicBezTo>
                    <a:cubicBezTo>
                      <a:pt x="216" y="9"/>
                      <a:pt x="217" y="10"/>
                      <a:pt x="215" y="11"/>
                    </a:cubicBezTo>
                    <a:cubicBezTo>
                      <a:pt x="212" y="8"/>
                      <a:pt x="208" y="13"/>
                      <a:pt x="204" y="13"/>
                    </a:cubicBezTo>
                    <a:cubicBezTo>
                      <a:pt x="204" y="12"/>
                      <a:pt x="206" y="12"/>
                      <a:pt x="207" y="11"/>
                    </a:cubicBezTo>
                    <a:cubicBezTo>
                      <a:pt x="197" y="13"/>
                      <a:pt x="190" y="17"/>
                      <a:pt x="181" y="19"/>
                    </a:cubicBezTo>
                    <a:cubicBezTo>
                      <a:pt x="173" y="24"/>
                      <a:pt x="163" y="25"/>
                      <a:pt x="158" y="29"/>
                    </a:cubicBezTo>
                    <a:cubicBezTo>
                      <a:pt x="159" y="27"/>
                      <a:pt x="154" y="30"/>
                      <a:pt x="152" y="30"/>
                    </a:cubicBezTo>
                    <a:cubicBezTo>
                      <a:pt x="148" y="37"/>
                      <a:pt x="136" y="37"/>
                      <a:pt x="131" y="43"/>
                    </a:cubicBezTo>
                    <a:cubicBezTo>
                      <a:pt x="130" y="42"/>
                      <a:pt x="130" y="42"/>
                      <a:pt x="130" y="42"/>
                    </a:cubicBezTo>
                    <a:cubicBezTo>
                      <a:pt x="110" y="54"/>
                      <a:pt x="88" y="68"/>
                      <a:pt x="70" y="87"/>
                    </a:cubicBezTo>
                    <a:cubicBezTo>
                      <a:pt x="59" y="96"/>
                      <a:pt x="48" y="108"/>
                      <a:pt x="39" y="121"/>
                    </a:cubicBezTo>
                    <a:cubicBezTo>
                      <a:pt x="38" y="123"/>
                      <a:pt x="40" y="122"/>
                      <a:pt x="39" y="124"/>
                    </a:cubicBezTo>
                    <a:cubicBezTo>
                      <a:pt x="37" y="127"/>
                      <a:pt x="38" y="123"/>
                      <a:pt x="37" y="124"/>
                    </a:cubicBezTo>
                    <a:cubicBezTo>
                      <a:pt x="34" y="132"/>
                      <a:pt x="28" y="140"/>
                      <a:pt x="23" y="148"/>
                    </a:cubicBezTo>
                    <a:cubicBezTo>
                      <a:pt x="23" y="150"/>
                      <a:pt x="22" y="152"/>
                      <a:pt x="23" y="152"/>
                    </a:cubicBezTo>
                    <a:cubicBezTo>
                      <a:pt x="17" y="161"/>
                      <a:pt x="14" y="176"/>
                      <a:pt x="9" y="185"/>
                    </a:cubicBezTo>
                    <a:cubicBezTo>
                      <a:pt x="14" y="183"/>
                      <a:pt x="10" y="192"/>
                      <a:pt x="10" y="196"/>
                    </a:cubicBezTo>
                    <a:cubicBezTo>
                      <a:pt x="9" y="198"/>
                      <a:pt x="8" y="198"/>
                      <a:pt x="8" y="197"/>
                    </a:cubicBezTo>
                    <a:cubicBezTo>
                      <a:pt x="6" y="205"/>
                      <a:pt x="5" y="209"/>
                      <a:pt x="3" y="219"/>
                    </a:cubicBezTo>
                    <a:cubicBezTo>
                      <a:pt x="2" y="223"/>
                      <a:pt x="4" y="225"/>
                      <a:pt x="3" y="230"/>
                    </a:cubicBezTo>
                    <a:cubicBezTo>
                      <a:pt x="0" y="233"/>
                      <a:pt x="1" y="241"/>
                      <a:pt x="0" y="247"/>
                    </a:cubicBezTo>
                    <a:cubicBezTo>
                      <a:pt x="2" y="245"/>
                      <a:pt x="4" y="252"/>
                      <a:pt x="3" y="257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1" y="272"/>
                      <a:pt x="0" y="297"/>
                      <a:pt x="9" y="316"/>
                    </a:cubicBezTo>
                    <a:cubicBezTo>
                      <a:pt x="8" y="318"/>
                      <a:pt x="8" y="318"/>
                      <a:pt x="8" y="318"/>
                    </a:cubicBezTo>
                    <a:cubicBezTo>
                      <a:pt x="17" y="337"/>
                      <a:pt x="25" y="356"/>
                      <a:pt x="39" y="370"/>
                    </a:cubicBezTo>
                    <a:cubicBezTo>
                      <a:pt x="42" y="375"/>
                      <a:pt x="47" y="381"/>
                      <a:pt x="50" y="385"/>
                    </a:cubicBezTo>
                    <a:cubicBezTo>
                      <a:pt x="56" y="390"/>
                      <a:pt x="58" y="391"/>
                      <a:pt x="63" y="393"/>
                    </a:cubicBezTo>
                    <a:cubicBezTo>
                      <a:pt x="65" y="395"/>
                      <a:pt x="65" y="397"/>
                      <a:pt x="65" y="398"/>
                    </a:cubicBezTo>
                    <a:cubicBezTo>
                      <a:pt x="71" y="405"/>
                      <a:pt x="76" y="411"/>
                      <a:pt x="83" y="414"/>
                    </a:cubicBezTo>
                    <a:cubicBezTo>
                      <a:pt x="83" y="415"/>
                      <a:pt x="83" y="415"/>
                      <a:pt x="83" y="415"/>
                    </a:cubicBezTo>
                    <a:cubicBezTo>
                      <a:pt x="89" y="419"/>
                      <a:pt x="98" y="423"/>
                      <a:pt x="104" y="429"/>
                    </a:cubicBezTo>
                    <a:cubicBezTo>
                      <a:pt x="106" y="429"/>
                      <a:pt x="113" y="433"/>
                      <a:pt x="111" y="430"/>
                    </a:cubicBezTo>
                    <a:cubicBezTo>
                      <a:pt x="114" y="431"/>
                      <a:pt x="111" y="433"/>
                      <a:pt x="115" y="433"/>
                    </a:cubicBezTo>
                    <a:cubicBezTo>
                      <a:pt x="111" y="433"/>
                      <a:pt x="111" y="433"/>
                      <a:pt x="111" y="433"/>
                    </a:cubicBezTo>
                    <a:cubicBezTo>
                      <a:pt x="125" y="443"/>
                      <a:pt x="138" y="450"/>
                      <a:pt x="152" y="459"/>
                    </a:cubicBezTo>
                    <a:cubicBezTo>
                      <a:pt x="154" y="464"/>
                      <a:pt x="165" y="469"/>
                      <a:pt x="170" y="476"/>
                    </a:cubicBezTo>
                    <a:cubicBezTo>
                      <a:pt x="175" y="479"/>
                      <a:pt x="180" y="487"/>
                      <a:pt x="185" y="489"/>
                    </a:cubicBezTo>
                    <a:cubicBezTo>
                      <a:pt x="184" y="490"/>
                      <a:pt x="184" y="490"/>
                      <a:pt x="184" y="490"/>
                    </a:cubicBezTo>
                    <a:cubicBezTo>
                      <a:pt x="188" y="495"/>
                      <a:pt x="194" y="503"/>
                      <a:pt x="196" y="512"/>
                    </a:cubicBezTo>
                    <a:cubicBezTo>
                      <a:pt x="198" y="518"/>
                      <a:pt x="200" y="517"/>
                      <a:pt x="202" y="521"/>
                    </a:cubicBezTo>
                    <a:cubicBezTo>
                      <a:pt x="201" y="521"/>
                      <a:pt x="201" y="521"/>
                      <a:pt x="201" y="521"/>
                    </a:cubicBezTo>
                    <a:cubicBezTo>
                      <a:pt x="203" y="525"/>
                      <a:pt x="206" y="526"/>
                      <a:pt x="207" y="528"/>
                    </a:cubicBezTo>
                    <a:cubicBezTo>
                      <a:pt x="207" y="532"/>
                      <a:pt x="208" y="532"/>
                      <a:pt x="208" y="536"/>
                    </a:cubicBezTo>
                    <a:cubicBezTo>
                      <a:pt x="207" y="532"/>
                      <a:pt x="205" y="530"/>
                      <a:pt x="202" y="528"/>
                    </a:cubicBezTo>
                    <a:cubicBezTo>
                      <a:pt x="203" y="534"/>
                      <a:pt x="207" y="539"/>
                      <a:pt x="206" y="543"/>
                    </a:cubicBezTo>
                    <a:cubicBezTo>
                      <a:pt x="207" y="547"/>
                      <a:pt x="207" y="551"/>
                      <a:pt x="209" y="551"/>
                    </a:cubicBezTo>
                    <a:cubicBezTo>
                      <a:pt x="209" y="552"/>
                      <a:pt x="208" y="555"/>
                      <a:pt x="207" y="552"/>
                    </a:cubicBezTo>
                    <a:cubicBezTo>
                      <a:pt x="208" y="556"/>
                      <a:pt x="208" y="558"/>
                      <a:pt x="209" y="560"/>
                    </a:cubicBezTo>
                    <a:cubicBezTo>
                      <a:pt x="209" y="560"/>
                      <a:pt x="209" y="559"/>
                      <a:pt x="209" y="558"/>
                    </a:cubicBezTo>
                    <a:cubicBezTo>
                      <a:pt x="211" y="560"/>
                      <a:pt x="211" y="563"/>
                      <a:pt x="213" y="562"/>
                    </a:cubicBezTo>
                    <a:cubicBezTo>
                      <a:pt x="212" y="561"/>
                      <a:pt x="212" y="560"/>
                      <a:pt x="212" y="558"/>
                    </a:cubicBezTo>
                    <a:cubicBezTo>
                      <a:pt x="213" y="559"/>
                      <a:pt x="214" y="565"/>
                      <a:pt x="213" y="567"/>
                    </a:cubicBezTo>
                    <a:cubicBezTo>
                      <a:pt x="212" y="569"/>
                      <a:pt x="210" y="563"/>
                      <a:pt x="210" y="566"/>
                    </a:cubicBezTo>
                    <a:cubicBezTo>
                      <a:pt x="213" y="575"/>
                      <a:pt x="213" y="575"/>
                      <a:pt x="213" y="575"/>
                    </a:cubicBezTo>
                    <a:cubicBezTo>
                      <a:pt x="213" y="573"/>
                      <a:pt x="214" y="570"/>
                      <a:pt x="215" y="571"/>
                    </a:cubicBezTo>
                    <a:cubicBezTo>
                      <a:pt x="214" y="567"/>
                      <a:pt x="214" y="567"/>
                      <a:pt x="214" y="567"/>
                    </a:cubicBezTo>
                    <a:cubicBezTo>
                      <a:pt x="215" y="567"/>
                      <a:pt x="215" y="567"/>
                      <a:pt x="215" y="567"/>
                    </a:cubicBezTo>
                    <a:cubicBezTo>
                      <a:pt x="214" y="560"/>
                      <a:pt x="215" y="555"/>
                      <a:pt x="214" y="548"/>
                    </a:cubicBezTo>
                    <a:cubicBezTo>
                      <a:pt x="212" y="551"/>
                      <a:pt x="212" y="551"/>
                      <a:pt x="212" y="551"/>
                    </a:cubicBezTo>
                    <a:cubicBezTo>
                      <a:pt x="212" y="547"/>
                      <a:pt x="209" y="543"/>
                      <a:pt x="210" y="539"/>
                    </a:cubicBezTo>
                    <a:cubicBezTo>
                      <a:pt x="211" y="541"/>
                      <a:pt x="211" y="539"/>
                      <a:pt x="212" y="539"/>
                    </a:cubicBezTo>
                    <a:cubicBezTo>
                      <a:pt x="212" y="538"/>
                      <a:pt x="211" y="537"/>
                      <a:pt x="211" y="536"/>
                    </a:cubicBezTo>
                    <a:cubicBezTo>
                      <a:pt x="214" y="538"/>
                      <a:pt x="214" y="538"/>
                      <a:pt x="214" y="538"/>
                    </a:cubicBezTo>
                    <a:cubicBezTo>
                      <a:pt x="210" y="536"/>
                      <a:pt x="210" y="526"/>
                      <a:pt x="210" y="525"/>
                    </a:cubicBezTo>
                    <a:cubicBezTo>
                      <a:pt x="210" y="525"/>
                      <a:pt x="210" y="525"/>
                      <a:pt x="210" y="525"/>
                    </a:cubicBezTo>
                    <a:cubicBezTo>
                      <a:pt x="209" y="519"/>
                      <a:pt x="209" y="527"/>
                      <a:pt x="208" y="523"/>
                    </a:cubicBezTo>
                    <a:cubicBezTo>
                      <a:pt x="207" y="519"/>
                      <a:pt x="210" y="520"/>
                      <a:pt x="210" y="517"/>
                    </a:cubicBezTo>
                    <a:cubicBezTo>
                      <a:pt x="207" y="511"/>
                      <a:pt x="202" y="501"/>
                      <a:pt x="199" y="494"/>
                    </a:cubicBezTo>
                    <a:cubicBezTo>
                      <a:pt x="196" y="489"/>
                      <a:pt x="191" y="484"/>
                      <a:pt x="186" y="481"/>
                    </a:cubicBezTo>
                    <a:cubicBezTo>
                      <a:pt x="183" y="477"/>
                      <a:pt x="189" y="480"/>
                      <a:pt x="184" y="476"/>
                    </a:cubicBezTo>
                    <a:cubicBezTo>
                      <a:pt x="186" y="476"/>
                      <a:pt x="186" y="475"/>
                      <a:pt x="186" y="474"/>
                    </a:cubicBezTo>
                    <a:cubicBezTo>
                      <a:pt x="185" y="474"/>
                      <a:pt x="179" y="467"/>
                      <a:pt x="181" y="471"/>
                    </a:cubicBezTo>
                    <a:cubicBezTo>
                      <a:pt x="176" y="466"/>
                      <a:pt x="169" y="460"/>
                      <a:pt x="163" y="455"/>
                    </a:cubicBezTo>
                    <a:cubicBezTo>
                      <a:pt x="165" y="457"/>
                      <a:pt x="167" y="456"/>
                      <a:pt x="165" y="454"/>
                    </a:cubicBezTo>
                    <a:cubicBezTo>
                      <a:pt x="162" y="453"/>
                      <a:pt x="156" y="450"/>
                      <a:pt x="151" y="445"/>
                    </a:cubicBezTo>
                    <a:cubicBezTo>
                      <a:pt x="150" y="447"/>
                      <a:pt x="152" y="448"/>
                      <a:pt x="150" y="449"/>
                    </a:cubicBezTo>
                    <a:cubicBezTo>
                      <a:pt x="149" y="449"/>
                      <a:pt x="147" y="449"/>
                      <a:pt x="146" y="447"/>
                    </a:cubicBezTo>
                    <a:cubicBezTo>
                      <a:pt x="147" y="445"/>
                      <a:pt x="148" y="443"/>
                      <a:pt x="144" y="440"/>
                    </a:cubicBezTo>
                    <a:cubicBezTo>
                      <a:pt x="146" y="438"/>
                      <a:pt x="152" y="446"/>
                      <a:pt x="151" y="442"/>
                    </a:cubicBezTo>
                    <a:cubicBezTo>
                      <a:pt x="154" y="442"/>
                      <a:pt x="163" y="448"/>
                      <a:pt x="164" y="451"/>
                    </a:cubicBezTo>
                    <a:cubicBezTo>
                      <a:pt x="170" y="452"/>
                      <a:pt x="161" y="448"/>
                      <a:pt x="163" y="447"/>
                    </a:cubicBezTo>
                    <a:cubicBezTo>
                      <a:pt x="159" y="444"/>
                      <a:pt x="157" y="444"/>
                      <a:pt x="151" y="440"/>
                    </a:cubicBezTo>
                    <a:cubicBezTo>
                      <a:pt x="150" y="440"/>
                      <a:pt x="152" y="442"/>
                      <a:pt x="148" y="441"/>
                    </a:cubicBezTo>
                    <a:cubicBezTo>
                      <a:pt x="142" y="439"/>
                      <a:pt x="143" y="435"/>
                      <a:pt x="141" y="434"/>
                    </a:cubicBezTo>
                    <a:cubicBezTo>
                      <a:pt x="144" y="435"/>
                      <a:pt x="144" y="435"/>
                      <a:pt x="144" y="435"/>
                    </a:cubicBezTo>
                    <a:cubicBezTo>
                      <a:pt x="141" y="432"/>
                      <a:pt x="139" y="432"/>
                      <a:pt x="135" y="430"/>
                    </a:cubicBezTo>
                    <a:cubicBezTo>
                      <a:pt x="136" y="426"/>
                      <a:pt x="142" y="434"/>
                      <a:pt x="144" y="433"/>
                    </a:cubicBezTo>
                    <a:cubicBezTo>
                      <a:pt x="143" y="429"/>
                      <a:pt x="143" y="429"/>
                      <a:pt x="143" y="429"/>
                    </a:cubicBezTo>
                    <a:cubicBezTo>
                      <a:pt x="137" y="425"/>
                      <a:pt x="140" y="430"/>
                      <a:pt x="134" y="425"/>
                    </a:cubicBezTo>
                    <a:cubicBezTo>
                      <a:pt x="135" y="425"/>
                      <a:pt x="135" y="425"/>
                      <a:pt x="135" y="425"/>
                    </a:cubicBezTo>
                    <a:cubicBezTo>
                      <a:pt x="131" y="423"/>
                      <a:pt x="131" y="423"/>
                      <a:pt x="131" y="423"/>
                    </a:cubicBezTo>
                    <a:cubicBezTo>
                      <a:pt x="131" y="424"/>
                      <a:pt x="130" y="426"/>
                      <a:pt x="134" y="428"/>
                    </a:cubicBezTo>
                    <a:cubicBezTo>
                      <a:pt x="130" y="429"/>
                      <a:pt x="131" y="427"/>
                      <a:pt x="125" y="424"/>
                    </a:cubicBezTo>
                    <a:cubicBezTo>
                      <a:pt x="122" y="424"/>
                      <a:pt x="127" y="425"/>
                      <a:pt x="126" y="427"/>
                    </a:cubicBezTo>
                    <a:cubicBezTo>
                      <a:pt x="126" y="428"/>
                      <a:pt x="123" y="426"/>
                      <a:pt x="120" y="425"/>
                    </a:cubicBezTo>
                    <a:cubicBezTo>
                      <a:pt x="116" y="422"/>
                      <a:pt x="119" y="421"/>
                      <a:pt x="118" y="419"/>
                    </a:cubicBezTo>
                    <a:cubicBezTo>
                      <a:pt x="119" y="420"/>
                      <a:pt x="122" y="422"/>
                      <a:pt x="121" y="422"/>
                    </a:cubicBezTo>
                    <a:cubicBezTo>
                      <a:pt x="127" y="424"/>
                      <a:pt x="121" y="418"/>
                      <a:pt x="125" y="419"/>
                    </a:cubicBezTo>
                    <a:cubicBezTo>
                      <a:pt x="122" y="415"/>
                      <a:pt x="121" y="417"/>
                      <a:pt x="118" y="416"/>
                    </a:cubicBezTo>
                    <a:cubicBezTo>
                      <a:pt x="119" y="417"/>
                      <a:pt x="117" y="418"/>
                      <a:pt x="117" y="419"/>
                    </a:cubicBezTo>
                    <a:cubicBezTo>
                      <a:pt x="108" y="418"/>
                      <a:pt x="115" y="413"/>
                      <a:pt x="108" y="409"/>
                    </a:cubicBezTo>
                    <a:cubicBezTo>
                      <a:pt x="108" y="413"/>
                      <a:pt x="98" y="407"/>
                      <a:pt x="100" y="413"/>
                    </a:cubicBezTo>
                    <a:cubicBezTo>
                      <a:pt x="98" y="412"/>
                      <a:pt x="96" y="411"/>
                      <a:pt x="95" y="410"/>
                    </a:cubicBezTo>
                    <a:cubicBezTo>
                      <a:pt x="98" y="409"/>
                      <a:pt x="93" y="407"/>
                      <a:pt x="97" y="407"/>
                    </a:cubicBezTo>
                    <a:cubicBezTo>
                      <a:pt x="95" y="405"/>
                      <a:pt x="95" y="405"/>
                      <a:pt x="95" y="405"/>
                    </a:cubicBezTo>
                    <a:cubicBezTo>
                      <a:pt x="100" y="406"/>
                      <a:pt x="100" y="406"/>
                      <a:pt x="100" y="406"/>
                    </a:cubicBezTo>
                    <a:cubicBezTo>
                      <a:pt x="98" y="403"/>
                      <a:pt x="95" y="399"/>
                      <a:pt x="94" y="397"/>
                    </a:cubicBezTo>
                    <a:cubicBezTo>
                      <a:pt x="91" y="395"/>
                      <a:pt x="94" y="399"/>
                      <a:pt x="90" y="397"/>
                    </a:cubicBezTo>
                    <a:cubicBezTo>
                      <a:pt x="92" y="397"/>
                      <a:pt x="91" y="394"/>
                      <a:pt x="89" y="393"/>
                    </a:cubicBezTo>
                    <a:cubicBezTo>
                      <a:pt x="92" y="396"/>
                      <a:pt x="87" y="395"/>
                      <a:pt x="85" y="394"/>
                    </a:cubicBezTo>
                    <a:cubicBezTo>
                      <a:pt x="82" y="392"/>
                      <a:pt x="81" y="388"/>
                      <a:pt x="81" y="388"/>
                    </a:cubicBezTo>
                    <a:cubicBezTo>
                      <a:pt x="86" y="389"/>
                      <a:pt x="86" y="389"/>
                      <a:pt x="86" y="389"/>
                    </a:cubicBezTo>
                    <a:cubicBezTo>
                      <a:pt x="82" y="388"/>
                      <a:pt x="85" y="388"/>
                      <a:pt x="82" y="386"/>
                    </a:cubicBezTo>
                    <a:cubicBezTo>
                      <a:pt x="81" y="386"/>
                      <a:pt x="78" y="386"/>
                      <a:pt x="77" y="387"/>
                    </a:cubicBezTo>
                    <a:cubicBezTo>
                      <a:pt x="75" y="385"/>
                      <a:pt x="74" y="383"/>
                      <a:pt x="73" y="383"/>
                    </a:cubicBezTo>
                    <a:cubicBezTo>
                      <a:pt x="77" y="384"/>
                      <a:pt x="77" y="384"/>
                      <a:pt x="77" y="384"/>
                    </a:cubicBezTo>
                    <a:cubicBezTo>
                      <a:pt x="73" y="381"/>
                      <a:pt x="79" y="381"/>
                      <a:pt x="74" y="378"/>
                    </a:cubicBezTo>
                    <a:cubicBezTo>
                      <a:pt x="72" y="378"/>
                      <a:pt x="72" y="378"/>
                      <a:pt x="72" y="378"/>
                    </a:cubicBezTo>
                    <a:cubicBezTo>
                      <a:pt x="72" y="377"/>
                      <a:pt x="72" y="376"/>
                      <a:pt x="73" y="377"/>
                    </a:cubicBezTo>
                    <a:cubicBezTo>
                      <a:pt x="71" y="377"/>
                      <a:pt x="69" y="375"/>
                      <a:pt x="68" y="374"/>
                    </a:cubicBezTo>
                    <a:cubicBezTo>
                      <a:pt x="69" y="373"/>
                      <a:pt x="69" y="373"/>
                      <a:pt x="69" y="373"/>
                    </a:cubicBezTo>
                    <a:cubicBezTo>
                      <a:pt x="67" y="372"/>
                      <a:pt x="63" y="371"/>
                      <a:pt x="63" y="368"/>
                    </a:cubicBezTo>
                    <a:cubicBezTo>
                      <a:pt x="62" y="371"/>
                      <a:pt x="65" y="370"/>
                      <a:pt x="66" y="373"/>
                    </a:cubicBezTo>
                    <a:cubicBezTo>
                      <a:pt x="66" y="377"/>
                      <a:pt x="62" y="372"/>
                      <a:pt x="62" y="371"/>
                    </a:cubicBezTo>
                    <a:cubicBezTo>
                      <a:pt x="64" y="370"/>
                      <a:pt x="58" y="367"/>
                      <a:pt x="56" y="364"/>
                    </a:cubicBezTo>
                    <a:cubicBezTo>
                      <a:pt x="56" y="363"/>
                      <a:pt x="55" y="361"/>
                      <a:pt x="55" y="360"/>
                    </a:cubicBezTo>
                    <a:cubicBezTo>
                      <a:pt x="53" y="360"/>
                      <a:pt x="53" y="360"/>
                      <a:pt x="53" y="360"/>
                    </a:cubicBezTo>
                    <a:cubicBezTo>
                      <a:pt x="56" y="357"/>
                      <a:pt x="49" y="356"/>
                      <a:pt x="49" y="353"/>
                    </a:cubicBezTo>
                    <a:cubicBezTo>
                      <a:pt x="50" y="354"/>
                      <a:pt x="51" y="353"/>
                      <a:pt x="51" y="351"/>
                    </a:cubicBezTo>
                    <a:cubicBezTo>
                      <a:pt x="50" y="355"/>
                      <a:pt x="45" y="349"/>
                      <a:pt x="44" y="350"/>
                    </a:cubicBezTo>
                    <a:cubicBezTo>
                      <a:pt x="42" y="345"/>
                      <a:pt x="48" y="349"/>
                      <a:pt x="48" y="347"/>
                    </a:cubicBezTo>
                    <a:cubicBezTo>
                      <a:pt x="45" y="346"/>
                      <a:pt x="46" y="341"/>
                      <a:pt x="43" y="341"/>
                    </a:cubicBezTo>
                    <a:cubicBezTo>
                      <a:pt x="44" y="345"/>
                      <a:pt x="41" y="341"/>
                      <a:pt x="40" y="341"/>
                    </a:cubicBezTo>
                    <a:cubicBezTo>
                      <a:pt x="38" y="337"/>
                      <a:pt x="41" y="341"/>
                      <a:pt x="40" y="338"/>
                    </a:cubicBezTo>
                    <a:cubicBezTo>
                      <a:pt x="39" y="336"/>
                      <a:pt x="36" y="335"/>
                      <a:pt x="37" y="338"/>
                    </a:cubicBezTo>
                    <a:cubicBezTo>
                      <a:pt x="36" y="335"/>
                      <a:pt x="32" y="333"/>
                      <a:pt x="32" y="330"/>
                    </a:cubicBezTo>
                    <a:cubicBezTo>
                      <a:pt x="33" y="328"/>
                      <a:pt x="36" y="335"/>
                      <a:pt x="36" y="333"/>
                    </a:cubicBezTo>
                    <a:cubicBezTo>
                      <a:pt x="32" y="326"/>
                      <a:pt x="30" y="331"/>
                      <a:pt x="27" y="325"/>
                    </a:cubicBezTo>
                    <a:cubicBezTo>
                      <a:pt x="27" y="328"/>
                      <a:pt x="24" y="327"/>
                      <a:pt x="22" y="324"/>
                    </a:cubicBezTo>
                    <a:cubicBezTo>
                      <a:pt x="19" y="317"/>
                      <a:pt x="24" y="327"/>
                      <a:pt x="25" y="323"/>
                    </a:cubicBezTo>
                    <a:cubicBezTo>
                      <a:pt x="23" y="321"/>
                      <a:pt x="23" y="321"/>
                      <a:pt x="23" y="321"/>
                    </a:cubicBezTo>
                    <a:cubicBezTo>
                      <a:pt x="25" y="316"/>
                      <a:pt x="31" y="327"/>
                      <a:pt x="32" y="322"/>
                    </a:cubicBezTo>
                    <a:cubicBezTo>
                      <a:pt x="30" y="320"/>
                      <a:pt x="30" y="320"/>
                      <a:pt x="30" y="320"/>
                    </a:cubicBezTo>
                    <a:cubicBezTo>
                      <a:pt x="31" y="320"/>
                      <a:pt x="32" y="321"/>
                      <a:pt x="33" y="319"/>
                    </a:cubicBezTo>
                    <a:cubicBezTo>
                      <a:pt x="30" y="319"/>
                      <a:pt x="30" y="313"/>
                      <a:pt x="29" y="312"/>
                    </a:cubicBezTo>
                    <a:cubicBezTo>
                      <a:pt x="27" y="312"/>
                      <a:pt x="30" y="315"/>
                      <a:pt x="29" y="315"/>
                    </a:cubicBezTo>
                    <a:cubicBezTo>
                      <a:pt x="27" y="312"/>
                      <a:pt x="24" y="311"/>
                      <a:pt x="24" y="306"/>
                    </a:cubicBezTo>
                    <a:cubicBezTo>
                      <a:pt x="26" y="308"/>
                      <a:pt x="26" y="304"/>
                      <a:pt x="27" y="305"/>
                    </a:cubicBezTo>
                    <a:cubicBezTo>
                      <a:pt x="27" y="303"/>
                      <a:pt x="25" y="305"/>
                      <a:pt x="25" y="301"/>
                    </a:cubicBezTo>
                    <a:cubicBezTo>
                      <a:pt x="26" y="301"/>
                      <a:pt x="26" y="301"/>
                      <a:pt x="26" y="301"/>
                    </a:cubicBezTo>
                    <a:cubicBezTo>
                      <a:pt x="23" y="289"/>
                      <a:pt x="22" y="272"/>
                      <a:pt x="18" y="260"/>
                    </a:cubicBezTo>
                    <a:cubicBezTo>
                      <a:pt x="20" y="258"/>
                      <a:pt x="20" y="254"/>
                      <a:pt x="21" y="247"/>
                    </a:cubicBezTo>
                    <a:cubicBezTo>
                      <a:pt x="21" y="250"/>
                      <a:pt x="19" y="247"/>
                      <a:pt x="19" y="246"/>
                    </a:cubicBezTo>
                    <a:cubicBezTo>
                      <a:pt x="21" y="242"/>
                      <a:pt x="21" y="242"/>
                      <a:pt x="21" y="242"/>
                    </a:cubicBezTo>
                    <a:cubicBezTo>
                      <a:pt x="23" y="239"/>
                      <a:pt x="22" y="233"/>
                      <a:pt x="21" y="230"/>
                    </a:cubicBezTo>
                    <a:cubicBezTo>
                      <a:pt x="22" y="229"/>
                      <a:pt x="22" y="229"/>
                      <a:pt x="23" y="229"/>
                    </a:cubicBezTo>
                    <a:cubicBezTo>
                      <a:pt x="24" y="225"/>
                      <a:pt x="22" y="225"/>
                      <a:pt x="22" y="224"/>
                    </a:cubicBezTo>
                    <a:cubicBezTo>
                      <a:pt x="23" y="221"/>
                      <a:pt x="23" y="221"/>
                      <a:pt x="23" y="221"/>
                    </a:cubicBezTo>
                    <a:cubicBezTo>
                      <a:pt x="22" y="221"/>
                      <a:pt x="22" y="221"/>
                      <a:pt x="22" y="221"/>
                    </a:cubicBezTo>
                    <a:cubicBezTo>
                      <a:pt x="22" y="217"/>
                      <a:pt x="23" y="213"/>
                      <a:pt x="25" y="213"/>
                    </a:cubicBezTo>
                    <a:cubicBezTo>
                      <a:pt x="25" y="212"/>
                      <a:pt x="25" y="211"/>
                      <a:pt x="24" y="212"/>
                    </a:cubicBezTo>
                    <a:cubicBezTo>
                      <a:pt x="26" y="209"/>
                      <a:pt x="28" y="200"/>
                      <a:pt x="29" y="193"/>
                    </a:cubicBezTo>
                    <a:cubicBezTo>
                      <a:pt x="28" y="196"/>
                      <a:pt x="27" y="196"/>
                      <a:pt x="26" y="196"/>
                    </a:cubicBezTo>
                    <a:cubicBezTo>
                      <a:pt x="24" y="194"/>
                      <a:pt x="27" y="194"/>
                      <a:pt x="26" y="191"/>
                    </a:cubicBezTo>
                    <a:cubicBezTo>
                      <a:pt x="27" y="192"/>
                      <a:pt x="28" y="189"/>
                      <a:pt x="28" y="192"/>
                    </a:cubicBezTo>
                    <a:cubicBezTo>
                      <a:pt x="33" y="185"/>
                      <a:pt x="36" y="173"/>
                      <a:pt x="40" y="164"/>
                    </a:cubicBezTo>
                    <a:cubicBezTo>
                      <a:pt x="40" y="162"/>
                      <a:pt x="40" y="162"/>
                      <a:pt x="39" y="161"/>
                    </a:cubicBezTo>
                    <a:cubicBezTo>
                      <a:pt x="45" y="156"/>
                      <a:pt x="47" y="148"/>
                      <a:pt x="51" y="142"/>
                    </a:cubicBezTo>
                    <a:cubicBezTo>
                      <a:pt x="49" y="143"/>
                      <a:pt x="48" y="139"/>
                      <a:pt x="50" y="136"/>
                    </a:cubicBezTo>
                    <a:cubicBezTo>
                      <a:pt x="51" y="131"/>
                      <a:pt x="53" y="136"/>
                      <a:pt x="56" y="133"/>
                    </a:cubicBezTo>
                    <a:cubicBezTo>
                      <a:pt x="57" y="131"/>
                      <a:pt x="59" y="128"/>
                      <a:pt x="60" y="127"/>
                    </a:cubicBezTo>
                    <a:cubicBezTo>
                      <a:pt x="60" y="127"/>
                      <a:pt x="60" y="127"/>
                      <a:pt x="60" y="127"/>
                    </a:cubicBezTo>
                    <a:cubicBezTo>
                      <a:pt x="61" y="125"/>
                      <a:pt x="63" y="121"/>
                      <a:pt x="65" y="120"/>
                    </a:cubicBezTo>
                    <a:cubicBezTo>
                      <a:pt x="65" y="120"/>
                      <a:pt x="65" y="120"/>
                      <a:pt x="65" y="120"/>
                    </a:cubicBezTo>
                    <a:cubicBezTo>
                      <a:pt x="67" y="118"/>
                      <a:pt x="69" y="117"/>
                      <a:pt x="71" y="115"/>
                    </a:cubicBezTo>
                    <a:cubicBezTo>
                      <a:pt x="70" y="113"/>
                      <a:pt x="75" y="109"/>
                      <a:pt x="74" y="107"/>
                    </a:cubicBezTo>
                    <a:cubicBezTo>
                      <a:pt x="75" y="107"/>
                      <a:pt x="74" y="107"/>
                      <a:pt x="75" y="107"/>
                    </a:cubicBezTo>
                    <a:cubicBezTo>
                      <a:pt x="74" y="106"/>
                      <a:pt x="74" y="106"/>
                      <a:pt x="74" y="106"/>
                    </a:cubicBezTo>
                    <a:cubicBezTo>
                      <a:pt x="78" y="103"/>
                      <a:pt x="78" y="103"/>
                      <a:pt x="78" y="103"/>
                    </a:cubicBezTo>
                    <a:cubicBezTo>
                      <a:pt x="78" y="104"/>
                      <a:pt x="78" y="105"/>
                      <a:pt x="78" y="106"/>
                    </a:cubicBezTo>
                    <a:cubicBezTo>
                      <a:pt x="82" y="103"/>
                      <a:pt x="78" y="104"/>
                      <a:pt x="79" y="101"/>
                    </a:cubicBezTo>
                    <a:cubicBezTo>
                      <a:pt x="81" y="98"/>
                      <a:pt x="82" y="99"/>
                      <a:pt x="84" y="99"/>
                    </a:cubicBezTo>
                    <a:cubicBezTo>
                      <a:pt x="84" y="100"/>
                      <a:pt x="82" y="100"/>
                      <a:pt x="81" y="101"/>
                    </a:cubicBezTo>
                    <a:cubicBezTo>
                      <a:pt x="81" y="103"/>
                      <a:pt x="83" y="100"/>
                      <a:pt x="84" y="101"/>
                    </a:cubicBezTo>
                    <a:cubicBezTo>
                      <a:pt x="85" y="100"/>
                      <a:pt x="84" y="98"/>
                      <a:pt x="86" y="97"/>
                    </a:cubicBezTo>
                    <a:cubicBezTo>
                      <a:pt x="88" y="96"/>
                      <a:pt x="92" y="92"/>
                      <a:pt x="92" y="93"/>
                    </a:cubicBezTo>
                    <a:cubicBezTo>
                      <a:pt x="93" y="91"/>
                      <a:pt x="95" y="90"/>
                      <a:pt x="96" y="88"/>
                    </a:cubicBezTo>
                    <a:cubicBezTo>
                      <a:pt x="94" y="89"/>
                      <a:pt x="91" y="91"/>
                      <a:pt x="90" y="91"/>
                    </a:cubicBezTo>
                    <a:cubicBezTo>
                      <a:pt x="91" y="90"/>
                      <a:pt x="94" y="87"/>
                      <a:pt x="94" y="87"/>
                    </a:cubicBezTo>
                    <a:cubicBezTo>
                      <a:pt x="94" y="88"/>
                      <a:pt x="94" y="88"/>
                      <a:pt x="94" y="88"/>
                    </a:cubicBezTo>
                    <a:cubicBezTo>
                      <a:pt x="94" y="87"/>
                      <a:pt x="99" y="84"/>
                      <a:pt x="96" y="85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100" y="82"/>
                      <a:pt x="103" y="80"/>
                      <a:pt x="105" y="78"/>
                    </a:cubicBezTo>
                    <a:cubicBezTo>
                      <a:pt x="106" y="80"/>
                      <a:pt x="106" y="82"/>
                      <a:pt x="110" y="80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5" y="74"/>
                      <a:pt x="116" y="74"/>
                      <a:pt x="116" y="75"/>
                    </a:cubicBezTo>
                    <a:cubicBezTo>
                      <a:pt x="124" y="71"/>
                      <a:pt x="121" y="66"/>
                      <a:pt x="128" y="64"/>
                    </a:cubicBezTo>
                    <a:cubicBezTo>
                      <a:pt x="126" y="67"/>
                      <a:pt x="129" y="66"/>
                      <a:pt x="132" y="65"/>
                    </a:cubicBezTo>
                    <a:cubicBezTo>
                      <a:pt x="131" y="65"/>
                      <a:pt x="131" y="64"/>
                      <a:pt x="132" y="63"/>
                    </a:cubicBezTo>
                    <a:cubicBezTo>
                      <a:pt x="131" y="63"/>
                      <a:pt x="132" y="65"/>
                      <a:pt x="129" y="65"/>
                    </a:cubicBezTo>
                    <a:cubicBezTo>
                      <a:pt x="128" y="65"/>
                      <a:pt x="131" y="63"/>
                      <a:pt x="132" y="62"/>
                    </a:cubicBezTo>
                    <a:cubicBezTo>
                      <a:pt x="139" y="63"/>
                      <a:pt x="150" y="53"/>
                      <a:pt x="160" y="50"/>
                    </a:cubicBezTo>
                    <a:cubicBezTo>
                      <a:pt x="158" y="48"/>
                      <a:pt x="163" y="48"/>
                      <a:pt x="164" y="46"/>
                    </a:cubicBezTo>
                    <a:cubicBezTo>
                      <a:pt x="165" y="49"/>
                      <a:pt x="169" y="43"/>
                      <a:pt x="172" y="44"/>
                    </a:cubicBezTo>
                    <a:cubicBezTo>
                      <a:pt x="170" y="42"/>
                      <a:pt x="170" y="42"/>
                      <a:pt x="170" y="42"/>
                    </a:cubicBezTo>
                    <a:cubicBezTo>
                      <a:pt x="176" y="41"/>
                      <a:pt x="177" y="34"/>
                      <a:pt x="182" y="36"/>
                    </a:cubicBezTo>
                    <a:cubicBezTo>
                      <a:pt x="185" y="35"/>
                      <a:pt x="182" y="38"/>
                      <a:pt x="181" y="39"/>
                    </a:cubicBezTo>
                    <a:cubicBezTo>
                      <a:pt x="186" y="40"/>
                      <a:pt x="191" y="32"/>
                      <a:pt x="196" y="34"/>
                    </a:cubicBezTo>
                    <a:cubicBezTo>
                      <a:pt x="196" y="33"/>
                      <a:pt x="194" y="32"/>
                      <a:pt x="197" y="30"/>
                    </a:cubicBezTo>
                    <a:cubicBezTo>
                      <a:pt x="201" y="30"/>
                      <a:pt x="207" y="29"/>
                      <a:pt x="207" y="29"/>
                    </a:cubicBezTo>
                    <a:cubicBezTo>
                      <a:pt x="209" y="28"/>
                      <a:pt x="210" y="27"/>
                      <a:pt x="213" y="27"/>
                    </a:cubicBezTo>
                    <a:cubicBezTo>
                      <a:pt x="213" y="28"/>
                      <a:pt x="212" y="28"/>
                      <a:pt x="211" y="29"/>
                    </a:cubicBezTo>
                    <a:cubicBezTo>
                      <a:pt x="215" y="28"/>
                      <a:pt x="219" y="26"/>
                      <a:pt x="222" y="24"/>
                    </a:cubicBezTo>
                    <a:cubicBezTo>
                      <a:pt x="225" y="26"/>
                      <a:pt x="233" y="23"/>
                      <a:pt x="238" y="23"/>
                    </a:cubicBezTo>
                    <a:cubicBezTo>
                      <a:pt x="241" y="20"/>
                      <a:pt x="247" y="23"/>
                      <a:pt x="247" y="20"/>
                    </a:cubicBezTo>
                    <a:cubicBezTo>
                      <a:pt x="247" y="20"/>
                      <a:pt x="247" y="20"/>
                      <a:pt x="248" y="21"/>
                    </a:cubicBezTo>
                    <a:cubicBezTo>
                      <a:pt x="249" y="19"/>
                      <a:pt x="251" y="17"/>
                      <a:pt x="253" y="17"/>
                    </a:cubicBezTo>
                    <a:cubicBezTo>
                      <a:pt x="253" y="19"/>
                      <a:pt x="253" y="19"/>
                      <a:pt x="253" y="19"/>
                    </a:cubicBezTo>
                    <a:cubicBezTo>
                      <a:pt x="252" y="22"/>
                      <a:pt x="260" y="19"/>
                      <a:pt x="261" y="20"/>
                    </a:cubicBezTo>
                    <a:cubicBezTo>
                      <a:pt x="258" y="19"/>
                      <a:pt x="263" y="20"/>
                      <a:pt x="263" y="18"/>
                    </a:cubicBezTo>
                    <a:cubicBezTo>
                      <a:pt x="266" y="18"/>
                      <a:pt x="266" y="18"/>
                      <a:pt x="266" y="18"/>
                    </a:cubicBezTo>
                    <a:cubicBezTo>
                      <a:pt x="271" y="17"/>
                      <a:pt x="267" y="17"/>
                      <a:pt x="273" y="16"/>
                    </a:cubicBezTo>
                    <a:cubicBezTo>
                      <a:pt x="276" y="16"/>
                      <a:pt x="274" y="19"/>
                      <a:pt x="273" y="19"/>
                    </a:cubicBezTo>
                    <a:cubicBezTo>
                      <a:pt x="275" y="20"/>
                      <a:pt x="278" y="19"/>
                      <a:pt x="281" y="19"/>
                    </a:cubicBezTo>
                    <a:cubicBezTo>
                      <a:pt x="280" y="18"/>
                      <a:pt x="280" y="18"/>
                      <a:pt x="281" y="18"/>
                    </a:cubicBezTo>
                    <a:cubicBezTo>
                      <a:pt x="281" y="18"/>
                      <a:pt x="281" y="18"/>
                      <a:pt x="281" y="19"/>
                    </a:cubicBezTo>
                    <a:cubicBezTo>
                      <a:pt x="282" y="18"/>
                      <a:pt x="283" y="18"/>
                      <a:pt x="285" y="18"/>
                    </a:cubicBezTo>
                    <a:cubicBezTo>
                      <a:pt x="285" y="19"/>
                      <a:pt x="285" y="19"/>
                      <a:pt x="285" y="19"/>
                    </a:cubicBezTo>
                    <a:cubicBezTo>
                      <a:pt x="283" y="19"/>
                      <a:pt x="282" y="19"/>
                      <a:pt x="281" y="19"/>
                    </a:cubicBezTo>
                    <a:cubicBezTo>
                      <a:pt x="282" y="19"/>
                      <a:pt x="283" y="19"/>
                      <a:pt x="284" y="19"/>
                    </a:cubicBezTo>
                    <a:cubicBezTo>
                      <a:pt x="285" y="19"/>
                      <a:pt x="285" y="19"/>
                      <a:pt x="285" y="19"/>
                    </a:cubicBezTo>
                    <a:cubicBezTo>
                      <a:pt x="286" y="19"/>
                      <a:pt x="287" y="19"/>
                      <a:pt x="288" y="20"/>
                    </a:cubicBezTo>
                    <a:cubicBezTo>
                      <a:pt x="287" y="21"/>
                      <a:pt x="287" y="21"/>
                      <a:pt x="287" y="21"/>
                    </a:cubicBezTo>
                    <a:cubicBezTo>
                      <a:pt x="289" y="22"/>
                      <a:pt x="294" y="20"/>
                      <a:pt x="294" y="20"/>
                    </a:cubicBezTo>
                    <a:cubicBezTo>
                      <a:pt x="303" y="22"/>
                      <a:pt x="318" y="23"/>
                      <a:pt x="322" y="24"/>
                    </a:cubicBezTo>
                    <a:cubicBezTo>
                      <a:pt x="319" y="23"/>
                      <a:pt x="318" y="24"/>
                      <a:pt x="320" y="24"/>
                    </a:cubicBezTo>
                    <a:cubicBezTo>
                      <a:pt x="323" y="25"/>
                      <a:pt x="326" y="24"/>
                      <a:pt x="326" y="25"/>
                    </a:cubicBezTo>
                    <a:cubicBezTo>
                      <a:pt x="329" y="25"/>
                      <a:pt x="328" y="27"/>
                      <a:pt x="332" y="28"/>
                    </a:cubicBezTo>
                    <a:cubicBezTo>
                      <a:pt x="332" y="29"/>
                      <a:pt x="333" y="27"/>
                      <a:pt x="332" y="27"/>
                    </a:cubicBezTo>
                    <a:cubicBezTo>
                      <a:pt x="337" y="31"/>
                      <a:pt x="347" y="31"/>
                      <a:pt x="354" y="36"/>
                    </a:cubicBezTo>
                    <a:cubicBezTo>
                      <a:pt x="353" y="36"/>
                      <a:pt x="352" y="36"/>
                      <a:pt x="351" y="37"/>
                    </a:cubicBezTo>
                    <a:cubicBezTo>
                      <a:pt x="357" y="38"/>
                      <a:pt x="363" y="41"/>
                      <a:pt x="369" y="42"/>
                    </a:cubicBezTo>
                    <a:cubicBezTo>
                      <a:pt x="368" y="42"/>
                      <a:pt x="368" y="43"/>
                      <a:pt x="366" y="43"/>
                    </a:cubicBezTo>
                    <a:cubicBezTo>
                      <a:pt x="369" y="44"/>
                      <a:pt x="372" y="46"/>
                      <a:pt x="375" y="47"/>
                    </a:cubicBezTo>
                    <a:cubicBezTo>
                      <a:pt x="375" y="47"/>
                      <a:pt x="375" y="47"/>
                      <a:pt x="375" y="47"/>
                    </a:cubicBezTo>
                    <a:cubicBezTo>
                      <a:pt x="373" y="44"/>
                      <a:pt x="378" y="46"/>
                      <a:pt x="381" y="48"/>
                    </a:cubicBezTo>
                    <a:cubicBezTo>
                      <a:pt x="380" y="48"/>
                      <a:pt x="380" y="48"/>
                      <a:pt x="380" y="48"/>
                    </a:cubicBezTo>
                    <a:cubicBezTo>
                      <a:pt x="384" y="51"/>
                      <a:pt x="385" y="50"/>
                      <a:pt x="388" y="53"/>
                    </a:cubicBezTo>
                    <a:cubicBezTo>
                      <a:pt x="390" y="55"/>
                      <a:pt x="386" y="52"/>
                      <a:pt x="386" y="53"/>
                    </a:cubicBezTo>
                    <a:cubicBezTo>
                      <a:pt x="386" y="56"/>
                      <a:pt x="393" y="61"/>
                      <a:pt x="394" y="62"/>
                    </a:cubicBezTo>
                    <a:cubicBezTo>
                      <a:pt x="395" y="62"/>
                      <a:pt x="396" y="63"/>
                      <a:pt x="397" y="62"/>
                    </a:cubicBezTo>
                    <a:cubicBezTo>
                      <a:pt x="400" y="64"/>
                      <a:pt x="397" y="64"/>
                      <a:pt x="399" y="66"/>
                    </a:cubicBezTo>
                    <a:cubicBezTo>
                      <a:pt x="409" y="69"/>
                      <a:pt x="409" y="69"/>
                      <a:pt x="409" y="69"/>
                    </a:cubicBezTo>
                    <a:cubicBezTo>
                      <a:pt x="408" y="69"/>
                      <a:pt x="410" y="73"/>
                      <a:pt x="407" y="71"/>
                    </a:cubicBezTo>
                    <a:cubicBezTo>
                      <a:pt x="412" y="76"/>
                      <a:pt x="417" y="77"/>
                      <a:pt x="422" y="80"/>
                    </a:cubicBezTo>
                    <a:cubicBezTo>
                      <a:pt x="423" y="82"/>
                      <a:pt x="428" y="87"/>
                      <a:pt x="430" y="89"/>
                    </a:cubicBezTo>
                    <a:cubicBezTo>
                      <a:pt x="429" y="90"/>
                      <a:pt x="428" y="87"/>
                      <a:pt x="427" y="87"/>
                    </a:cubicBezTo>
                    <a:cubicBezTo>
                      <a:pt x="428" y="91"/>
                      <a:pt x="428" y="91"/>
                      <a:pt x="428" y="91"/>
                    </a:cubicBezTo>
                    <a:cubicBezTo>
                      <a:pt x="425" y="87"/>
                      <a:pt x="427" y="93"/>
                      <a:pt x="424" y="91"/>
                    </a:cubicBezTo>
                    <a:cubicBezTo>
                      <a:pt x="428" y="94"/>
                      <a:pt x="432" y="102"/>
                      <a:pt x="435" y="107"/>
                    </a:cubicBezTo>
                    <a:cubicBezTo>
                      <a:pt x="435" y="102"/>
                      <a:pt x="440" y="113"/>
                      <a:pt x="443" y="111"/>
                    </a:cubicBezTo>
                    <a:cubicBezTo>
                      <a:pt x="447" y="117"/>
                      <a:pt x="443" y="115"/>
                      <a:pt x="443" y="118"/>
                    </a:cubicBezTo>
                    <a:cubicBezTo>
                      <a:pt x="448" y="124"/>
                      <a:pt x="451" y="130"/>
                      <a:pt x="453" y="136"/>
                    </a:cubicBezTo>
                    <a:cubicBezTo>
                      <a:pt x="453" y="136"/>
                      <a:pt x="453" y="136"/>
                      <a:pt x="453" y="136"/>
                    </a:cubicBezTo>
                    <a:cubicBezTo>
                      <a:pt x="456" y="141"/>
                      <a:pt x="459" y="150"/>
                      <a:pt x="464" y="155"/>
                    </a:cubicBezTo>
                    <a:cubicBezTo>
                      <a:pt x="463" y="154"/>
                      <a:pt x="463" y="155"/>
                      <a:pt x="462" y="154"/>
                    </a:cubicBezTo>
                    <a:cubicBezTo>
                      <a:pt x="463" y="160"/>
                      <a:pt x="465" y="154"/>
                      <a:pt x="466" y="161"/>
                    </a:cubicBezTo>
                    <a:cubicBezTo>
                      <a:pt x="465" y="160"/>
                      <a:pt x="465" y="160"/>
                      <a:pt x="465" y="160"/>
                    </a:cubicBezTo>
                    <a:cubicBezTo>
                      <a:pt x="467" y="164"/>
                      <a:pt x="467" y="169"/>
                      <a:pt x="470" y="173"/>
                    </a:cubicBezTo>
                    <a:cubicBezTo>
                      <a:pt x="469" y="174"/>
                      <a:pt x="469" y="173"/>
                      <a:pt x="468" y="172"/>
                    </a:cubicBezTo>
                    <a:cubicBezTo>
                      <a:pt x="470" y="177"/>
                      <a:pt x="471" y="182"/>
                      <a:pt x="474" y="186"/>
                    </a:cubicBezTo>
                    <a:cubicBezTo>
                      <a:pt x="473" y="186"/>
                      <a:pt x="472" y="186"/>
                      <a:pt x="471" y="184"/>
                    </a:cubicBezTo>
                    <a:cubicBezTo>
                      <a:pt x="471" y="189"/>
                      <a:pt x="474" y="189"/>
                      <a:pt x="474" y="193"/>
                    </a:cubicBezTo>
                    <a:cubicBezTo>
                      <a:pt x="475" y="194"/>
                      <a:pt x="474" y="197"/>
                      <a:pt x="474" y="196"/>
                    </a:cubicBezTo>
                    <a:cubicBezTo>
                      <a:pt x="475" y="198"/>
                      <a:pt x="476" y="205"/>
                      <a:pt x="477" y="207"/>
                    </a:cubicBezTo>
                    <a:cubicBezTo>
                      <a:pt x="476" y="208"/>
                      <a:pt x="476" y="209"/>
                      <a:pt x="475" y="212"/>
                    </a:cubicBezTo>
                    <a:cubicBezTo>
                      <a:pt x="478" y="236"/>
                      <a:pt x="473" y="260"/>
                      <a:pt x="467" y="283"/>
                    </a:cubicBezTo>
                    <a:cubicBezTo>
                      <a:pt x="463" y="286"/>
                      <a:pt x="467" y="277"/>
                      <a:pt x="464" y="279"/>
                    </a:cubicBezTo>
                    <a:cubicBezTo>
                      <a:pt x="467" y="280"/>
                      <a:pt x="464" y="283"/>
                      <a:pt x="461" y="290"/>
                    </a:cubicBezTo>
                    <a:cubicBezTo>
                      <a:pt x="461" y="290"/>
                      <a:pt x="461" y="290"/>
                      <a:pt x="461" y="290"/>
                    </a:cubicBezTo>
                    <a:cubicBezTo>
                      <a:pt x="460" y="293"/>
                      <a:pt x="458" y="294"/>
                      <a:pt x="457" y="297"/>
                    </a:cubicBezTo>
                    <a:cubicBezTo>
                      <a:pt x="458" y="297"/>
                      <a:pt x="458" y="297"/>
                      <a:pt x="458" y="297"/>
                    </a:cubicBezTo>
                    <a:cubicBezTo>
                      <a:pt x="458" y="301"/>
                      <a:pt x="452" y="303"/>
                      <a:pt x="453" y="306"/>
                    </a:cubicBezTo>
                    <a:cubicBezTo>
                      <a:pt x="451" y="307"/>
                      <a:pt x="451" y="307"/>
                      <a:pt x="451" y="307"/>
                    </a:cubicBezTo>
                    <a:cubicBezTo>
                      <a:pt x="451" y="312"/>
                      <a:pt x="447" y="312"/>
                      <a:pt x="447" y="316"/>
                    </a:cubicBezTo>
                    <a:cubicBezTo>
                      <a:pt x="447" y="316"/>
                      <a:pt x="447" y="316"/>
                      <a:pt x="447" y="316"/>
                    </a:cubicBezTo>
                    <a:cubicBezTo>
                      <a:pt x="443" y="320"/>
                      <a:pt x="442" y="327"/>
                      <a:pt x="439" y="328"/>
                    </a:cubicBezTo>
                    <a:cubicBezTo>
                      <a:pt x="437" y="332"/>
                      <a:pt x="434" y="337"/>
                      <a:pt x="435" y="339"/>
                    </a:cubicBezTo>
                    <a:cubicBezTo>
                      <a:pt x="433" y="339"/>
                      <a:pt x="433" y="338"/>
                      <a:pt x="433" y="337"/>
                    </a:cubicBezTo>
                    <a:cubicBezTo>
                      <a:pt x="422" y="352"/>
                      <a:pt x="406" y="365"/>
                      <a:pt x="395" y="377"/>
                    </a:cubicBezTo>
                    <a:cubicBezTo>
                      <a:pt x="394" y="378"/>
                      <a:pt x="395" y="377"/>
                      <a:pt x="395" y="376"/>
                    </a:cubicBezTo>
                    <a:cubicBezTo>
                      <a:pt x="389" y="385"/>
                      <a:pt x="378" y="390"/>
                      <a:pt x="378" y="398"/>
                    </a:cubicBezTo>
                    <a:cubicBezTo>
                      <a:pt x="377" y="402"/>
                      <a:pt x="377" y="402"/>
                      <a:pt x="377" y="402"/>
                    </a:cubicBezTo>
                    <a:cubicBezTo>
                      <a:pt x="375" y="403"/>
                      <a:pt x="375" y="402"/>
                      <a:pt x="373" y="403"/>
                    </a:cubicBezTo>
                    <a:cubicBezTo>
                      <a:pt x="373" y="406"/>
                      <a:pt x="368" y="411"/>
                      <a:pt x="369" y="413"/>
                    </a:cubicBezTo>
                    <a:cubicBezTo>
                      <a:pt x="368" y="414"/>
                      <a:pt x="369" y="412"/>
                      <a:pt x="368" y="412"/>
                    </a:cubicBezTo>
                    <a:cubicBezTo>
                      <a:pt x="365" y="416"/>
                      <a:pt x="365" y="422"/>
                      <a:pt x="363" y="426"/>
                    </a:cubicBezTo>
                    <a:cubicBezTo>
                      <a:pt x="363" y="424"/>
                      <a:pt x="363" y="424"/>
                      <a:pt x="363" y="424"/>
                    </a:cubicBezTo>
                    <a:cubicBezTo>
                      <a:pt x="349" y="443"/>
                      <a:pt x="340" y="473"/>
                      <a:pt x="342" y="493"/>
                    </a:cubicBezTo>
                    <a:cubicBezTo>
                      <a:pt x="343" y="498"/>
                      <a:pt x="340" y="495"/>
                      <a:pt x="340" y="497"/>
                    </a:cubicBezTo>
                    <a:cubicBezTo>
                      <a:pt x="342" y="517"/>
                      <a:pt x="338" y="542"/>
                      <a:pt x="349" y="558"/>
                    </a:cubicBezTo>
                    <a:cubicBezTo>
                      <a:pt x="355" y="570"/>
                      <a:pt x="363" y="573"/>
                      <a:pt x="363" y="573"/>
                    </a:cubicBezTo>
                    <a:cubicBezTo>
                      <a:pt x="346" y="542"/>
                      <a:pt x="349" y="513"/>
                      <a:pt x="356" y="481"/>
                    </a:cubicBezTo>
                    <a:cubicBezTo>
                      <a:pt x="356" y="470"/>
                      <a:pt x="359" y="457"/>
                      <a:pt x="363" y="448"/>
                    </a:cubicBezTo>
                    <a:cubicBezTo>
                      <a:pt x="376" y="404"/>
                      <a:pt x="410" y="388"/>
                      <a:pt x="444" y="349"/>
                    </a:cubicBezTo>
                    <a:cubicBezTo>
                      <a:pt x="442" y="350"/>
                      <a:pt x="443" y="348"/>
                      <a:pt x="444" y="346"/>
                    </a:cubicBezTo>
                    <a:cubicBezTo>
                      <a:pt x="445" y="345"/>
                      <a:pt x="445" y="345"/>
                      <a:pt x="445" y="345"/>
                    </a:cubicBezTo>
                    <a:cubicBezTo>
                      <a:pt x="446" y="342"/>
                      <a:pt x="446" y="342"/>
                      <a:pt x="446" y="342"/>
                    </a:cubicBezTo>
                    <a:cubicBezTo>
                      <a:pt x="448" y="339"/>
                      <a:pt x="449" y="341"/>
                      <a:pt x="447" y="344"/>
                    </a:cubicBezTo>
                    <a:cubicBezTo>
                      <a:pt x="459" y="329"/>
                      <a:pt x="467" y="314"/>
                      <a:pt x="475" y="297"/>
                    </a:cubicBezTo>
                    <a:cubicBezTo>
                      <a:pt x="474" y="295"/>
                      <a:pt x="479" y="288"/>
                      <a:pt x="477" y="286"/>
                    </a:cubicBezTo>
                    <a:cubicBezTo>
                      <a:pt x="478" y="286"/>
                      <a:pt x="478" y="286"/>
                      <a:pt x="478" y="287"/>
                    </a:cubicBezTo>
                    <a:cubicBezTo>
                      <a:pt x="481" y="274"/>
                      <a:pt x="482" y="274"/>
                      <a:pt x="487" y="263"/>
                    </a:cubicBezTo>
                    <a:cubicBezTo>
                      <a:pt x="501" y="211"/>
                      <a:pt x="485" y="161"/>
                      <a:pt x="463" y="1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7" name="Rectangle 77"/>
              <p:cNvSpPr>
                <a:spLocks noChangeArrowheads="1"/>
              </p:cNvSpPr>
              <p:nvPr/>
            </p:nvSpPr>
            <p:spPr bwMode="auto">
              <a:xfrm>
                <a:off x="7292" y="2051"/>
                <a:ext cx="1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8" name="Freeform 78"/>
              <p:cNvSpPr>
                <a:spLocks/>
              </p:cNvSpPr>
              <p:nvPr/>
            </p:nvSpPr>
            <p:spPr bwMode="auto">
              <a:xfrm>
                <a:off x="6566" y="3084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09" name="Freeform 79"/>
              <p:cNvSpPr>
                <a:spLocks/>
              </p:cNvSpPr>
              <p:nvPr/>
            </p:nvSpPr>
            <p:spPr bwMode="auto">
              <a:xfrm>
                <a:off x="7339" y="2013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3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0" name="Freeform 80"/>
              <p:cNvSpPr>
                <a:spLocks/>
              </p:cNvSpPr>
              <p:nvPr/>
            </p:nvSpPr>
            <p:spPr bwMode="auto">
              <a:xfrm>
                <a:off x="6599" y="308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1" name="Freeform 81"/>
              <p:cNvSpPr>
                <a:spLocks/>
              </p:cNvSpPr>
              <p:nvPr/>
            </p:nvSpPr>
            <p:spPr bwMode="auto">
              <a:xfrm>
                <a:off x="7328" y="2034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2" name="Freeform 82"/>
              <p:cNvSpPr>
                <a:spLocks/>
              </p:cNvSpPr>
              <p:nvPr/>
            </p:nvSpPr>
            <p:spPr bwMode="auto">
              <a:xfrm>
                <a:off x="6429" y="24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3" name="Freeform 83"/>
              <p:cNvSpPr>
                <a:spLocks/>
              </p:cNvSpPr>
              <p:nvPr/>
            </p:nvSpPr>
            <p:spPr bwMode="auto">
              <a:xfrm>
                <a:off x="6497" y="2660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4" name="Freeform 84"/>
              <p:cNvSpPr>
                <a:spLocks/>
              </p:cNvSpPr>
              <p:nvPr/>
            </p:nvSpPr>
            <p:spPr bwMode="auto">
              <a:xfrm>
                <a:off x="7328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5" name="Freeform 85"/>
              <p:cNvSpPr>
                <a:spLocks/>
              </p:cNvSpPr>
              <p:nvPr/>
            </p:nvSpPr>
            <p:spPr bwMode="auto">
              <a:xfrm>
                <a:off x="6414" y="247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6" name="Freeform 86"/>
              <p:cNvSpPr>
                <a:spLocks/>
              </p:cNvSpPr>
              <p:nvPr/>
            </p:nvSpPr>
            <p:spPr bwMode="auto">
              <a:xfrm>
                <a:off x="6422" y="24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7" name="Freeform 87"/>
              <p:cNvSpPr>
                <a:spLocks/>
              </p:cNvSpPr>
              <p:nvPr/>
            </p:nvSpPr>
            <p:spPr bwMode="auto">
              <a:xfrm>
                <a:off x="6500" y="261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8" name="Freeform 88"/>
              <p:cNvSpPr>
                <a:spLocks/>
              </p:cNvSpPr>
              <p:nvPr/>
            </p:nvSpPr>
            <p:spPr bwMode="auto">
              <a:xfrm>
                <a:off x="6424" y="2468"/>
                <a:ext cx="7" cy="0"/>
              </a:xfrm>
              <a:custGeom>
                <a:avLst/>
                <a:gdLst>
                  <a:gd name="T0" fmla="*/ 1 w 3"/>
                  <a:gd name="T1" fmla="*/ 0 w 3"/>
                  <a:gd name="T2" fmla="*/ 1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19" name="Freeform 89"/>
              <p:cNvSpPr>
                <a:spLocks/>
              </p:cNvSpPr>
              <p:nvPr/>
            </p:nvSpPr>
            <p:spPr bwMode="auto">
              <a:xfrm>
                <a:off x="6564" y="2447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0" name="Freeform 90"/>
              <p:cNvSpPr>
                <a:spLocks/>
              </p:cNvSpPr>
              <p:nvPr/>
            </p:nvSpPr>
            <p:spPr bwMode="auto">
              <a:xfrm>
                <a:off x="6497" y="2409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1" name="Oval 91"/>
              <p:cNvSpPr>
                <a:spLocks noChangeArrowheads="1"/>
              </p:cNvSpPr>
              <p:nvPr/>
            </p:nvSpPr>
            <p:spPr bwMode="auto">
              <a:xfrm>
                <a:off x="6429" y="2468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2" name="Freeform 92"/>
              <p:cNvSpPr>
                <a:spLocks/>
              </p:cNvSpPr>
              <p:nvPr/>
            </p:nvSpPr>
            <p:spPr bwMode="auto">
              <a:xfrm>
                <a:off x="6414" y="217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0"/>
                      <a:pt x="0" y="1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3" name="Freeform 93"/>
              <p:cNvSpPr>
                <a:spLocks/>
              </p:cNvSpPr>
              <p:nvPr/>
            </p:nvSpPr>
            <p:spPr bwMode="auto">
              <a:xfrm>
                <a:off x="6455" y="268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4" name="Freeform 94"/>
              <p:cNvSpPr>
                <a:spLocks/>
              </p:cNvSpPr>
              <p:nvPr/>
            </p:nvSpPr>
            <p:spPr bwMode="auto">
              <a:xfrm>
                <a:off x="7081" y="2501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5" name="Freeform 95"/>
              <p:cNvSpPr>
                <a:spLocks/>
              </p:cNvSpPr>
              <p:nvPr/>
            </p:nvSpPr>
            <p:spPr bwMode="auto">
              <a:xfrm>
                <a:off x="7057" y="2449"/>
                <a:ext cx="254" cy="133"/>
              </a:xfrm>
              <a:custGeom>
                <a:avLst/>
                <a:gdLst>
                  <a:gd name="T0" fmla="*/ 90 w 107"/>
                  <a:gd name="T1" fmla="*/ 34 h 56"/>
                  <a:gd name="T2" fmla="*/ 75 w 107"/>
                  <a:gd name="T3" fmla="*/ 23 h 56"/>
                  <a:gd name="T4" fmla="*/ 59 w 107"/>
                  <a:gd name="T5" fmla="*/ 22 h 56"/>
                  <a:gd name="T6" fmla="*/ 54 w 107"/>
                  <a:gd name="T7" fmla="*/ 18 h 56"/>
                  <a:gd name="T8" fmla="*/ 44 w 107"/>
                  <a:gd name="T9" fmla="*/ 13 h 56"/>
                  <a:gd name="T10" fmla="*/ 37 w 107"/>
                  <a:gd name="T11" fmla="*/ 9 h 56"/>
                  <a:gd name="T12" fmla="*/ 30 w 107"/>
                  <a:gd name="T13" fmla="*/ 11 h 56"/>
                  <a:gd name="T14" fmla="*/ 20 w 107"/>
                  <a:gd name="T15" fmla="*/ 8 h 56"/>
                  <a:gd name="T16" fmla="*/ 15 w 107"/>
                  <a:gd name="T17" fmla="*/ 6 h 56"/>
                  <a:gd name="T18" fmla="*/ 9 w 107"/>
                  <a:gd name="T19" fmla="*/ 1 h 56"/>
                  <a:gd name="T20" fmla="*/ 6 w 107"/>
                  <a:gd name="T21" fmla="*/ 1 h 56"/>
                  <a:gd name="T22" fmla="*/ 3 w 107"/>
                  <a:gd name="T23" fmla="*/ 3 h 56"/>
                  <a:gd name="T24" fmla="*/ 0 w 107"/>
                  <a:gd name="T25" fmla="*/ 5 h 56"/>
                  <a:gd name="T26" fmla="*/ 1 w 107"/>
                  <a:gd name="T27" fmla="*/ 8 h 56"/>
                  <a:gd name="T28" fmla="*/ 6 w 107"/>
                  <a:gd name="T29" fmla="*/ 9 h 56"/>
                  <a:gd name="T30" fmla="*/ 8 w 107"/>
                  <a:gd name="T31" fmla="*/ 14 h 56"/>
                  <a:gd name="T32" fmla="*/ 3 w 107"/>
                  <a:gd name="T33" fmla="*/ 19 h 56"/>
                  <a:gd name="T34" fmla="*/ 5 w 107"/>
                  <a:gd name="T35" fmla="*/ 20 h 56"/>
                  <a:gd name="T36" fmla="*/ 8 w 107"/>
                  <a:gd name="T37" fmla="*/ 18 h 56"/>
                  <a:gd name="T38" fmla="*/ 8 w 107"/>
                  <a:gd name="T39" fmla="*/ 20 h 56"/>
                  <a:gd name="T40" fmla="*/ 12 w 107"/>
                  <a:gd name="T41" fmla="*/ 17 h 56"/>
                  <a:gd name="T42" fmla="*/ 11 w 107"/>
                  <a:gd name="T43" fmla="*/ 22 h 56"/>
                  <a:gd name="T44" fmla="*/ 11 w 107"/>
                  <a:gd name="T45" fmla="*/ 25 h 56"/>
                  <a:gd name="T46" fmla="*/ 13 w 107"/>
                  <a:gd name="T47" fmla="*/ 23 h 56"/>
                  <a:gd name="T48" fmla="*/ 14 w 107"/>
                  <a:gd name="T49" fmla="*/ 25 h 56"/>
                  <a:gd name="T50" fmla="*/ 17 w 107"/>
                  <a:gd name="T51" fmla="*/ 22 h 56"/>
                  <a:gd name="T52" fmla="*/ 21 w 107"/>
                  <a:gd name="T53" fmla="*/ 18 h 56"/>
                  <a:gd name="T54" fmla="*/ 20 w 107"/>
                  <a:gd name="T55" fmla="*/ 23 h 56"/>
                  <a:gd name="T56" fmla="*/ 24 w 107"/>
                  <a:gd name="T57" fmla="*/ 26 h 56"/>
                  <a:gd name="T58" fmla="*/ 26 w 107"/>
                  <a:gd name="T59" fmla="*/ 27 h 56"/>
                  <a:gd name="T60" fmla="*/ 28 w 107"/>
                  <a:gd name="T61" fmla="*/ 27 h 56"/>
                  <a:gd name="T62" fmla="*/ 33 w 107"/>
                  <a:gd name="T63" fmla="*/ 29 h 56"/>
                  <a:gd name="T64" fmla="*/ 35 w 107"/>
                  <a:gd name="T65" fmla="*/ 30 h 56"/>
                  <a:gd name="T66" fmla="*/ 36 w 107"/>
                  <a:gd name="T67" fmla="*/ 30 h 56"/>
                  <a:gd name="T68" fmla="*/ 38 w 107"/>
                  <a:gd name="T69" fmla="*/ 28 h 56"/>
                  <a:gd name="T70" fmla="*/ 39 w 107"/>
                  <a:gd name="T71" fmla="*/ 31 h 56"/>
                  <a:gd name="T72" fmla="*/ 41 w 107"/>
                  <a:gd name="T73" fmla="*/ 30 h 56"/>
                  <a:gd name="T74" fmla="*/ 44 w 107"/>
                  <a:gd name="T75" fmla="*/ 33 h 56"/>
                  <a:gd name="T76" fmla="*/ 48 w 107"/>
                  <a:gd name="T77" fmla="*/ 34 h 56"/>
                  <a:gd name="T78" fmla="*/ 50 w 107"/>
                  <a:gd name="T79" fmla="*/ 37 h 56"/>
                  <a:gd name="T80" fmla="*/ 52 w 107"/>
                  <a:gd name="T81" fmla="*/ 36 h 56"/>
                  <a:gd name="T82" fmla="*/ 52 w 107"/>
                  <a:gd name="T83" fmla="*/ 37 h 56"/>
                  <a:gd name="T84" fmla="*/ 55 w 107"/>
                  <a:gd name="T85" fmla="*/ 37 h 56"/>
                  <a:gd name="T86" fmla="*/ 58 w 107"/>
                  <a:gd name="T87" fmla="*/ 38 h 56"/>
                  <a:gd name="T88" fmla="*/ 61 w 107"/>
                  <a:gd name="T89" fmla="*/ 38 h 56"/>
                  <a:gd name="T90" fmla="*/ 67 w 107"/>
                  <a:gd name="T91" fmla="*/ 33 h 56"/>
                  <a:gd name="T92" fmla="*/ 67 w 107"/>
                  <a:gd name="T93" fmla="*/ 38 h 56"/>
                  <a:gd name="T94" fmla="*/ 71 w 107"/>
                  <a:gd name="T95" fmla="*/ 39 h 56"/>
                  <a:gd name="T96" fmla="*/ 73 w 107"/>
                  <a:gd name="T97" fmla="*/ 40 h 56"/>
                  <a:gd name="T98" fmla="*/ 79 w 107"/>
                  <a:gd name="T99" fmla="*/ 44 h 56"/>
                  <a:gd name="T100" fmla="*/ 81 w 107"/>
                  <a:gd name="T101" fmla="*/ 46 h 56"/>
                  <a:gd name="T102" fmla="*/ 90 w 107"/>
                  <a:gd name="T103" fmla="*/ 46 h 56"/>
                  <a:gd name="T104" fmla="*/ 93 w 107"/>
                  <a:gd name="T105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7" h="56">
                    <a:moveTo>
                      <a:pt x="102" y="41"/>
                    </a:moveTo>
                    <a:cubicBezTo>
                      <a:pt x="101" y="41"/>
                      <a:pt x="100" y="41"/>
                      <a:pt x="100" y="40"/>
                    </a:cubicBezTo>
                    <a:cubicBezTo>
                      <a:pt x="96" y="38"/>
                      <a:pt x="96" y="32"/>
                      <a:pt x="92" y="32"/>
                    </a:cubicBezTo>
                    <a:cubicBezTo>
                      <a:pt x="91" y="33"/>
                      <a:pt x="91" y="34"/>
                      <a:pt x="90" y="34"/>
                    </a:cubicBezTo>
                    <a:cubicBezTo>
                      <a:pt x="91" y="33"/>
                      <a:pt x="91" y="33"/>
                      <a:pt x="91" y="33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9" y="34"/>
                      <a:pt x="90" y="33"/>
                      <a:pt x="91" y="33"/>
                    </a:cubicBezTo>
                    <a:cubicBezTo>
                      <a:pt x="89" y="32"/>
                      <a:pt x="88" y="32"/>
                      <a:pt x="87" y="31"/>
                    </a:cubicBezTo>
                    <a:cubicBezTo>
                      <a:pt x="86" y="32"/>
                      <a:pt x="86" y="30"/>
                      <a:pt x="85" y="32"/>
                    </a:cubicBezTo>
                    <a:cubicBezTo>
                      <a:pt x="86" y="31"/>
                      <a:pt x="86" y="31"/>
                      <a:pt x="86" y="31"/>
                    </a:cubicBezTo>
                    <a:cubicBezTo>
                      <a:pt x="84" y="32"/>
                      <a:pt x="84" y="32"/>
                      <a:pt x="85" y="29"/>
                    </a:cubicBezTo>
                    <a:cubicBezTo>
                      <a:pt x="82" y="25"/>
                      <a:pt x="78" y="26"/>
                      <a:pt x="75" y="23"/>
                    </a:cubicBezTo>
                    <a:cubicBezTo>
                      <a:pt x="72" y="22"/>
                      <a:pt x="68" y="22"/>
                      <a:pt x="64" y="21"/>
                    </a:cubicBezTo>
                    <a:cubicBezTo>
                      <a:pt x="62" y="24"/>
                      <a:pt x="62" y="23"/>
                      <a:pt x="60" y="25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0" y="25"/>
                      <a:pt x="60" y="24"/>
                      <a:pt x="60" y="22"/>
                    </a:cubicBezTo>
                    <a:cubicBezTo>
                      <a:pt x="60" y="23"/>
                      <a:pt x="60" y="22"/>
                      <a:pt x="59" y="24"/>
                    </a:cubicBezTo>
                    <a:cubicBezTo>
                      <a:pt x="58" y="26"/>
                      <a:pt x="60" y="21"/>
                      <a:pt x="59" y="22"/>
                    </a:cubicBezTo>
                    <a:cubicBezTo>
                      <a:pt x="60" y="21"/>
                      <a:pt x="59" y="23"/>
                      <a:pt x="59" y="22"/>
                    </a:cubicBezTo>
                    <a:cubicBezTo>
                      <a:pt x="57" y="24"/>
                      <a:pt x="60" y="22"/>
                      <a:pt x="59" y="19"/>
                    </a:cubicBezTo>
                    <a:cubicBezTo>
                      <a:pt x="57" y="19"/>
                      <a:pt x="55" y="20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5" y="17"/>
                      <a:pt x="53" y="21"/>
                      <a:pt x="53" y="19"/>
                    </a:cubicBezTo>
                    <a:cubicBezTo>
                      <a:pt x="53" y="19"/>
                      <a:pt x="53" y="19"/>
                      <a:pt x="54" y="18"/>
                    </a:cubicBezTo>
                    <a:cubicBezTo>
                      <a:pt x="54" y="17"/>
                      <a:pt x="52" y="18"/>
                      <a:pt x="52" y="17"/>
                    </a:cubicBezTo>
                    <a:cubicBezTo>
                      <a:pt x="51" y="18"/>
                      <a:pt x="52" y="15"/>
                      <a:pt x="51" y="16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49" y="18"/>
                      <a:pt x="50" y="13"/>
                      <a:pt x="49" y="15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7" y="14"/>
                      <a:pt x="46" y="12"/>
                      <a:pt x="44" y="13"/>
                    </a:cubicBezTo>
                    <a:cubicBezTo>
                      <a:pt x="43" y="13"/>
                      <a:pt x="43" y="10"/>
                      <a:pt x="41" y="11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12"/>
                      <a:pt x="41" y="11"/>
                      <a:pt x="41" y="11"/>
                    </a:cubicBezTo>
                    <a:cubicBezTo>
                      <a:pt x="40" y="12"/>
                      <a:pt x="40" y="10"/>
                      <a:pt x="39" y="10"/>
                    </a:cubicBezTo>
                    <a:cubicBezTo>
                      <a:pt x="39" y="10"/>
                      <a:pt x="39" y="10"/>
                      <a:pt x="39" y="11"/>
                    </a:cubicBezTo>
                    <a:cubicBezTo>
                      <a:pt x="39" y="9"/>
                      <a:pt x="37" y="11"/>
                      <a:pt x="37" y="9"/>
                    </a:cubicBezTo>
                    <a:cubicBezTo>
                      <a:pt x="35" y="12"/>
                      <a:pt x="35" y="11"/>
                      <a:pt x="35" y="11"/>
                    </a:cubicBezTo>
                    <a:cubicBezTo>
                      <a:pt x="35" y="11"/>
                      <a:pt x="35" y="10"/>
                      <a:pt x="35" y="10"/>
                    </a:cubicBezTo>
                    <a:cubicBezTo>
                      <a:pt x="35" y="10"/>
                      <a:pt x="34" y="10"/>
                      <a:pt x="34" y="9"/>
                    </a:cubicBezTo>
                    <a:cubicBezTo>
                      <a:pt x="34" y="9"/>
                      <a:pt x="33" y="11"/>
                      <a:pt x="33" y="10"/>
                    </a:cubicBezTo>
                    <a:cubicBezTo>
                      <a:pt x="34" y="8"/>
                      <a:pt x="32" y="10"/>
                      <a:pt x="32" y="9"/>
                    </a:cubicBezTo>
                    <a:cubicBezTo>
                      <a:pt x="31" y="10"/>
                      <a:pt x="30" y="12"/>
                      <a:pt x="30" y="11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0" y="9"/>
                      <a:pt x="30" y="6"/>
                      <a:pt x="27" y="8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8"/>
                      <a:pt x="25" y="5"/>
                      <a:pt x="23" y="7"/>
                    </a:cubicBezTo>
                    <a:cubicBezTo>
                      <a:pt x="23" y="6"/>
                      <a:pt x="23" y="6"/>
                      <a:pt x="22" y="5"/>
                    </a:cubicBezTo>
                    <a:cubicBezTo>
                      <a:pt x="21" y="7"/>
                      <a:pt x="21" y="6"/>
                      <a:pt x="20" y="8"/>
                    </a:cubicBezTo>
                    <a:cubicBezTo>
                      <a:pt x="19" y="8"/>
                      <a:pt x="20" y="7"/>
                      <a:pt x="20" y="6"/>
                    </a:cubicBezTo>
                    <a:cubicBezTo>
                      <a:pt x="20" y="6"/>
                      <a:pt x="21" y="3"/>
                      <a:pt x="19" y="5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8" y="5"/>
                      <a:pt x="17" y="6"/>
                      <a:pt x="17" y="5"/>
                    </a:cubicBezTo>
                    <a:cubicBezTo>
                      <a:pt x="16" y="6"/>
                      <a:pt x="16" y="6"/>
                      <a:pt x="15" y="7"/>
                    </a:cubicBezTo>
                    <a:cubicBezTo>
                      <a:pt x="15" y="7"/>
                      <a:pt x="16" y="5"/>
                      <a:pt x="15" y="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4"/>
                      <a:pt x="14" y="4"/>
                      <a:pt x="13" y="4"/>
                    </a:cubicBezTo>
                    <a:cubicBezTo>
                      <a:pt x="14" y="2"/>
                      <a:pt x="11" y="4"/>
                      <a:pt x="12" y="2"/>
                    </a:cubicBezTo>
                    <a:cubicBezTo>
                      <a:pt x="11" y="3"/>
                      <a:pt x="11" y="1"/>
                      <a:pt x="9" y="4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2"/>
                      <a:pt x="9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2"/>
                      <a:pt x="5" y="4"/>
                      <a:pt x="4" y="5"/>
                    </a:cubicBezTo>
                    <a:cubicBezTo>
                      <a:pt x="5" y="4"/>
                      <a:pt x="4" y="5"/>
                      <a:pt x="4" y="4"/>
                    </a:cubicBezTo>
                    <a:cubicBezTo>
                      <a:pt x="5" y="3"/>
                      <a:pt x="6" y="2"/>
                      <a:pt x="7" y="1"/>
                    </a:cubicBezTo>
                    <a:cubicBezTo>
                      <a:pt x="7" y="0"/>
                      <a:pt x="5" y="3"/>
                      <a:pt x="6" y="1"/>
                    </a:cubicBezTo>
                    <a:cubicBezTo>
                      <a:pt x="6" y="0"/>
                      <a:pt x="5" y="0"/>
                      <a:pt x="4" y="2"/>
                    </a:cubicBezTo>
                    <a:cubicBezTo>
                      <a:pt x="5" y="1"/>
                      <a:pt x="5" y="1"/>
                      <a:pt x="5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4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2" y="4"/>
                      <a:pt x="1" y="5"/>
                      <a:pt x="2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1" y="3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0" y="6"/>
                      <a:pt x="2" y="6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4" y="3"/>
                      <a:pt x="3" y="4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3" y="5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9"/>
                      <a:pt x="3" y="6"/>
                      <a:pt x="4" y="6"/>
                    </a:cubicBezTo>
                    <a:cubicBezTo>
                      <a:pt x="4" y="7"/>
                      <a:pt x="2" y="9"/>
                      <a:pt x="2" y="10"/>
                    </a:cubicBezTo>
                    <a:cubicBezTo>
                      <a:pt x="2" y="10"/>
                      <a:pt x="4" y="9"/>
                      <a:pt x="3" y="11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6" y="9"/>
                      <a:pt x="4" y="11"/>
                      <a:pt x="5" y="11"/>
                    </a:cubicBezTo>
                    <a:cubicBezTo>
                      <a:pt x="5" y="11"/>
                      <a:pt x="4" y="12"/>
                      <a:pt x="4" y="13"/>
                    </a:cubicBezTo>
                    <a:cubicBezTo>
                      <a:pt x="5" y="12"/>
                      <a:pt x="4" y="13"/>
                      <a:pt x="5" y="11"/>
                    </a:cubicBezTo>
                    <a:cubicBezTo>
                      <a:pt x="6" y="12"/>
                      <a:pt x="6" y="13"/>
                      <a:pt x="7" y="12"/>
                    </a:cubicBezTo>
                    <a:cubicBezTo>
                      <a:pt x="7" y="12"/>
                      <a:pt x="6" y="14"/>
                      <a:pt x="5" y="15"/>
                    </a:cubicBezTo>
                    <a:cubicBezTo>
                      <a:pt x="6" y="13"/>
                      <a:pt x="7" y="13"/>
                      <a:pt x="8" y="14"/>
                    </a:cubicBezTo>
                    <a:cubicBezTo>
                      <a:pt x="9" y="12"/>
                      <a:pt x="8" y="12"/>
                      <a:pt x="9" y="11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1"/>
                      <a:pt x="8" y="14"/>
                      <a:pt x="8" y="14"/>
                    </a:cubicBezTo>
                    <a:cubicBezTo>
                      <a:pt x="6" y="16"/>
                      <a:pt x="8" y="13"/>
                      <a:pt x="6" y="16"/>
                    </a:cubicBezTo>
                    <a:cubicBezTo>
                      <a:pt x="5" y="18"/>
                      <a:pt x="4" y="17"/>
                      <a:pt x="5" y="16"/>
                    </a:cubicBezTo>
                    <a:cubicBezTo>
                      <a:pt x="3" y="18"/>
                      <a:pt x="5" y="17"/>
                      <a:pt x="3" y="19"/>
                    </a:cubicBezTo>
                    <a:cubicBezTo>
                      <a:pt x="4" y="19"/>
                      <a:pt x="5" y="18"/>
                      <a:pt x="5" y="18"/>
                    </a:cubicBezTo>
                    <a:cubicBezTo>
                      <a:pt x="6" y="17"/>
                      <a:pt x="6" y="16"/>
                      <a:pt x="7" y="16"/>
                    </a:cubicBezTo>
                    <a:cubicBezTo>
                      <a:pt x="8" y="14"/>
                      <a:pt x="6" y="17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7" y="18"/>
                      <a:pt x="7" y="18"/>
                    </a:cubicBezTo>
                    <a:cubicBezTo>
                      <a:pt x="5" y="21"/>
                      <a:pt x="6" y="18"/>
                      <a:pt x="5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6" y="19"/>
                      <a:pt x="6" y="20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0"/>
                      <a:pt x="7" y="18"/>
                      <a:pt x="7" y="18"/>
                    </a:cubicBezTo>
                    <a:cubicBezTo>
                      <a:pt x="9" y="16"/>
                      <a:pt x="7" y="18"/>
                      <a:pt x="8" y="18"/>
                    </a:cubicBezTo>
                    <a:cubicBezTo>
                      <a:pt x="9" y="16"/>
                      <a:pt x="8" y="18"/>
                      <a:pt x="9" y="16"/>
                    </a:cubicBezTo>
                    <a:cubicBezTo>
                      <a:pt x="9" y="15"/>
                      <a:pt x="10" y="15"/>
                      <a:pt x="10" y="15"/>
                    </a:cubicBezTo>
                    <a:cubicBezTo>
                      <a:pt x="10" y="15"/>
                      <a:pt x="9" y="17"/>
                      <a:pt x="9" y="18"/>
                    </a:cubicBezTo>
                    <a:cubicBezTo>
                      <a:pt x="9" y="18"/>
                      <a:pt x="8" y="18"/>
                      <a:pt x="9" y="17"/>
                    </a:cubicBezTo>
                    <a:cubicBezTo>
                      <a:pt x="7" y="19"/>
                      <a:pt x="7" y="21"/>
                      <a:pt x="6" y="21"/>
                    </a:cubicBezTo>
                    <a:cubicBezTo>
                      <a:pt x="6" y="23"/>
                      <a:pt x="7" y="20"/>
                      <a:pt x="8" y="20"/>
                    </a:cubicBezTo>
                    <a:cubicBezTo>
                      <a:pt x="7" y="21"/>
                      <a:pt x="8" y="19"/>
                      <a:pt x="9" y="18"/>
                    </a:cubicBezTo>
                    <a:cubicBezTo>
                      <a:pt x="12" y="14"/>
                      <a:pt x="7" y="21"/>
                      <a:pt x="8" y="21"/>
                    </a:cubicBezTo>
                    <a:cubicBezTo>
                      <a:pt x="10" y="18"/>
                      <a:pt x="11" y="18"/>
                      <a:pt x="12" y="15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2" y="16"/>
                      <a:pt x="13" y="16"/>
                      <a:pt x="11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9" y="22"/>
                      <a:pt x="9" y="23"/>
                    </a:cubicBezTo>
                    <a:cubicBezTo>
                      <a:pt x="10" y="22"/>
                      <a:pt x="10" y="21"/>
                      <a:pt x="10" y="21"/>
                    </a:cubicBezTo>
                    <a:cubicBezTo>
                      <a:pt x="10" y="22"/>
                      <a:pt x="9" y="23"/>
                      <a:pt x="10" y="23"/>
                    </a:cubicBezTo>
                    <a:cubicBezTo>
                      <a:pt x="10" y="22"/>
                      <a:pt x="11" y="20"/>
                      <a:pt x="11" y="20"/>
                    </a:cubicBezTo>
                    <a:cubicBezTo>
                      <a:pt x="12" y="20"/>
                      <a:pt x="11" y="22"/>
                      <a:pt x="11" y="22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1" y="23"/>
                      <a:pt x="9" y="24"/>
                      <a:pt x="10" y="24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3" y="20"/>
                      <a:pt x="12" y="21"/>
                      <a:pt x="12" y="21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2" y="22"/>
                      <a:pt x="10" y="25"/>
                      <a:pt x="11" y="2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24"/>
                      <a:pt x="12" y="24"/>
                      <a:pt x="12" y="24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4"/>
                      <a:pt x="13" y="22"/>
                      <a:pt x="12" y="24"/>
                    </a:cubicBezTo>
                    <a:cubicBezTo>
                      <a:pt x="14" y="22"/>
                      <a:pt x="12" y="24"/>
                      <a:pt x="13" y="23"/>
                    </a:cubicBezTo>
                    <a:cubicBezTo>
                      <a:pt x="13" y="21"/>
                      <a:pt x="14" y="21"/>
                      <a:pt x="14" y="21"/>
                    </a:cubicBezTo>
                    <a:cubicBezTo>
                      <a:pt x="13" y="24"/>
                      <a:pt x="14" y="22"/>
                      <a:pt x="14" y="22"/>
                    </a:cubicBezTo>
                    <a:cubicBezTo>
                      <a:pt x="14" y="23"/>
                      <a:pt x="14" y="23"/>
                      <a:pt x="14" y="24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3" y="25"/>
                      <a:pt x="15" y="22"/>
                      <a:pt x="15" y="23"/>
                    </a:cubicBezTo>
                    <a:cubicBezTo>
                      <a:pt x="14" y="24"/>
                      <a:pt x="14" y="25"/>
                      <a:pt x="14" y="25"/>
                    </a:cubicBezTo>
                    <a:cubicBezTo>
                      <a:pt x="15" y="23"/>
                      <a:pt x="16" y="23"/>
                      <a:pt x="16" y="21"/>
                    </a:cubicBezTo>
                    <a:cubicBezTo>
                      <a:pt x="16" y="22"/>
                      <a:pt x="15" y="24"/>
                      <a:pt x="14" y="26"/>
                    </a:cubicBezTo>
                    <a:cubicBezTo>
                      <a:pt x="15" y="24"/>
                      <a:pt x="14" y="27"/>
                      <a:pt x="15" y="25"/>
                    </a:cubicBezTo>
                    <a:cubicBezTo>
                      <a:pt x="15" y="24"/>
                      <a:pt x="16" y="23"/>
                      <a:pt x="17" y="22"/>
                    </a:cubicBezTo>
                    <a:cubicBezTo>
                      <a:pt x="17" y="23"/>
                      <a:pt x="16" y="23"/>
                      <a:pt x="16" y="24"/>
                    </a:cubicBezTo>
                    <a:cubicBezTo>
                      <a:pt x="16" y="24"/>
                      <a:pt x="17" y="23"/>
                      <a:pt x="17" y="22"/>
                    </a:cubicBezTo>
                    <a:cubicBezTo>
                      <a:pt x="17" y="22"/>
                      <a:pt x="19" y="20"/>
                      <a:pt x="18" y="22"/>
                    </a:cubicBezTo>
                    <a:cubicBezTo>
                      <a:pt x="18" y="23"/>
                      <a:pt x="17" y="22"/>
                      <a:pt x="17" y="23"/>
                    </a:cubicBezTo>
                    <a:cubicBezTo>
                      <a:pt x="17" y="24"/>
                      <a:pt x="19" y="20"/>
                      <a:pt x="20" y="20"/>
                    </a:cubicBezTo>
                    <a:cubicBezTo>
                      <a:pt x="20" y="19"/>
                      <a:pt x="22" y="16"/>
                      <a:pt x="22" y="15"/>
                    </a:cubicBezTo>
                    <a:cubicBezTo>
                      <a:pt x="23" y="16"/>
                      <a:pt x="22" y="16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0" y="21"/>
                      <a:pt x="18" y="22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8" y="24"/>
                      <a:pt x="18" y="26"/>
                      <a:pt x="18" y="26"/>
                    </a:cubicBezTo>
                    <a:cubicBezTo>
                      <a:pt x="19" y="24"/>
                      <a:pt x="17" y="26"/>
                      <a:pt x="18" y="25"/>
                    </a:cubicBezTo>
                    <a:cubicBezTo>
                      <a:pt x="19" y="25"/>
                      <a:pt x="20" y="22"/>
                      <a:pt x="20" y="23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7"/>
                      <a:pt x="19" y="24"/>
                      <a:pt x="19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7"/>
                      <a:pt x="21" y="28"/>
                      <a:pt x="23" y="24"/>
                    </a:cubicBezTo>
                    <a:cubicBezTo>
                      <a:pt x="23" y="26"/>
                      <a:pt x="23" y="26"/>
                      <a:pt x="23" y="27"/>
                    </a:cubicBezTo>
                    <a:cubicBezTo>
                      <a:pt x="23" y="27"/>
                      <a:pt x="24" y="26"/>
                      <a:pt x="24" y="26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29"/>
                      <a:pt x="24" y="27"/>
                      <a:pt x="25" y="26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4" y="29"/>
                      <a:pt x="25" y="27"/>
                      <a:pt x="26" y="26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6"/>
                      <a:pt x="27" y="26"/>
                      <a:pt x="26" y="28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8"/>
                      <a:pt x="27" y="29"/>
                      <a:pt x="27" y="28"/>
                    </a:cubicBezTo>
                    <a:cubicBezTo>
                      <a:pt x="28" y="28"/>
                      <a:pt x="28" y="27"/>
                      <a:pt x="28" y="26"/>
                    </a:cubicBezTo>
                    <a:cubicBezTo>
                      <a:pt x="29" y="24"/>
                      <a:pt x="28" y="26"/>
                      <a:pt x="29" y="25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30"/>
                      <a:pt x="29" y="28"/>
                      <a:pt x="30" y="29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0" y="30"/>
                      <a:pt x="32" y="28"/>
                      <a:pt x="32" y="30"/>
                    </a:cubicBezTo>
                    <a:cubicBezTo>
                      <a:pt x="32" y="29"/>
                      <a:pt x="33" y="26"/>
                      <a:pt x="34" y="26"/>
                    </a:cubicBezTo>
                    <a:cubicBezTo>
                      <a:pt x="35" y="25"/>
                      <a:pt x="33" y="29"/>
                      <a:pt x="32" y="30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4" y="29"/>
                      <a:pt x="34" y="28"/>
                      <a:pt x="34" y="2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4" y="30"/>
                      <a:pt x="34" y="31"/>
                      <a:pt x="34" y="31"/>
                    </a:cubicBezTo>
                    <a:cubicBezTo>
                      <a:pt x="35" y="29"/>
                      <a:pt x="35" y="30"/>
                      <a:pt x="36" y="29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6" y="29"/>
                      <a:pt x="36" y="29"/>
                      <a:pt x="36" y="29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5" y="32"/>
                      <a:pt x="36" y="29"/>
                      <a:pt x="36" y="29"/>
                    </a:cubicBezTo>
                    <a:cubicBezTo>
                      <a:pt x="37" y="28"/>
                      <a:pt x="37" y="29"/>
                      <a:pt x="36" y="30"/>
                    </a:cubicBezTo>
                    <a:cubicBezTo>
                      <a:pt x="36" y="30"/>
                      <a:pt x="36" y="29"/>
                      <a:pt x="36" y="30"/>
                    </a:cubicBezTo>
                    <a:cubicBezTo>
                      <a:pt x="35" y="31"/>
                      <a:pt x="36" y="30"/>
                      <a:pt x="36" y="31"/>
                    </a:cubicBezTo>
                    <a:cubicBezTo>
                      <a:pt x="36" y="31"/>
                      <a:pt x="37" y="29"/>
                      <a:pt x="37" y="30"/>
                    </a:cubicBezTo>
                    <a:cubicBezTo>
                      <a:pt x="37" y="30"/>
                      <a:pt x="37" y="30"/>
                      <a:pt x="37" y="31"/>
                    </a:cubicBezTo>
                    <a:cubicBezTo>
                      <a:pt x="37" y="30"/>
                      <a:pt x="37" y="31"/>
                      <a:pt x="38" y="30"/>
                    </a:cubicBezTo>
                    <a:cubicBezTo>
                      <a:pt x="38" y="30"/>
                      <a:pt x="38" y="29"/>
                      <a:pt x="38" y="28"/>
                    </a:cubicBezTo>
                    <a:cubicBezTo>
                      <a:pt x="38" y="28"/>
                      <a:pt x="39" y="28"/>
                      <a:pt x="38" y="28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38" y="28"/>
                      <a:pt x="38" y="29"/>
                      <a:pt x="39" y="28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9" y="30"/>
                      <a:pt x="38" y="32"/>
                      <a:pt x="38" y="32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39" y="31"/>
                      <a:pt x="39" y="31"/>
                      <a:pt x="39" y="32"/>
                    </a:cubicBezTo>
                    <a:cubicBezTo>
                      <a:pt x="39" y="33"/>
                      <a:pt x="41" y="28"/>
                      <a:pt x="41" y="30"/>
                    </a:cubicBezTo>
                    <a:cubicBezTo>
                      <a:pt x="40" y="31"/>
                      <a:pt x="40" y="32"/>
                      <a:pt x="40" y="32"/>
                    </a:cubicBezTo>
                    <a:cubicBezTo>
                      <a:pt x="40" y="32"/>
                      <a:pt x="41" y="31"/>
                      <a:pt x="41" y="31"/>
                    </a:cubicBezTo>
                    <a:cubicBezTo>
                      <a:pt x="41" y="31"/>
                      <a:pt x="40" y="33"/>
                      <a:pt x="40" y="31"/>
                    </a:cubicBezTo>
                    <a:cubicBezTo>
                      <a:pt x="41" y="30"/>
                      <a:pt x="41" y="31"/>
                      <a:pt x="41" y="30"/>
                    </a:cubicBezTo>
                    <a:cubicBezTo>
                      <a:pt x="40" y="35"/>
                      <a:pt x="42" y="32"/>
                      <a:pt x="42" y="34"/>
                    </a:cubicBezTo>
                    <a:cubicBezTo>
                      <a:pt x="43" y="32"/>
                      <a:pt x="43" y="34"/>
                      <a:pt x="43" y="33"/>
                    </a:cubicBezTo>
                    <a:cubicBezTo>
                      <a:pt x="42" y="35"/>
                      <a:pt x="44" y="33"/>
                      <a:pt x="43" y="34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3"/>
                      <a:pt x="46" y="29"/>
                      <a:pt x="45" y="31"/>
                    </a:cubicBezTo>
                    <a:cubicBezTo>
                      <a:pt x="45" y="32"/>
                      <a:pt x="45" y="33"/>
                      <a:pt x="44" y="33"/>
                    </a:cubicBezTo>
                    <a:cubicBezTo>
                      <a:pt x="44" y="36"/>
                      <a:pt x="46" y="32"/>
                      <a:pt x="45" y="35"/>
                    </a:cubicBezTo>
                    <a:cubicBezTo>
                      <a:pt x="46" y="34"/>
                      <a:pt x="46" y="32"/>
                      <a:pt x="47" y="31"/>
                    </a:cubicBezTo>
                    <a:cubicBezTo>
                      <a:pt x="47" y="33"/>
                      <a:pt x="47" y="34"/>
                      <a:pt x="46" y="34"/>
                    </a:cubicBezTo>
                    <a:cubicBezTo>
                      <a:pt x="47" y="34"/>
                      <a:pt x="47" y="33"/>
                      <a:pt x="47" y="34"/>
                    </a:cubicBezTo>
                    <a:cubicBezTo>
                      <a:pt x="47" y="35"/>
                      <a:pt x="47" y="35"/>
                      <a:pt x="46" y="35"/>
                    </a:cubicBezTo>
                    <a:cubicBezTo>
                      <a:pt x="46" y="36"/>
                      <a:pt x="47" y="35"/>
                      <a:pt x="48" y="34"/>
                    </a:cubicBezTo>
                    <a:cubicBezTo>
                      <a:pt x="47" y="36"/>
                      <a:pt x="48" y="35"/>
                      <a:pt x="48" y="37"/>
                    </a:cubicBezTo>
                    <a:cubicBezTo>
                      <a:pt x="49" y="35"/>
                      <a:pt x="48" y="38"/>
                      <a:pt x="49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50" y="35"/>
                      <a:pt x="51" y="33"/>
                      <a:pt x="51" y="33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49" y="37"/>
                      <a:pt x="50" y="36"/>
                      <a:pt x="50" y="37"/>
                    </a:cubicBezTo>
                    <a:cubicBezTo>
                      <a:pt x="50" y="35"/>
                      <a:pt x="50" y="37"/>
                      <a:pt x="51" y="36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2" y="35"/>
                      <a:pt x="52" y="34"/>
                      <a:pt x="52" y="34"/>
                    </a:cubicBezTo>
                    <a:cubicBezTo>
                      <a:pt x="52" y="34"/>
                      <a:pt x="51" y="36"/>
                      <a:pt x="51" y="36"/>
                    </a:cubicBezTo>
                    <a:cubicBezTo>
                      <a:pt x="51" y="37"/>
                      <a:pt x="51" y="37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1" y="39"/>
                      <a:pt x="52" y="37"/>
                      <a:pt x="53" y="37"/>
                    </a:cubicBezTo>
                    <a:cubicBezTo>
                      <a:pt x="53" y="38"/>
                      <a:pt x="54" y="37"/>
                      <a:pt x="55" y="37"/>
                    </a:cubicBezTo>
                    <a:cubicBezTo>
                      <a:pt x="55" y="37"/>
                      <a:pt x="54" y="38"/>
                      <a:pt x="55" y="37"/>
                    </a:cubicBezTo>
                    <a:cubicBezTo>
                      <a:pt x="55" y="37"/>
                      <a:pt x="56" y="36"/>
                      <a:pt x="55" y="37"/>
                    </a:cubicBezTo>
                    <a:cubicBezTo>
                      <a:pt x="56" y="36"/>
                      <a:pt x="55" y="38"/>
                      <a:pt x="55" y="38"/>
                    </a:cubicBezTo>
                    <a:cubicBezTo>
                      <a:pt x="55" y="38"/>
                      <a:pt x="56" y="37"/>
                      <a:pt x="56" y="37"/>
                    </a:cubicBezTo>
                    <a:cubicBezTo>
                      <a:pt x="55" y="39"/>
                      <a:pt x="58" y="36"/>
                      <a:pt x="57" y="38"/>
                    </a:cubicBezTo>
                    <a:cubicBezTo>
                      <a:pt x="58" y="37"/>
                      <a:pt x="57" y="38"/>
                      <a:pt x="57" y="39"/>
                    </a:cubicBezTo>
                    <a:cubicBezTo>
                      <a:pt x="57" y="38"/>
                      <a:pt x="58" y="38"/>
                      <a:pt x="59" y="36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9" y="38"/>
                      <a:pt x="59" y="38"/>
                      <a:pt x="60" y="37"/>
                    </a:cubicBezTo>
                    <a:cubicBezTo>
                      <a:pt x="60" y="36"/>
                      <a:pt x="61" y="35"/>
                      <a:pt x="61" y="35"/>
                    </a:cubicBezTo>
                    <a:cubicBezTo>
                      <a:pt x="61" y="35"/>
                      <a:pt x="61" y="35"/>
                      <a:pt x="61" y="35"/>
                    </a:cubicBezTo>
                    <a:cubicBezTo>
                      <a:pt x="61" y="36"/>
                      <a:pt x="62" y="35"/>
                      <a:pt x="62" y="35"/>
                    </a:cubicBezTo>
                    <a:cubicBezTo>
                      <a:pt x="62" y="36"/>
                      <a:pt x="62" y="35"/>
                      <a:pt x="61" y="36"/>
                    </a:cubicBezTo>
                    <a:cubicBezTo>
                      <a:pt x="60" y="39"/>
                      <a:pt x="61" y="38"/>
                      <a:pt x="61" y="38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3" y="36"/>
                      <a:pt x="61" y="38"/>
                      <a:pt x="62" y="38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6"/>
                      <a:pt x="63" y="37"/>
                    </a:cubicBezTo>
                    <a:cubicBezTo>
                      <a:pt x="64" y="37"/>
                      <a:pt x="65" y="34"/>
                      <a:pt x="66" y="33"/>
                    </a:cubicBezTo>
                    <a:cubicBezTo>
                      <a:pt x="66" y="34"/>
                      <a:pt x="67" y="33"/>
                      <a:pt x="67" y="33"/>
                    </a:cubicBezTo>
                    <a:cubicBezTo>
                      <a:pt x="67" y="34"/>
                      <a:pt x="67" y="33"/>
                      <a:pt x="67" y="34"/>
                    </a:cubicBezTo>
                    <a:cubicBezTo>
                      <a:pt x="66" y="35"/>
                      <a:pt x="66" y="35"/>
                      <a:pt x="66" y="35"/>
                    </a:cubicBezTo>
                    <a:cubicBezTo>
                      <a:pt x="66" y="35"/>
                      <a:pt x="65" y="37"/>
                      <a:pt x="65" y="38"/>
                    </a:cubicBezTo>
                    <a:cubicBezTo>
                      <a:pt x="65" y="37"/>
                      <a:pt x="66" y="39"/>
                      <a:pt x="66" y="39"/>
                    </a:cubicBezTo>
                    <a:cubicBezTo>
                      <a:pt x="67" y="36"/>
                      <a:pt x="67" y="38"/>
                      <a:pt x="68" y="36"/>
                    </a:cubicBezTo>
                    <a:cubicBezTo>
                      <a:pt x="69" y="36"/>
                      <a:pt x="67" y="38"/>
                      <a:pt x="67" y="38"/>
                    </a:cubicBezTo>
                    <a:cubicBezTo>
                      <a:pt x="68" y="38"/>
                      <a:pt x="68" y="39"/>
                      <a:pt x="69" y="39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69" y="38"/>
                      <a:pt x="70" y="39"/>
                      <a:pt x="71" y="38"/>
                    </a:cubicBezTo>
                    <a:cubicBezTo>
                      <a:pt x="70" y="39"/>
                      <a:pt x="70" y="39"/>
                      <a:pt x="70" y="39"/>
                    </a:cubicBezTo>
                    <a:cubicBezTo>
                      <a:pt x="70" y="40"/>
                      <a:pt x="72" y="36"/>
                      <a:pt x="72" y="37"/>
                    </a:cubicBezTo>
                    <a:cubicBezTo>
                      <a:pt x="71" y="39"/>
                      <a:pt x="71" y="39"/>
                      <a:pt x="71" y="39"/>
                    </a:cubicBezTo>
                    <a:cubicBezTo>
                      <a:pt x="72" y="38"/>
                      <a:pt x="71" y="40"/>
                      <a:pt x="72" y="38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39"/>
                      <a:pt x="73" y="39"/>
                      <a:pt x="74" y="38"/>
                    </a:cubicBezTo>
                    <a:cubicBezTo>
                      <a:pt x="73" y="40"/>
                      <a:pt x="73" y="40"/>
                      <a:pt x="73" y="40"/>
                    </a:cubicBezTo>
                    <a:cubicBezTo>
                      <a:pt x="72" y="41"/>
                      <a:pt x="74" y="38"/>
                      <a:pt x="74" y="39"/>
                    </a:cubicBezTo>
                    <a:cubicBezTo>
                      <a:pt x="74" y="39"/>
                      <a:pt x="74" y="40"/>
                      <a:pt x="73" y="40"/>
                    </a:cubicBezTo>
                    <a:cubicBezTo>
                      <a:pt x="74" y="39"/>
                      <a:pt x="75" y="39"/>
                      <a:pt x="75" y="39"/>
                    </a:cubicBezTo>
                    <a:cubicBezTo>
                      <a:pt x="74" y="41"/>
                      <a:pt x="74" y="41"/>
                      <a:pt x="74" y="41"/>
                    </a:cubicBezTo>
                    <a:cubicBezTo>
                      <a:pt x="76" y="42"/>
                      <a:pt x="77" y="43"/>
                      <a:pt x="80" y="42"/>
                    </a:cubicBezTo>
                    <a:cubicBezTo>
                      <a:pt x="79" y="44"/>
                      <a:pt x="79" y="43"/>
                      <a:pt x="78" y="45"/>
                    </a:cubicBezTo>
                    <a:cubicBezTo>
                      <a:pt x="79" y="43"/>
                      <a:pt x="79" y="44"/>
                      <a:pt x="79" y="44"/>
                    </a:cubicBezTo>
                    <a:cubicBezTo>
                      <a:pt x="79" y="44"/>
                      <a:pt x="79" y="44"/>
                      <a:pt x="79" y="44"/>
                    </a:cubicBezTo>
                    <a:cubicBezTo>
                      <a:pt x="80" y="44"/>
                      <a:pt x="79" y="45"/>
                      <a:pt x="80" y="45"/>
                    </a:cubicBezTo>
                    <a:cubicBezTo>
                      <a:pt x="80" y="44"/>
                      <a:pt x="80" y="44"/>
                      <a:pt x="80" y="44"/>
                    </a:cubicBezTo>
                    <a:cubicBezTo>
                      <a:pt x="81" y="43"/>
                      <a:pt x="79" y="47"/>
                      <a:pt x="81" y="45"/>
                    </a:cubicBezTo>
                    <a:cubicBezTo>
                      <a:pt x="80" y="46"/>
                      <a:pt x="80" y="46"/>
                      <a:pt x="80" y="46"/>
                    </a:cubicBezTo>
                    <a:cubicBezTo>
                      <a:pt x="81" y="44"/>
                      <a:pt x="80" y="47"/>
                      <a:pt x="81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1" y="47"/>
                      <a:pt x="83" y="44"/>
                      <a:pt x="82" y="46"/>
                    </a:cubicBezTo>
                    <a:cubicBezTo>
                      <a:pt x="83" y="46"/>
                      <a:pt x="83" y="46"/>
                      <a:pt x="84" y="44"/>
                    </a:cubicBezTo>
                    <a:cubicBezTo>
                      <a:pt x="83" y="46"/>
                      <a:pt x="83" y="46"/>
                      <a:pt x="83" y="46"/>
                    </a:cubicBezTo>
                    <a:cubicBezTo>
                      <a:pt x="85" y="46"/>
                      <a:pt x="86" y="47"/>
                      <a:pt x="88" y="46"/>
                    </a:cubicBezTo>
                    <a:cubicBezTo>
                      <a:pt x="87" y="47"/>
                      <a:pt x="87" y="47"/>
                      <a:pt x="87" y="47"/>
                    </a:cubicBezTo>
                    <a:cubicBezTo>
                      <a:pt x="89" y="45"/>
                      <a:pt x="87" y="49"/>
                      <a:pt x="90" y="46"/>
                    </a:cubicBezTo>
                    <a:cubicBezTo>
                      <a:pt x="92" y="45"/>
                      <a:pt x="92" y="45"/>
                      <a:pt x="92" y="45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1" y="46"/>
                      <a:pt x="91" y="47"/>
                      <a:pt x="92" y="46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1" y="47"/>
                      <a:pt x="93" y="45"/>
                      <a:pt x="93" y="46"/>
                    </a:cubicBezTo>
                    <a:cubicBezTo>
                      <a:pt x="93" y="47"/>
                      <a:pt x="93" y="47"/>
                      <a:pt x="93" y="47"/>
                    </a:cubicBezTo>
                    <a:cubicBezTo>
                      <a:pt x="92" y="50"/>
                      <a:pt x="93" y="54"/>
                      <a:pt x="96" y="51"/>
                    </a:cubicBezTo>
                    <a:cubicBezTo>
                      <a:pt x="97" y="51"/>
                      <a:pt x="95" y="53"/>
                      <a:pt x="95" y="53"/>
                    </a:cubicBezTo>
                    <a:cubicBezTo>
                      <a:pt x="99" y="51"/>
                      <a:pt x="97" y="56"/>
                      <a:pt x="101" y="53"/>
                    </a:cubicBezTo>
                    <a:cubicBezTo>
                      <a:pt x="103" y="52"/>
                      <a:pt x="107" y="48"/>
                      <a:pt x="107" y="48"/>
                    </a:cubicBezTo>
                    <a:cubicBezTo>
                      <a:pt x="103" y="48"/>
                      <a:pt x="103" y="45"/>
                      <a:pt x="102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6" name="Freeform 96"/>
              <p:cNvSpPr>
                <a:spLocks/>
              </p:cNvSpPr>
              <p:nvPr/>
            </p:nvSpPr>
            <p:spPr bwMode="auto">
              <a:xfrm>
                <a:off x="6768" y="24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7" name="Freeform 97"/>
              <p:cNvSpPr>
                <a:spLocks/>
              </p:cNvSpPr>
              <p:nvPr/>
            </p:nvSpPr>
            <p:spPr bwMode="auto">
              <a:xfrm>
                <a:off x="7180" y="25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8" name="Freeform 98"/>
              <p:cNvSpPr>
                <a:spLocks/>
              </p:cNvSpPr>
              <p:nvPr/>
            </p:nvSpPr>
            <p:spPr bwMode="auto">
              <a:xfrm>
                <a:off x="7069" y="2489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29" name="Freeform 99"/>
              <p:cNvSpPr>
                <a:spLocks/>
              </p:cNvSpPr>
              <p:nvPr/>
            </p:nvSpPr>
            <p:spPr bwMode="auto">
              <a:xfrm>
                <a:off x="7204" y="20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0" name="Freeform 100"/>
              <p:cNvSpPr>
                <a:spLocks/>
              </p:cNvSpPr>
              <p:nvPr/>
            </p:nvSpPr>
            <p:spPr bwMode="auto">
              <a:xfrm>
                <a:off x="7180" y="2489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1" name="Freeform 101"/>
              <p:cNvSpPr>
                <a:spLocks/>
              </p:cNvSpPr>
              <p:nvPr/>
            </p:nvSpPr>
            <p:spPr bwMode="auto">
              <a:xfrm>
                <a:off x="7211" y="2091"/>
                <a:ext cx="0" cy="5"/>
              </a:xfrm>
              <a:custGeom>
                <a:avLst/>
                <a:gdLst>
                  <a:gd name="T0" fmla="*/ 1 h 2"/>
                  <a:gd name="T1" fmla="*/ 1 h 2"/>
                  <a:gd name="T2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2" name="Freeform 102"/>
              <p:cNvSpPr>
                <a:spLocks/>
              </p:cNvSpPr>
              <p:nvPr/>
            </p:nvSpPr>
            <p:spPr bwMode="auto">
              <a:xfrm>
                <a:off x="7202" y="2089"/>
                <a:ext cx="0" cy="5"/>
              </a:xfrm>
              <a:custGeom>
                <a:avLst/>
                <a:gdLst>
                  <a:gd name="T0" fmla="*/ 1 h 2"/>
                  <a:gd name="T1" fmla="*/ 0 h 2"/>
                  <a:gd name="T2" fmla="*/ 1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3" name="Freeform 103"/>
              <p:cNvSpPr>
                <a:spLocks/>
              </p:cNvSpPr>
              <p:nvPr/>
            </p:nvSpPr>
            <p:spPr bwMode="auto">
              <a:xfrm>
                <a:off x="7214" y="2089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4" name="Freeform 104"/>
              <p:cNvSpPr>
                <a:spLocks/>
              </p:cNvSpPr>
              <p:nvPr/>
            </p:nvSpPr>
            <p:spPr bwMode="auto">
              <a:xfrm>
                <a:off x="7190" y="2086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5" name="Freeform 105"/>
              <p:cNvSpPr>
                <a:spLocks/>
              </p:cNvSpPr>
              <p:nvPr/>
            </p:nvSpPr>
            <p:spPr bwMode="auto">
              <a:xfrm>
                <a:off x="5743" y="2352"/>
                <a:ext cx="0" cy="5"/>
              </a:xfrm>
              <a:custGeom>
                <a:avLst/>
                <a:gdLst>
                  <a:gd name="T0" fmla="*/ 2 h 2"/>
                  <a:gd name="T1" fmla="*/ 1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6" name="Freeform 106"/>
              <p:cNvSpPr>
                <a:spLocks/>
              </p:cNvSpPr>
              <p:nvPr/>
            </p:nvSpPr>
            <p:spPr bwMode="auto">
              <a:xfrm>
                <a:off x="6128" y="16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7" name="Freeform 107"/>
              <p:cNvSpPr>
                <a:spLocks/>
              </p:cNvSpPr>
              <p:nvPr/>
            </p:nvSpPr>
            <p:spPr bwMode="auto">
              <a:xfrm>
                <a:off x="6540" y="1520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8" name="Freeform 108"/>
              <p:cNvSpPr>
                <a:spLocks/>
              </p:cNvSpPr>
              <p:nvPr/>
            </p:nvSpPr>
            <p:spPr bwMode="auto">
              <a:xfrm>
                <a:off x="6543" y="151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0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39" name="Freeform 109"/>
              <p:cNvSpPr>
                <a:spLocks/>
              </p:cNvSpPr>
              <p:nvPr/>
            </p:nvSpPr>
            <p:spPr bwMode="auto">
              <a:xfrm>
                <a:off x="6516" y="1546"/>
                <a:ext cx="5" cy="5"/>
              </a:xfrm>
              <a:custGeom>
                <a:avLst/>
                <a:gdLst>
                  <a:gd name="T0" fmla="*/ 2 w 2"/>
                  <a:gd name="T1" fmla="*/ 1 h 2"/>
                  <a:gd name="T2" fmla="*/ 1 w 2"/>
                  <a:gd name="T3" fmla="*/ 1 h 2"/>
                  <a:gd name="T4" fmla="*/ 2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0" name="Freeform 110"/>
              <p:cNvSpPr>
                <a:spLocks/>
              </p:cNvSpPr>
              <p:nvPr/>
            </p:nvSpPr>
            <p:spPr bwMode="auto">
              <a:xfrm>
                <a:off x="6516" y="1541"/>
                <a:ext cx="8" cy="7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0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1" name="Freeform 111"/>
              <p:cNvSpPr>
                <a:spLocks/>
              </p:cNvSpPr>
              <p:nvPr/>
            </p:nvSpPr>
            <p:spPr bwMode="auto">
              <a:xfrm>
                <a:off x="6535" y="152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2" name="Freeform 112"/>
              <p:cNvSpPr>
                <a:spLocks/>
              </p:cNvSpPr>
              <p:nvPr/>
            </p:nvSpPr>
            <p:spPr bwMode="auto">
              <a:xfrm>
                <a:off x="6538" y="1518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3" name="Freeform 113"/>
              <p:cNvSpPr>
                <a:spLocks/>
              </p:cNvSpPr>
              <p:nvPr/>
            </p:nvSpPr>
            <p:spPr bwMode="auto">
              <a:xfrm>
                <a:off x="7164" y="1951"/>
                <a:ext cx="261" cy="150"/>
              </a:xfrm>
              <a:custGeom>
                <a:avLst/>
                <a:gdLst>
                  <a:gd name="T0" fmla="*/ 86 w 110"/>
                  <a:gd name="T1" fmla="*/ 5 h 63"/>
                  <a:gd name="T2" fmla="*/ 79 w 110"/>
                  <a:gd name="T3" fmla="*/ 7 h 63"/>
                  <a:gd name="T4" fmla="*/ 58 w 110"/>
                  <a:gd name="T5" fmla="*/ 24 h 63"/>
                  <a:gd name="T6" fmla="*/ 50 w 110"/>
                  <a:gd name="T7" fmla="*/ 26 h 63"/>
                  <a:gd name="T8" fmla="*/ 44 w 110"/>
                  <a:gd name="T9" fmla="*/ 26 h 63"/>
                  <a:gd name="T10" fmla="*/ 34 w 110"/>
                  <a:gd name="T11" fmla="*/ 31 h 63"/>
                  <a:gd name="T12" fmla="*/ 28 w 110"/>
                  <a:gd name="T13" fmla="*/ 33 h 63"/>
                  <a:gd name="T14" fmla="*/ 17 w 110"/>
                  <a:gd name="T15" fmla="*/ 38 h 63"/>
                  <a:gd name="T16" fmla="*/ 13 w 110"/>
                  <a:gd name="T17" fmla="*/ 45 h 63"/>
                  <a:gd name="T18" fmla="*/ 5 w 110"/>
                  <a:gd name="T19" fmla="*/ 47 h 63"/>
                  <a:gd name="T20" fmla="*/ 1 w 110"/>
                  <a:gd name="T21" fmla="*/ 50 h 63"/>
                  <a:gd name="T22" fmla="*/ 3 w 110"/>
                  <a:gd name="T23" fmla="*/ 55 h 63"/>
                  <a:gd name="T24" fmla="*/ 3 w 110"/>
                  <a:gd name="T25" fmla="*/ 56 h 63"/>
                  <a:gd name="T26" fmla="*/ 5 w 110"/>
                  <a:gd name="T27" fmla="*/ 55 h 63"/>
                  <a:gd name="T28" fmla="*/ 9 w 110"/>
                  <a:gd name="T29" fmla="*/ 56 h 63"/>
                  <a:gd name="T30" fmla="*/ 12 w 110"/>
                  <a:gd name="T31" fmla="*/ 58 h 63"/>
                  <a:gd name="T32" fmla="*/ 12 w 110"/>
                  <a:gd name="T33" fmla="*/ 51 h 63"/>
                  <a:gd name="T34" fmla="*/ 15 w 110"/>
                  <a:gd name="T35" fmla="*/ 57 h 63"/>
                  <a:gd name="T36" fmla="*/ 18 w 110"/>
                  <a:gd name="T37" fmla="*/ 61 h 63"/>
                  <a:gd name="T38" fmla="*/ 16 w 110"/>
                  <a:gd name="T39" fmla="*/ 54 h 63"/>
                  <a:gd name="T40" fmla="*/ 19 w 110"/>
                  <a:gd name="T41" fmla="*/ 59 h 63"/>
                  <a:gd name="T42" fmla="*/ 21 w 110"/>
                  <a:gd name="T43" fmla="*/ 60 h 63"/>
                  <a:gd name="T44" fmla="*/ 22 w 110"/>
                  <a:gd name="T45" fmla="*/ 60 h 63"/>
                  <a:gd name="T46" fmla="*/ 23 w 110"/>
                  <a:gd name="T47" fmla="*/ 60 h 63"/>
                  <a:gd name="T48" fmla="*/ 23 w 110"/>
                  <a:gd name="T49" fmla="*/ 55 h 63"/>
                  <a:gd name="T50" fmla="*/ 26 w 110"/>
                  <a:gd name="T51" fmla="*/ 58 h 63"/>
                  <a:gd name="T52" fmla="*/ 26 w 110"/>
                  <a:gd name="T53" fmla="*/ 54 h 63"/>
                  <a:gd name="T54" fmla="*/ 27 w 110"/>
                  <a:gd name="T55" fmla="*/ 54 h 63"/>
                  <a:gd name="T56" fmla="*/ 29 w 110"/>
                  <a:gd name="T57" fmla="*/ 54 h 63"/>
                  <a:gd name="T58" fmla="*/ 34 w 110"/>
                  <a:gd name="T59" fmla="*/ 51 h 63"/>
                  <a:gd name="T60" fmla="*/ 36 w 110"/>
                  <a:gd name="T61" fmla="*/ 51 h 63"/>
                  <a:gd name="T62" fmla="*/ 40 w 110"/>
                  <a:gd name="T63" fmla="*/ 49 h 63"/>
                  <a:gd name="T64" fmla="*/ 44 w 110"/>
                  <a:gd name="T65" fmla="*/ 47 h 63"/>
                  <a:gd name="T66" fmla="*/ 45 w 110"/>
                  <a:gd name="T67" fmla="*/ 45 h 63"/>
                  <a:gd name="T68" fmla="*/ 46 w 110"/>
                  <a:gd name="T69" fmla="*/ 45 h 63"/>
                  <a:gd name="T70" fmla="*/ 46 w 110"/>
                  <a:gd name="T71" fmla="*/ 42 h 63"/>
                  <a:gd name="T72" fmla="*/ 49 w 110"/>
                  <a:gd name="T73" fmla="*/ 42 h 63"/>
                  <a:gd name="T74" fmla="*/ 53 w 110"/>
                  <a:gd name="T75" fmla="*/ 42 h 63"/>
                  <a:gd name="T76" fmla="*/ 55 w 110"/>
                  <a:gd name="T77" fmla="*/ 39 h 63"/>
                  <a:gd name="T78" fmla="*/ 60 w 110"/>
                  <a:gd name="T79" fmla="*/ 39 h 63"/>
                  <a:gd name="T80" fmla="*/ 61 w 110"/>
                  <a:gd name="T81" fmla="*/ 38 h 63"/>
                  <a:gd name="T82" fmla="*/ 62 w 110"/>
                  <a:gd name="T83" fmla="*/ 38 h 63"/>
                  <a:gd name="T84" fmla="*/ 64 w 110"/>
                  <a:gd name="T85" fmla="*/ 40 h 63"/>
                  <a:gd name="T86" fmla="*/ 66 w 110"/>
                  <a:gd name="T87" fmla="*/ 35 h 63"/>
                  <a:gd name="T88" fmla="*/ 68 w 110"/>
                  <a:gd name="T89" fmla="*/ 30 h 63"/>
                  <a:gd name="T90" fmla="*/ 71 w 110"/>
                  <a:gd name="T91" fmla="*/ 31 h 63"/>
                  <a:gd name="T92" fmla="*/ 72 w 110"/>
                  <a:gd name="T93" fmla="*/ 26 h 63"/>
                  <a:gd name="T94" fmla="*/ 76 w 110"/>
                  <a:gd name="T95" fmla="*/ 26 h 63"/>
                  <a:gd name="T96" fmla="*/ 79 w 110"/>
                  <a:gd name="T97" fmla="*/ 24 h 63"/>
                  <a:gd name="T98" fmla="*/ 82 w 110"/>
                  <a:gd name="T99" fmla="*/ 23 h 63"/>
                  <a:gd name="T100" fmla="*/ 88 w 110"/>
                  <a:gd name="T101" fmla="*/ 20 h 63"/>
                  <a:gd name="T102" fmla="*/ 91 w 110"/>
                  <a:gd name="T103" fmla="*/ 16 h 63"/>
                  <a:gd name="T104" fmla="*/ 97 w 110"/>
                  <a:gd name="T105" fmla="*/ 13 h 63"/>
                  <a:gd name="T106" fmla="*/ 105 w 110"/>
                  <a:gd name="T107" fmla="*/ 1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0" h="63">
                    <a:moveTo>
                      <a:pt x="108" y="1"/>
                    </a:moveTo>
                    <a:cubicBezTo>
                      <a:pt x="106" y="4"/>
                      <a:pt x="103" y="2"/>
                      <a:pt x="100" y="0"/>
                    </a:cubicBezTo>
                    <a:cubicBezTo>
                      <a:pt x="99" y="1"/>
                      <a:pt x="98" y="2"/>
                      <a:pt x="97" y="1"/>
                    </a:cubicBezTo>
                    <a:cubicBezTo>
                      <a:pt x="94" y="3"/>
                      <a:pt x="88" y="0"/>
                      <a:pt x="85" y="3"/>
                    </a:cubicBezTo>
                    <a:cubicBezTo>
                      <a:pt x="86" y="4"/>
                      <a:pt x="86" y="5"/>
                      <a:pt x="86" y="5"/>
                    </a:cubicBezTo>
                    <a:cubicBezTo>
                      <a:pt x="86" y="5"/>
                      <a:pt x="86" y="5"/>
                      <a:pt x="86" y="5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7"/>
                      <a:pt x="85" y="5"/>
                      <a:pt x="85" y="5"/>
                    </a:cubicBezTo>
                    <a:cubicBezTo>
                      <a:pt x="84" y="5"/>
                      <a:pt x="83" y="6"/>
                      <a:pt x="82" y="6"/>
                    </a:cubicBezTo>
                    <a:cubicBezTo>
                      <a:pt x="82" y="8"/>
                      <a:pt x="81" y="7"/>
                      <a:pt x="82" y="9"/>
                    </a:cubicBezTo>
                    <a:cubicBezTo>
                      <a:pt x="81" y="8"/>
                      <a:pt x="81" y="8"/>
                      <a:pt x="81" y="8"/>
                    </a:cubicBezTo>
                    <a:cubicBezTo>
                      <a:pt x="81" y="10"/>
                      <a:pt x="81" y="10"/>
                      <a:pt x="79" y="7"/>
                    </a:cubicBezTo>
                    <a:cubicBezTo>
                      <a:pt x="75" y="7"/>
                      <a:pt x="72" y="10"/>
                      <a:pt x="68" y="11"/>
                    </a:cubicBezTo>
                    <a:cubicBezTo>
                      <a:pt x="65" y="13"/>
                      <a:pt x="63" y="16"/>
                      <a:pt x="60" y="19"/>
                    </a:cubicBezTo>
                    <a:cubicBezTo>
                      <a:pt x="60" y="22"/>
                      <a:pt x="59" y="21"/>
                      <a:pt x="60" y="24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4"/>
                      <a:pt x="59" y="23"/>
                      <a:pt x="57" y="22"/>
                    </a:cubicBezTo>
                    <a:cubicBezTo>
                      <a:pt x="58" y="23"/>
                      <a:pt x="57" y="22"/>
                      <a:pt x="58" y="24"/>
                    </a:cubicBezTo>
                    <a:cubicBezTo>
                      <a:pt x="59" y="26"/>
                      <a:pt x="57" y="22"/>
                      <a:pt x="57" y="23"/>
                    </a:cubicBezTo>
                    <a:cubicBezTo>
                      <a:pt x="56" y="22"/>
                      <a:pt x="57" y="24"/>
                      <a:pt x="57" y="23"/>
                    </a:cubicBezTo>
                    <a:cubicBezTo>
                      <a:pt x="57" y="26"/>
                      <a:pt x="56" y="22"/>
                      <a:pt x="55" y="21"/>
                    </a:cubicBezTo>
                    <a:cubicBezTo>
                      <a:pt x="53" y="22"/>
                      <a:pt x="53" y="25"/>
                      <a:pt x="51" y="25"/>
                    </a:cubicBezTo>
                    <a:cubicBezTo>
                      <a:pt x="51" y="24"/>
                      <a:pt x="51" y="26"/>
                      <a:pt x="51" y="26"/>
                    </a:cubicBezTo>
                    <a:cubicBezTo>
                      <a:pt x="50" y="23"/>
                      <a:pt x="51" y="27"/>
                      <a:pt x="50" y="26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4"/>
                      <a:pt x="49" y="26"/>
                      <a:pt x="48" y="25"/>
                    </a:cubicBezTo>
                    <a:cubicBezTo>
                      <a:pt x="48" y="26"/>
                      <a:pt x="46" y="24"/>
                      <a:pt x="46" y="26"/>
                    </a:cubicBezTo>
                    <a:cubicBezTo>
                      <a:pt x="46" y="24"/>
                      <a:pt x="46" y="25"/>
                      <a:pt x="45" y="24"/>
                    </a:cubicBezTo>
                    <a:cubicBezTo>
                      <a:pt x="46" y="28"/>
                      <a:pt x="44" y="24"/>
                      <a:pt x="4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6"/>
                      <a:pt x="40" y="26"/>
                      <a:pt x="39" y="29"/>
                    </a:cubicBezTo>
                    <a:cubicBezTo>
                      <a:pt x="39" y="29"/>
                      <a:pt x="36" y="27"/>
                      <a:pt x="36" y="2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6" y="29"/>
                      <a:pt x="36" y="29"/>
                    </a:cubicBezTo>
                    <a:cubicBezTo>
                      <a:pt x="36" y="30"/>
                      <a:pt x="34" y="29"/>
                      <a:pt x="34" y="29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2" y="29"/>
                      <a:pt x="33" y="33"/>
                      <a:pt x="31" y="31"/>
                    </a:cubicBezTo>
                    <a:cubicBezTo>
                      <a:pt x="32" y="34"/>
                      <a:pt x="32" y="33"/>
                      <a:pt x="32" y="34"/>
                    </a:cubicBezTo>
                    <a:cubicBezTo>
                      <a:pt x="32" y="33"/>
                      <a:pt x="31" y="33"/>
                      <a:pt x="31" y="32"/>
                    </a:cubicBezTo>
                    <a:cubicBezTo>
                      <a:pt x="31" y="32"/>
                      <a:pt x="30" y="33"/>
                      <a:pt x="30" y="32"/>
                    </a:cubicBezTo>
                    <a:cubicBezTo>
                      <a:pt x="29" y="32"/>
                      <a:pt x="30" y="34"/>
                      <a:pt x="29" y="34"/>
                    </a:cubicBezTo>
                    <a:cubicBezTo>
                      <a:pt x="28" y="32"/>
                      <a:pt x="28" y="34"/>
                      <a:pt x="28" y="33"/>
                    </a:cubicBezTo>
                    <a:cubicBezTo>
                      <a:pt x="28" y="35"/>
                      <a:pt x="28" y="37"/>
                      <a:pt x="28" y="36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6" y="35"/>
                      <a:pt x="24" y="32"/>
                      <a:pt x="23" y="36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2" y="37"/>
                      <a:pt x="20" y="36"/>
                      <a:pt x="19" y="39"/>
                    </a:cubicBezTo>
                    <a:cubicBezTo>
                      <a:pt x="18" y="38"/>
                      <a:pt x="18" y="38"/>
                      <a:pt x="17" y="38"/>
                    </a:cubicBezTo>
                    <a:cubicBezTo>
                      <a:pt x="17" y="40"/>
                      <a:pt x="17" y="40"/>
                      <a:pt x="17" y="42"/>
                    </a:cubicBezTo>
                    <a:cubicBezTo>
                      <a:pt x="17" y="42"/>
                      <a:pt x="16" y="41"/>
                      <a:pt x="16" y="40"/>
                    </a:cubicBezTo>
                    <a:cubicBezTo>
                      <a:pt x="15" y="40"/>
                      <a:pt x="14" y="38"/>
                      <a:pt x="14" y="41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4" y="41"/>
                      <a:pt x="13" y="43"/>
                      <a:pt x="12" y="42"/>
                    </a:cubicBezTo>
                    <a:cubicBezTo>
                      <a:pt x="13" y="43"/>
                      <a:pt x="12" y="44"/>
                      <a:pt x="13" y="45"/>
                    </a:cubicBezTo>
                    <a:cubicBezTo>
                      <a:pt x="13" y="45"/>
                      <a:pt x="12" y="43"/>
                      <a:pt x="12" y="44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0" y="43"/>
                      <a:pt x="9" y="44"/>
                      <a:pt x="8" y="46"/>
                    </a:cubicBezTo>
                    <a:cubicBezTo>
                      <a:pt x="7" y="44"/>
                      <a:pt x="7" y="46"/>
                      <a:pt x="6" y="45"/>
                    </a:cubicBezTo>
                    <a:cubicBezTo>
                      <a:pt x="6" y="47"/>
                      <a:pt x="4" y="46"/>
                      <a:pt x="6" y="48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4" y="47"/>
                      <a:pt x="4" y="48"/>
                      <a:pt x="2" y="48"/>
                    </a:cubicBezTo>
                    <a:cubicBezTo>
                      <a:pt x="2" y="48"/>
                      <a:pt x="3" y="50"/>
                      <a:pt x="3" y="51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2" y="51"/>
                      <a:pt x="4" y="52"/>
                      <a:pt x="5" y="53"/>
                    </a:cubicBezTo>
                    <a:cubicBezTo>
                      <a:pt x="4" y="53"/>
                      <a:pt x="4" y="54"/>
                      <a:pt x="4" y="53"/>
                    </a:cubicBezTo>
                    <a:cubicBezTo>
                      <a:pt x="3" y="52"/>
                      <a:pt x="2" y="51"/>
                      <a:pt x="1" y="50"/>
                    </a:cubicBezTo>
                    <a:cubicBezTo>
                      <a:pt x="0" y="50"/>
                      <a:pt x="2" y="53"/>
                      <a:pt x="1" y="51"/>
                    </a:cubicBezTo>
                    <a:cubicBezTo>
                      <a:pt x="0" y="51"/>
                      <a:pt x="0" y="52"/>
                      <a:pt x="1" y="53"/>
                    </a:cubicBezTo>
                    <a:cubicBezTo>
                      <a:pt x="1" y="53"/>
                      <a:pt x="0" y="53"/>
                      <a:pt x="0" y="52"/>
                    </a:cubicBezTo>
                    <a:cubicBezTo>
                      <a:pt x="0" y="52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" y="54"/>
                      <a:pt x="1" y="54"/>
                      <a:pt x="3" y="55"/>
                    </a:cubicBezTo>
                    <a:cubicBezTo>
                      <a:pt x="3" y="55"/>
                      <a:pt x="2" y="55"/>
                      <a:pt x="3" y="55"/>
                    </a:cubicBezTo>
                    <a:cubicBezTo>
                      <a:pt x="4" y="56"/>
                      <a:pt x="4" y="56"/>
                      <a:pt x="3" y="56"/>
                    </a:cubicBezTo>
                    <a:cubicBezTo>
                      <a:pt x="1" y="55"/>
                      <a:pt x="1" y="54"/>
                      <a:pt x="0" y="54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2" y="56"/>
                      <a:pt x="3" y="56"/>
                      <a:pt x="4" y="57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4" y="57"/>
                      <a:pt x="4" y="57"/>
                      <a:pt x="4" y="57"/>
                    </a:cubicBezTo>
                    <a:cubicBezTo>
                      <a:pt x="4" y="56"/>
                      <a:pt x="6" y="57"/>
                      <a:pt x="5" y="56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3" y="53"/>
                      <a:pt x="4" y="54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6" y="56"/>
                      <a:pt x="5" y="55"/>
                      <a:pt x="5" y="55"/>
                    </a:cubicBezTo>
                    <a:cubicBezTo>
                      <a:pt x="7" y="57"/>
                      <a:pt x="7" y="57"/>
                      <a:pt x="7" y="57"/>
                    </a:cubicBezTo>
                    <a:cubicBezTo>
                      <a:pt x="5" y="55"/>
                      <a:pt x="7" y="56"/>
                      <a:pt x="7" y="55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8" y="56"/>
                      <a:pt x="6" y="55"/>
                      <a:pt x="6" y="54"/>
                    </a:cubicBezTo>
                    <a:cubicBezTo>
                      <a:pt x="6" y="55"/>
                      <a:pt x="8" y="56"/>
                      <a:pt x="9" y="57"/>
                    </a:cubicBezTo>
                    <a:cubicBezTo>
                      <a:pt x="9" y="57"/>
                      <a:pt x="8" y="55"/>
                      <a:pt x="9" y="56"/>
                    </a:cubicBezTo>
                    <a:cubicBezTo>
                      <a:pt x="9" y="56"/>
                      <a:pt x="9" y="55"/>
                      <a:pt x="9" y="53"/>
                    </a:cubicBezTo>
                    <a:cubicBezTo>
                      <a:pt x="9" y="53"/>
                      <a:pt x="10" y="56"/>
                      <a:pt x="10" y="55"/>
                    </a:cubicBezTo>
                    <a:cubicBezTo>
                      <a:pt x="11" y="56"/>
                      <a:pt x="12" y="58"/>
                      <a:pt x="12" y="59"/>
                    </a:cubicBezTo>
                    <a:cubicBezTo>
                      <a:pt x="13" y="59"/>
                      <a:pt x="14" y="60"/>
                      <a:pt x="13" y="60"/>
                    </a:cubicBezTo>
                    <a:cubicBezTo>
                      <a:pt x="13" y="60"/>
                      <a:pt x="14" y="61"/>
                      <a:pt x="14" y="61"/>
                    </a:cubicBezTo>
                    <a:cubicBezTo>
                      <a:pt x="14" y="60"/>
                      <a:pt x="12" y="58"/>
                      <a:pt x="12" y="58"/>
                    </a:cubicBezTo>
                    <a:cubicBezTo>
                      <a:pt x="11" y="56"/>
                      <a:pt x="12" y="57"/>
                      <a:pt x="11" y="55"/>
                    </a:cubicBezTo>
                    <a:cubicBezTo>
                      <a:pt x="11" y="55"/>
                      <a:pt x="12" y="55"/>
                      <a:pt x="12" y="55"/>
                    </a:cubicBezTo>
                    <a:cubicBezTo>
                      <a:pt x="12" y="55"/>
                      <a:pt x="13" y="56"/>
                      <a:pt x="14" y="57"/>
                    </a:cubicBezTo>
                    <a:cubicBezTo>
                      <a:pt x="13" y="56"/>
                      <a:pt x="13" y="55"/>
                      <a:pt x="14" y="55"/>
                    </a:cubicBezTo>
                    <a:cubicBezTo>
                      <a:pt x="13" y="53"/>
                      <a:pt x="13" y="53"/>
                      <a:pt x="12" y="52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3" y="52"/>
                      <a:pt x="14" y="55"/>
                      <a:pt x="14" y="55"/>
                    </a:cubicBezTo>
                    <a:cubicBezTo>
                      <a:pt x="15" y="57"/>
                      <a:pt x="14" y="55"/>
                      <a:pt x="15" y="57"/>
                    </a:cubicBezTo>
                    <a:cubicBezTo>
                      <a:pt x="16" y="59"/>
                      <a:pt x="15" y="60"/>
                      <a:pt x="14" y="58"/>
                    </a:cubicBezTo>
                    <a:cubicBezTo>
                      <a:pt x="15" y="61"/>
                      <a:pt x="15" y="59"/>
                      <a:pt x="16" y="61"/>
                    </a:cubicBezTo>
                    <a:cubicBezTo>
                      <a:pt x="16" y="61"/>
                      <a:pt x="15" y="59"/>
                      <a:pt x="16" y="59"/>
                    </a:cubicBezTo>
                    <a:cubicBezTo>
                      <a:pt x="15" y="58"/>
                      <a:pt x="15" y="58"/>
                      <a:pt x="15" y="57"/>
                    </a:cubicBezTo>
                    <a:cubicBezTo>
                      <a:pt x="14" y="54"/>
                      <a:pt x="16" y="58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60"/>
                      <a:pt x="16" y="58"/>
                      <a:pt x="17" y="58"/>
                    </a:cubicBezTo>
                    <a:cubicBezTo>
                      <a:pt x="18" y="61"/>
                      <a:pt x="16" y="58"/>
                      <a:pt x="17" y="60"/>
                    </a:cubicBezTo>
                    <a:cubicBezTo>
                      <a:pt x="18" y="62"/>
                      <a:pt x="18" y="62"/>
                      <a:pt x="18" y="62"/>
                    </a:cubicBezTo>
                    <a:cubicBezTo>
                      <a:pt x="19" y="63"/>
                      <a:pt x="17" y="60"/>
                      <a:pt x="18" y="61"/>
                    </a:cubicBezTo>
                    <a:cubicBezTo>
                      <a:pt x="18" y="62"/>
                      <a:pt x="18" y="62"/>
                      <a:pt x="18" y="62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8" y="60"/>
                      <a:pt x="17" y="58"/>
                      <a:pt x="17" y="58"/>
                    </a:cubicBezTo>
                    <a:cubicBezTo>
                      <a:pt x="16" y="55"/>
                      <a:pt x="17" y="58"/>
                      <a:pt x="17" y="57"/>
                    </a:cubicBezTo>
                    <a:cubicBezTo>
                      <a:pt x="16" y="55"/>
                      <a:pt x="17" y="57"/>
                      <a:pt x="16" y="56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6" y="54"/>
                      <a:pt x="17" y="55"/>
                      <a:pt x="17" y="57"/>
                    </a:cubicBezTo>
                    <a:cubicBezTo>
                      <a:pt x="17" y="57"/>
                      <a:pt x="17" y="57"/>
                      <a:pt x="17" y="56"/>
                    </a:cubicBezTo>
                    <a:cubicBezTo>
                      <a:pt x="17" y="58"/>
                      <a:pt x="18" y="60"/>
                      <a:pt x="19" y="61"/>
                    </a:cubicBezTo>
                    <a:cubicBezTo>
                      <a:pt x="19" y="62"/>
                      <a:pt x="18" y="60"/>
                      <a:pt x="18" y="59"/>
                    </a:cubicBezTo>
                    <a:cubicBezTo>
                      <a:pt x="18" y="59"/>
                      <a:pt x="18" y="57"/>
                      <a:pt x="18" y="57"/>
                    </a:cubicBezTo>
                    <a:cubicBezTo>
                      <a:pt x="16" y="52"/>
                      <a:pt x="19" y="60"/>
                      <a:pt x="19" y="59"/>
                    </a:cubicBezTo>
                    <a:cubicBezTo>
                      <a:pt x="18" y="56"/>
                      <a:pt x="18" y="55"/>
                      <a:pt x="17" y="52"/>
                    </a:cubicBezTo>
                    <a:cubicBezTo>
                      <a:pt x="17" y="51"/>
                      <a:pt x="17" y="50"/>
                      <a:pt x="17" y="51"/>
                    </a:cubicBezTo>
                    <a:cubicBezTo>
                      <a:pt x="18" y="53"/>
                      <a:pt x="18" y="52"/>
                      <a:pt x="18" y="54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19" y="56"/>
                      <a:pt x="19" y="56"/>
                      <a:pt x="19" y="56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21" y="59"/>
                      <a:pt x="20" y="58"/>
                      <a:pt x="20" y="57"/>
                    </a:cubicBezTo>
                    <a:cubicBezTo>
                      <a:pt x="20" y="58"/>
                      <a:pt x="21" y="59"/>
                      <a:pt x="21" y="59"/>
                    </a:cubicBezTo>
                    <a:cubicBezTo>
                      <a:pt x="20" y="59"/>
                      <a:pt x="20" y="56"/>
                      <a:pt x="20" y="56"/>
                    </a:cubicBezTo>
                    <a:cubicBezTo>
                      <a:pt x="20" y="56"/>
                      <a:pt x="21" y="58"/>
                      <a:pt x="21" y="58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1" y="58"/>
                      <a:pt x="22" y="61"/>
                      <a:pt x="22" y="60"/>
                    </a:cubicBezTo>
                    <a:cubicBezTo>
                      <a:pt x="22" y="59"/>
                      <a:pt x="21" y="57"/>
                      <a:pt x="21" y="56"/>
                    </a:cubicBezTo>
                    <a:cubicBezTo>
                      <a:pt x="21" y="55"/>
                      <a:pt x="22" y="56"/>
                      <a:pt x="22" y="56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22" y="57"/>
                      <a:pt x="23" y="61"/>
                      <a:pt x="23" y="60"/>
                    </a:cubicBezTo>
                    <a:cubicBezTo>
                      <a:pt x="22" y="58"/>
                      <a:pt x="22" y="58"/>
                      <a:pt x="22" y="58"/>
                    </a:cubicBezTo>
                    <a:cubicBezTo>
                      <a:pt x="23" y="58"/>
                      <a:pt x="23" y="59"/>
                      <a:pt x="23" y="60"/>
                    </a:cubicBezTo>
                    <a:cubicBezTo>
                      <a:pt x="23" y="58"/>
                      <a:pt x="23" y="59"/>
                      <a:pt x="23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58"/>
                      <a:pt x="23" y="56"/>
                      <a:pt x="24" y="58"/>
                    </a:cubicBezTo>
                    <a:cubicBezTo>
                      <a:pt x="23" y="56"/>
                      <a:pt x="23" y="58"/>
                      <a:pt x="23" y="57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3" y="58"/>
                      <a:pt x="23" y="55"/>
                      <a:pt x="23" y="55"/>
                    </a:cubicBezTo>
                    <a:cubicBezTo>
                      <a:pt x="24" y="56"/>
                      <a:pt x="24" y="56"/>
                      <a:pt x="24" y="57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5" y="59"/>
                      <a:pt x="24" y="54"/>
                      <a:pt x="24" y="55"/>
                    </a:cubicBezTo>
                    <a:cubicBezTo>
                      <a:pt x="25" y="56"/>
                      <a:pt x="25" y="58"/>
                      <a:pt x="25" y="58"/>
                    </a:cubicBezTo>
                    <a:cubicBezTo>
                      <a:pt x="24" y="56"/>
                      <a:pt x="25" y="55"/>
                      <a:pt x="24" y="53"/>
                    </a:cubicBezTo>
                    <a:cubicBezTo>
                      <a:pt x="25" y="54"/>
                      <a:pt x="25" y="56"/>
                      <a:pt x="26" y="58"/>
                    </a:cubicBezTo>
                    <a:cubicBezTo>
                      <a:pt x="25" y="56"/>
                      <a:pt x="26" y="59"/>
                      <a:pt x="26" y="57"/>
                    </a:cubicBezTo>
                    <a:cubicBezTo>
                      <a:pt x="25" y="56"/>
                      <a:pt x="25" y="55"/>
                      <a:pt x="25" y="54"/>
                    </a:cubicBezTo>
                    <a:cubicBezTo>
                      <a:pt x="26" y="54"/>
                      <a:pt x="25" y="55"/>
                      <a:pt x="26" y="56"/>
                    </a:cubicBezTo>
                    <a:cubicBezTo>
                      <a:pt x="26" y="56"/>
                      <a:pt x="26" y="54"/>
                      <a:pt x="25" y="53"/>
                    </a:cubicBezTo>
                    <a:cubicBezTo>
                      <a:pt x="26" y="53"/>
                      <a:pt x="25" y="51"/>
                      <a:pt x="26" y="52"/>
                    </a:cubicBezTo>
                    <a:cubicBezTo>
                      <a:pt x="26" y="54"/>
                      <a:pt x="26" y="53"/>
                      <a:pt x="26" y="54"/>
                    </a:cubicBezTo>
                    <a:cubicBezTo>
                      <a:pt x="27" y="54"/>
                      <a:pt x="25" y="50"/>
                      <a:pt x="26" y="50"/>
                    </a:cubicBezTo>
                    <a:cubicBezTo>
                      <a:pt x="25" y="49"/>
                      <a:pt x="25" y="46"/>
                      <a:pt x="25" y="45"/>
                    </a:cubicBezTo>
                    <a:cubicBezTo>
                      <a:pt x="25" y="45"/>
                      <a:pt x="25" y="46"/>
                      <a:pt x="25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7" y="50"/>
                      <a:pt x="26" y="52"/>
                      <a:pt x="27" y="55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27" y="55"/>
                      <a:pt x="28" y="56"/>
                      <a:pt x="28" y="55"/>
                    </a:cubicBezTo>
                    <a:cubicBezTo>
                      <a:pt x="28" y="54"/>
                      <a:pt x="28" y="56"/>
                      <a:pt x="28" y="55"/>
                    </a:cubicBezTo>
                    <a:cubicBezTo>
                      <a:pt x="28" y="54"/>
                      <a:pt x="27" y="51"/>
                      <a:pt x="28" y="52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6"/>
                      <a:pt x="28" y="53"/>
                      <a:pt x="29" y="54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30" y="55"/>
                      <a:pt x="32" y="55"/>
                      <a:pt x="31" y="51"/>
                    </a:cubicBezTo>
                    <a:cubicBezTo>
                      <a:pt x="32" y="52"/>
                      <a:pt x="32" y="52"/>
                      <a:pt x="33" y="53"/>
                    </a:cubicBezTo>
                    <a:cubicBezTo>
                      <a:pt x="33" y="53"/>
                      <a:pt x="33" y="51"/>
                      <a:pt x="33" y="51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4" y="54"/>
                      <a:pt x="34" y="52"/>
                      <a:pt x="34" y="51"/>
                    </a:cubicBezTo>
                    <a:cubicBezTo>
                      <a:pt x="35" y="52"/>
                      <a:pt x="35" y="52"/>
                      <a:pt x="35" y="52"/>
                    </a:cubicBezTo>
                    <a:cubicBezTo>
                      <a:pt x="35" y="54"/>
                      <a:pt x="35" y="51"/>
                      <a:pt x="35" y="51"/>
                    </a:cubicBezTo>
                    <a:cubicBezTo>
                      <a:pt x="35" y="52"/>
                      <a:pt x="35" y="52"/>
                      <a:pt x="35" y="52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6" y="52"/>
                    </a:cubicBezTo>
                    <a:cubicBezTo>
                      <a:pt x="36" y="51"/>
                      <a:pt x="36" y="51"/>
                      <a:pt x="36" y="51"/>
                    </a:cubicBezTo>
                    <a:cubicBezTo>
                      <a:pt x="37" y="52"/>
                      <a:pt x="37" y="52"/>
                      <a:pt x="38" y="51"/>
                    </a:cubicBezTo>
                    <a:cubicBezTo>
                      <a:pt x="37" y="51"/>
                      <a:pt x="37" y="50"/>
                      <a:pt x="37" y="49"/>
                    </a:cubicBezTo>
                    <a:cubicBezTo>
                      <a:pt x="36" y="46"/>
                      <a:pt x="37" y="49"/>
                      <a:pt x="37" y="47"/>
                    </a:cubicBezTo>
                    <a:cubicBezTo>
                      <a:pt x="37" y="48"/>
                      <a:pt x="38" y="49"/>
                      <a:pt x="38" y="50"/>
                    </a:cubicBezTo>
                    <a:cubicBezTo>
                      <a:pt x="39" y="52"/>
                      <a:pt x="39" y="50"/>
                      <a:pt x="40" y="50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2" y="51"/>
                      <a:pt x="41" y="48"/>
                      <a:pt x="42" y="49"/>
                    </a:cubicBezTo>
                    <a:cubicBezTo>
                      <a:pt x="42" y="48"/>
                      <a:pt x="41" y="45"/>
                      <a:pt x="41" y="45"/>
                    </a:cubicBezTo>
                    <a:cubicBezTo>
                      <a:pt x="41" y="43"/>
                      <a:pt x="42" y="47"/>
                      <a:pt x="43" y="48"/>
                    </a:cubicBezTo>
                    <a:cubicBezTo>
                      <a:pt x="43" y="48"/>
                      <a:pt x="43" y="47"/>
                      <a:pt x="43" y="47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3" y="47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4" y="47"/>
                      <a:pt x="45" y="48"/>
                      <a:pt x="45" y="48"/>
                    </a:cubicBezTo>
                    <a:cubicBezTo>
                      <a:pt x="44" y="46"/>
                      <a:pt x="45" y="47"/>
                      <a:pt x="45" y="45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6" y="48"/>
                      <a:pt x="45" y="45"/>
                      <a:pt x="45" y="45"/>
                    </a:cubicBezTo>
                    <a:cubicBezTo>
                      <a:pt x="45" y="43"/>
                      <a:pt x="46" y="45"/>
                      <a:pt x="46" y="45"/>
                    </a:cubicBezTo>
                    <a:cubicBezTo>
                      <a:pt x="46" y="46"/>
                      <a:pt x="46" y="45"/>
                      <a:pt x="46" y="45"/>
                    </a:cubicBezTo>
                    <a:cubicBezTo>
                      <a:pt x="46" y="47"/>
                      <a:pt x="46" y="46"/>
                      <a:pt x="46" y="47"/>
                    </a:cubicBezTo>
                    <a:cubicBezTo>
                      <a:pt x="46" y="47"/>
                      <a:pt x="46" y="45"/>
                      <a:pt x="46" y="45"/>
                    </a:cubicBezTo>
                    <a:cubicBezTo>
                      <a:pt x="46" y="45"/>
                      <a:pt x="47" y="45"/>
                      <a:pt x="47" y="46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4"/>
                      <a:pt x="46" y="44"/>
                      <a:pt x="46" y="43"/>
                    </a:cubicBezTo>
                    <a:cubicBezTo>
                      <a:pt x="46" y="43"/>
                      <a:pt x="46" y="42"/>
                      <a:pt x="46" y="43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7" y="43"/>
                      <a:pt x="46" y="42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3"/>
                      <a:pt x="47" y="43"/>
                      <a:pt x="47" y="42"/>
                    </a:cubicBezTo>
                    <a:cubicBezTo>
                      <a:pt x="48" y="44"/>
                      <a:pt x="49" y="46"/>
                      <a:pt x="49" y="46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9" y="44"/>
                      <a:pt x="49" y="44"/>
                      <a:pt x="50" y="45"/>
                    </a:cubicBezTo>
                    <a:cubicBezTo>
                      <a:pt x="51" y="46"/>
                      <a:pt x="48" y="40"/>
                      <a:pt x="49" y="42"/>
                    </a:cubicBezTo>
                    <a:cubicBezTo>
                      <a:pt x="50" y="44"/>
                      <a:pt x="50" y="44"/>
                      <a:pt x="51" y="44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0" y="42"/>
                      <a:pt x="51" y="45"/>
                      <a:pt x="50" y="43"/>
                    </a:cubicBezTo>
                    <a:cubicBezTo>
                      <a:pt x="50" y="42"/>
                      <a:pt x="50" y="42"/>
                      <a:pt x="50" y="42"/>
                    </a:cubicBezTo>
                    <a:cubicBezTo>
                      <a:pt x="52" y="46"/>
                      <a:pt x="52" y="42"/>
                      <a:pt x="54" y="44"/>
                    </a:cubicBezTo>
                    <a:cubicBezTo>
                      <a:pt x="52" y="42"/>
                      <a:pt x="54" y="43"/>
                      <a:pt x="53" y="42"/>
                    </a:cubicBezTo>
                    <a:cubicBezTo>
                      <a:pt x="54" y="45"/>
                      <a:pt x="54" y="42"/>
                      <a:pt x="54" y="43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4" y="42"/>
                      <a:pt x="53" y="37"/>
                      <a:pt x="54" y="40"/>
                    </a:cubicBezTo>
                    <a:cubicBezTo>
                      <a:pt x="55" y="40"/>
                      <a:pt x="55" y="41"/>
                      <a:pt x="55" y="42"/>
                    </a:cubicBezTo>
                    <a:cubicBezTo>
                      <a:pt x="56" y="44"/>
                      <a:pt x="55" y="39"/>
                      <a:pt x="56" y="42"/>
                    </a:cubicBezTo>
                    <a:cubicBezTo>
                      <a:pt x="56" y="41"/>
                      <a:pt x="55" y="40"/>
                      <a:pt x="55" y="39"/>
                    </a:cubicBezTo>
                    <a:cubicBezTo>
                      <a:pt x="56" y="40"/>
                      <a:pt x="57" y="41"/>
                      <a:pt x="57" y="41"/>
                    </a:cubicBezTo>
                    <a:cubicBezTo>
                      <a:pt x="57" y="41"/>
                      <a:pt x="57" y="40"/>
                      <a:pt x="57" y="40"/>
                    </a:cubicBezTo>
                    <a:cubicBezTo>
                      <a:pt x="57" y="41"/>
                      <a:pt x="57" y="41"/>
                      <a:pt x="57" y="42"/>
                    </a:cubicBezTo>
                    <a:cubicBezTo>
                      <a:pt x="58" y="42"/>
                      <a:pt x="58" y="41"/>
                      <a:pt x="58" y="40"/>
                    </a:cubicBezTo>
                    <a:cubicBezTo>
                      <a:pt x="59" y="41"/>
                      <a:pt x="59" y="40"/>
                      <a:pt x="60" y="41"/>
                    </a:cubicBezTo>
                    <a:cubicBezTo>
                      <a:pt x="59" y="39"/>
                      <a:pt x="61" y="42"/>
                      <a:pt x="60" y="39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39"/>
                      <a:pt x="59" y="37"/>
                      <a:pt x="59" y="37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1" y="41"/>
                      <a:pt x="61" y="39"/>
                      <a:pt x="61" y="40"/>
                    </a:cubicBezTo>
                    <a:cubicBezTo>
                      <a:pt x="60" y="38"/>
                      <a:pt x="62" y="40"/>
                      <a:pt x="61" y="38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7"/>
                      <a:pt x="60" y="37"/>
                      <a:pt x="61" y="36"/>
                    </a:cubicBezTo>
                    <a:cubicBezTo>
                      <a:pt x="61" y="36"/>
                      <a:pt x="62" y="38"/>
                      <a:pt x="62" y="38"/>
                    </a:cubicBezTo>
                    <a:cubicBezTo>
                      <a:pt x="62" y="39"/>
                      <a:pt x="62" y="38"/>
                      <a:pt x="62" y="38"/>
                    </a:cubicBezTo>
                    <a:cubicBezTo>
                      <a:pt x="62" y="38"/>
                      <a:pt x="62" y="38"/>
                      <a:pt x="62" y="37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8"/>
                      <a:pt x="63" y="38"/>
                      <a:pt x="63" y="38"/>
                    </a:cubicBezTo>
                    <a:cubicBezTo>
                      <a:pt x="63" y="38"/>
                      <a:pt x="63" y="38"/>
                      <a:pt x="63" y="38"/>
                    </a:cubicBezTo>
                    <a:cubicBezTo>
                      <a:pt x="63" y="38"/>
                      <a:pt x="63" y="38"/>
                      <a:pt x="63" y="38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64" y="40"/>
                      <a:pt x="64" y="38"/>
                      <a:pt x="63" y="37"/>
                    </a:cubicBezTo>
                    <a:cubicBezTo>
                      <a:pt x="64" y="38"/>
                      <a:pt x="65" y="36"/>
                      <a:pt x="65" y="36"/>
                    </a:cubicBezTo>
                    <a:cubicBezTo>
                      <a:pt x="65" y="36"/>
                      <a:pt x="65" y="37"/>
                      <a:pt x="65" y="36"/>
                    </a:cubicBezTo>
                    <a:cubicBezTo>
                      <a:pt x="65" y="36"/>
                      <a:pt x="65" y="34"/>
                      <a:pt x="65" y="35"/>
                    </a:cubicBezTo>
                    <a:cubicBezTo>
                      <a:pt x="65" y="35"/>
                      <a:pt x="66" y="36"/>
                      <a:pt x="66" y="36"/>
                    </a:cubicBezTo>
                    <a:cubicBezTo>
                      <a:pt x="66" y="37"/>
                      <a:pt x="66" y="35"/>
                      <a:pt x="66" y="35"/>
                    </a:cubicBezTo>
                    <a:cubicBezTo>
                      <a:pt x="67" y="37"/>
                      <a:pt x="66" y="33"/>
                      <a:pt x="67" y="34"/>
                    </a:cubicBezTo>
                    <a:cubicBezTo>
                      <a:pt x="67" y="34"/>
                      <a:pt x="68" y="35"/>
                      <a:pt x="68" y="36"/>
                    </a:cubicBezTo>
                    <a:cubicBezTo>
                      <a:pt x="68" y="35"/>
                      <a:pt x="68" y="34"/>
                      <a:pt x="68" y="32"/>
                    </a:cubicBezTo>
                    <a:cubicBezTo>
                      <a:pt x="68" y="34"/>
                      <a:pt x="68" y="34"/>
                      <a:pt x="68" y="34"/>
                    </a:cubicBezTo>
                    <a:cubicBezTo>
                      <a:pt x="69" y="34"/>
                      <a:pt x="69" y="33"/>
                      <a:pt x="69" y="32"/>
                    </a:cubicBezTo>
                    <a:cubicBezTo>
                      <a:pt x="68" y="31"/>
                      <a:pt x="68" y="30"/>
                      <a:pt x="68" y="30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9" y="30"/>
                      <a:pt x="68" y="30"/>
                      <a:pt x="69" y="30"/>
                    </a:cubicBezTo>
                    <a:cubicBezTo>
                      <a:pt x="70" y="33"/>
                      <a:pt x="70" y="31"/>
                      <a:pt x="70" y="32"/>
                    </a:cubicBezTo>
                    <a:cubicBezTo>
                      <a:pt x="70" y="30"/>
                      <a:pt x="70" y="30"/>
                      <a:pt x="70" y="30"/>
                    </a:cubicBezTo>
                    <a:cubicBezTo>
                      <a:pt x="70" y="29"/>
                      <a:pt x="71" y="31"/>
                      <a:pt x="71" y="31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69" y="27"/>
                      <a:pt x="71" y="28"/>
                      <a:pt x="71" y="29"/>
                    </a:cubicBezTo>
                    <a:cubicBezTo>
                      <a:pt x="71" y="29"/>
                      <a:pt x="70" y="26"/>
                      <a:pt x="70" y="24"/>
                    </a:cubicBezTo>
                    <a:cubicBezTo>
                      <a:pt x="70" y="25"/>
                      <a:pt x="70" y="24"/>
                      <a:pt x="70" y="23"/>
                    </a:cubicBezTo>
                    <a:cubicBezTo>
                      <a:pt x="71" y="25"/>
                      <a:pt x="70" y="23"/>
                      <a:pt x="71" y="24"/>
                    </a:cubicBezTo>
                    <a:cubicBezTo>
                      <a:pt x="72" y="26"/>
                      <a:pt x="72" y="26"/>
                      <a:pt x="72" y="26"/>
                    </a:cubicBezTo>
                    <a:cubicBezTo>
                      <a:pt x="71" y="26"/>
                      <a:pt x="73" y="28"/>
                      <a:pt x="73" y="29"/>
                    </a:cubicBezTo>
                    <a:cubicBezTo>
                      <a:pt x="73" y="28"/>
                      <a:pt x="74" y="28"/>
                      <a:pt x="75" y="29"/>
                    </a:cubicBezTo>
                    <a:cubicBezTo>
                      <a:pt x="73" y="26"/>
                      <a:pt x="74" y="27"/>
                      <a:pt x="73" y="25"/>
                    </a:cubicBezTo>
                    <a:cubicBezTo>
                      <a:pt x="74" y="24"/>
                      <a:pt x="74" y="27"/>
                      <a:pt x="75" y="27"/>
                    </a:cubicBezTo>
                    <a:cubicBezTo>
                      <a:pt x="75" y="26"/>
                      <a:pt x="76" y="26"/>
                      <a:pt x="76" y="26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6" y="25"/>
                      <a:pt x="77" y="26"/>
                      <a:pt x="77" y="23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78" y="25"/>
                      <a:pt x="76" y="22"/>
                      <a:pt x="77" y="23"/>
                    </a:cubicBezTo>
                    <a:cubicBezTo>
                      <a:pt x="78" y="24"/>
                      <a:pt x="78" y="24"/>
                      <a:pt x="78" y="24"/>
                    </a:cubicBezTo>
                    <a:cubicBezTo>
                      <a:pt x="78" y="23"/>
                      <a:pt x="79" y="25"/>
                      <a:pt x="78" y="23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9" y="23"/>
                      <a:pt x="79" y="24"/>
                      <a:pt x="79" y="22"/>
                    </a:cubicBezTo>
                    <a:cubicBezTo>
                      <a:pt x="80" y="24"/>
                      <a:pt x="80" y="24"/>
                      <a:pt x="80" y="24"/>
                    </a:cubicBezTo>
                    <a:cubicBezTo>
                      <a:pt x="80" y="25"/>
                      <a:pt x="79" y="22"/>
                      <a:pt x="80" y="22"/>
                    </a:cubicBezTo>
                    <a:cubicBezTo>
                      <a:pt x="80" y="22"/>
                      <a:pt x="81" y="23"/>
                      <a:pt x="81" y="23"/>
                    </a:cubicBezTo>
                    <a:cubicBezTo>
                      <a:pt x="80" y="22"/>
                      <a:pt x="81" y="22"/>
                      <a:pt x="81" y="21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84" y="22"/>
                      <a:pt x="86" y="22"/>
                      <a:pt x="86" y="19"/>
                    </a:cubicBezTo>
                    <a:cubicBezTo>
                      <a:pt x="88" y="21"/>
                      <a:pt x="87" y="21"/>
                      <a:pt x="87" y="22"/>
                    </a:cubicBezTo>
                    <a:cubicBezTo>
                      <a:pt x="87" y="20"/>
                      <a:pt x="87" y="22"/>
                      <a:pt x="88" y="21"/>
                    </a:cubicBezTo>
                    <a:cubicBezTo>
                      <a:pt x="88" y="21"/>
                      <a:pt x="88" y="21"/>
                      <a:pt x="88" y="21"/>
                    </a:cubicBezTo>
                    <a:cubicBezTo>
                      <a:pt x="88" y="20"/>
                      <a:pt x="89" y="22"/>
                      <a:pt x="89" y="21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19"/>
                      <a:pt x="90" y="23"/>
                      <a:pt x="89" y="20"/>
                    </a:cubicBezTo>
                    <a:cubicBezTo>
                      <a:pt x="90" y="22"/>
                      <a:pt x="90" y="22"/>
                      <a:pt x="90" y="22"/>
                    </a:cubicBezTo>
                    <a:cubicBezTo>
                      <a:pt x="89" y="19"/>
                      <a:pt x="91" y="22"/>
                      <a:pt x="90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1" y="21"/>
                      <a:pt x="90" y="17"/>
                      <a:pt x="91" y="19"/>
                    </a:cubicBezTo>
                    <a:cubicBezTo>
                      <a:pt x="91" y="19"/>
                      <a:pt x="91" y="18"/>
                      <a:pt x="91" y="16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4" y="17"/>
                      <a:pt x="94" y="14"/>
                    </a:cubicBezTo>
                    <a:cubicBezTo>
                      <a:pt x="95" y="15"/>
                      <a:pt x="95" y="15"/>
                      <a:pt x="95" y="15"/>
                    </a:cubicBezTo>
                    <a:cubicBezTo>
                      <a:pt x="95" y="13"/>
                      <a:pt x="97" y="17"/>
                      <a:pt x="96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2"/>
                      <a:pt x="98" y="13"/>
                      <a:pt x="97" y="11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3"/>
                      <a:pt x="98" y="10"/>
                      <a:pt x="98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101" y="14"/>
                      <a:pt x="104" y="15"/>
                      <a:pt x="104" y="11"/>
                    </a:cubicBezTo>
                    <a:cubicBezTo>
                      <a:pt x="104" y="10"/>
                      <a:pt x="105" y="13"/>
                      <a:pt x="105" y="13"/>
                    </a:cubicBezTo>
                    <a:cubicBezTo>
                      <a:pt x="106" y="9"/>
                      <a:pt x="109" y="14"/>
                      <a:pt x="109" y="8"/>
                    </a:cubicBezTo>
                    <a:cubicBezTo>
                      <a:pt x="110" y="6"/>
                      <a:pt x="108" y="1"/>
                      <a:pt x="1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4" name="Freeform 114"/>
              <p:cNvSpPr>
                <a:spLocks/>
              </p:cNvSpPr>
              <p:nvPr/>
            </p:nvSpPr>
            <p:spPr bwMode="auto">
              <a:xfrm>
                <a:off x="6521" y="1354"/>
                <a:ext cx="7" cy="2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0 h 2"/>
                  <a:gd name="T4" fmla="*/ 0 w 7"/>
                  <a:gd name="T5" fmla="*/ 2 h 2"/>
                  <a:gd name="T6" fmla="*/ 7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0"/>
                    </a:ln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5" name="Freeform 115"/>
              <p:cNvSpPr>
                <a:spLocks/>
              </p:cNvSpPr>
              <p:nvPr/>
            </p:nvSpPr>
            <p:spPr bwMode="auto">
              <a:xfrm>
                <a:off x="6564" y="1292"/>
                <a:ext cx="88" cy="283"/>
              </a:xfrm>
              <a:custGeom>
                <a:avLst/>
                <a:gdLst>
                  <a:gd name="T0" fmla="*/ 15 w 37"/>
                  <a:gd name="T1" fmla="*/ 54 h 119"/>
                  <a:gd name="T2" fmla="*/ 12 w 37"/>
                  <a:gd name="T3" fmla="*/ 62 h 119"/>
                  <a:gd name="T4" fmla="*/ 8 w 37"/>
                  <a:gd name="T5" fmla="*/ 67 h 119"/>
                  <a:gd name="T6" fmla="*/ 6 w 37"/>
                  <a:gd name="T7" fmla="*/ 78 h 119"/>
                  <a:gd name="T8" fmla="*/ 4 w 37"/>
                  <a:gd name="T9" fmla="*/ 84 h 119"/>
                  <a:gd name="T10" fmla="*/ 2 w 37"/>
                  <a:gd name="T11" fmla="*/ 96 h 119"/>
                  <a:gd name="T12" fmla="*/ 5 w 37"/>
                  <a:gd name="T13" fmla="*/ 103 h 119"/>
                  <a:gd name="T14" fmla="*/ 2 w 37"/>
                  <a:gd name="T15" fmla="*/ 111 h 119"/>
                  <a:gd name="T16" fmla="*/ 2 w 37"/>
                  <a:gd name="T17" fmla="*/ 115 h 119"/>
                  <a:gd name="T18" fmla="*/ 7 w 37"/>
                  <a:gd name="T19" fmla="*/ 117 h 119"/>
                  <a:gd name="T20" fmla="*/ 8 w 37"/>
                  <a:gd name="T21" fmla="*/ 117 h 119"/>
                  <a:gd name="T22" fmla="*/ 9 w 37"/>
                  <a:gd name="T23" fmla="*/ 115 h 119"/>
                  <a:gd name="T24" fmla="*/ 12 w 37"/>
                  <a:gd name="T25" fmla="*/ 113 h 119"/>
                  <a:gd name="T26" fmla="*/ 15 w 37"/>
                  <a:gd name="T27" fmla="*/ 110 h 119"/>
                  <a:gd name="T28" fmla="*/ 17 w 37"/>
                  <a:gd name="T29" fmla="*/ 110 h 119"/>
                  <a:gd name="T30" fmla="*/ 17 w 37"/>
                  <a:gd name="T31" fmla="*/ 108 h 119"/>
                  <a:gd name="T32" fmla="*/ 18 w 37"/>
                  <a:gd name="T33" fmla="*/ 108 h 119"/>
                  <a:gd name="T34" fmla="*/ 21 w 37"/>
                  <a:gd name="T35" fmla="*/ 108 h 119"/>
                  <a:gd name="T36" fmla="*/ 15 w 37"/>
                  <a:gd name="T37" fmla="*/ 104 h 119"/>
                  <a:gd name="T38" fmla="*/ 18 w 37"/>
                  <a:gd name="T39" fmla="*/ 104 h 119"/>
                  <a:gd name="T40" fmla="*/ 20 w 37"/>
                  <a:gd name="T41" fmla="*/ 104 h 119"/>
                  <a:gd name="T42" fmla="*/ 22 w 37"/>
                  <a:gd name="T43" fmla="*/ 102 h 119"/>
                  <a:gd name="T44" fmla="*/ 20 w 37"/>
                  <a:gd name="T45" fmla="*/ 100 h 119"/>
                  <a:gd name="T46" fmla="*/ 22 w 37"/>
                  <a:gd name="T47" fmla="*/ 99 h 119"/>
                  <a:gd name="T48" fmla="*/ 15 w 37"/>
                  <a:gd name="T49" fmla="*/ 95 h 119"/>
                  <a:gd name="T50" fmla="*/ 21 w 37"/>
                  <a:gd name="T51" fmla="*/ 97 h 119"/>
                  <a:gd name="T52" fmla="*/ 24 w 37"/>
                  <a:gd name="T53" fmla="*/ 92 h 119"/>
                  <a:gd name="T54" fmla="*/ 24 w 37"/>
                  <a:gd name="T55" fmla="*/ 89 h 119"/>
                  <a:gd name="T56" fmla="*/ 21 w 37"/>
                  <a:gd name="T57" fmla="*/ 85 h 119"/>
                  <a:gd name="T58" fmla="*/ 26 w 37"/>
                  <a:gd name="T59" fmla="*/ 81 h 119"/>
                  <a:gd name="T60" fmla="*/ 24 w 37"/>
                  <a:gd name="T61" fmla="*/ 78 h 119"/>
                  <a:gd name="T62" fmla="*/ 25 w 37"/>
                  <a:gd name="T63" fmla="*/ 77 h 119"/>
                  <a:gd name="T64" fmla="*/ 23 w 37"/>
                  <a:gd name="T65" fmla="*/ 75 h 119"/>
                  <a:gd name="T66" fmla="*/ 27 w 37"/>
                  <a:gd name="T67" fmla="*/ 75 h 119"/>
                  <a:gd name="T68" fmla="*/ 26 w 37"/>
                  <a:gd name="T69" fmla="*/ 72 h 119"/>
                  <a:gd name="T70" fmla="*/ 25 w 37"/>
                  <a:gd name="T71" fmla="*/ 67 h 119"/>
                  <a:gd name="T72" fmla="*/ 29 w 37"/>
                  <a:gd name="T73" fmla="*/ 65 h 119"/>
                  <a:gd name="T74" fmla="*/ 28 w 37"/>
                  <a:gd name="T75" fmla="*/ 61 h 119"/>
                  <a:gd name="T76" fmla="*/ 29 w 37"/>
                  <a:gd name="T77" fmla="*/ 59 h 119"/>
                  <a:gd name="T78" fmla="*/ 29 w 37"/>
                  <a:gd name="T79" fmla="*/ 59 h 119"/>
                  <a:gd name="T80" fmla="*/ 29 w 37"/>
                  <a:gd name="T81" fmla="*/ 56 h 119"/>
                  <a:gd name="T82" fmla="*/ 27 w 37"/>
                  <a:gd name="T83" fmla="*/ 51 h 119"/>
                  <a:gd name="T84" fmla="*/ 25 w 37"/>
                  <a:gd name="T85" fmla="*/ 49 h 119"/>
                  <a:gd name="T86" fmla="*/ 27 w 37"/>
                  <a:gd name="T87" fmla="*/ 47 h 119"/>
                  <a:gd name="T88" fmla="*/ 29 w 37"/>
                  <a:gd name="T89" fmla="*/ 44 h 119"/>
                  <a:gd name="T90" fmla="*/ 27 w 37"/>
                  <a:gd name="T91" fmla="*/ 39 h 119"/>
                  <a:gd name="T92" fmla="*/ 28 w 37"/>
                  <a:gd name="T93" fmla="*/ 37 h 119"/>
                  <a:gd name="T94" fmla="*/ 31 w 37"/>
                  <a:gd name="T95" fmla="*/ 30 h 119"/>
                  <a:gd name="T96" fmla="*/ 32 w 37"/>
                  <a:gd name="T97" fmla="*/ 27 h 119"/>
                  <a:gd name="T98" fmla="*/ 29 w 37"/>
                  <a:gd name="T99" fmla="*/ 19 h 119"/>
                  <a:gd name="T100" fmla="*/ 30 w 37"/>
                  <a:gd name="T101" fmla="*/ 16 h 119"/>
                  <a:gd name="T102" fmla="*/ 26 w 37"/>
                  <a:gd name="T103" fmla="*/ 0 h 119"/>
                  <a:gd name="T104" fmla="*/ 18 w 37"/>
                  <a:gd name="T105" fmla="*/ 21 h 119"/>
                  <a:gd name="T106" fmla="*/ 11 w 37"/>
                  <a:gd name="T107" fmla="*/ 3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119">
                    <a:moveTo>
                      <a:pt x="11" y="38"/>
                    </a:moveTo>
                    <a:cubicBezTo>
                      <a:pt x="11" y="42"/>
                      <a:pt x="12" y="46"/>
                      <a:pt x="12" y="50"/>
                    </a:cubicBezTo>
                    <a:cubicBezTo>
                      <a:pt x="15" y="51"/>
                      <a:pt x="13" y="52"/>
                      <a:pt x="16" y="53"/>
                    </a:cubicBezTo>
                    <a:cubicBezTo>
                      <a:pt x="15" y="53"/>
                      <a:pt x="15" y="53"/>
                      <a:pt x="15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4" y="54"/>
                      <a:pt x="13" y="54"/>
                      <a:pt x="15" y="54"/>
                    </a:cubicBezTo>
                    <a:cubicBezTo>
                      <a:pt x="17" y="55"/>
                      <a:pt x="12" y="54"/>
                      <a:pt x="13" y="55"/>
                    </a:cubicBezTo>
                    <a:cubicBezTo>
                      <a:pt x="13" y="55"/>
                      <a:pt x="14" y="55"/>
                      <a:pt x="14" y="55"/>
                    </a:cubicBezTo>
                    <a:cubicBezTo>
                      <a:pt x="16" y="56"/>
                      <a:pt x="13" y="55"/>
                      <a:pt x="11" y="55"/>
                    </a:cubicBezTo>
                    <a:cubicBezTo>
                      <a:pt x="11" y="57"/>
                      <a:pt x="13" y="59"/>
                      <a:pt x="11" y="61"/>
                    </a:cubicBezTo>
                    <a:cubicBezTo>
                      <a:pt x="11" y="60"/>
                      <a:pt x="13" y="61"/>
                      <a:pt x="13" y="61"/>
                    </a:cubicBezTo>
                    <a:cubicBezTo>
                      <a:pt x="9" y="60"/>
                      <a:pt x="13" y="62"/>
                      <a:pt x="12" y="62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2"/>
                      <a:pt x="11" y="63"/>
                      <a:pt x="10" y="63"/>
                    </a:cubicBezTo>
                    <a:cubicBezTo>
                      <a:pt x="11" y="64"/>
                      <a:pt x="8" y="64"/>
                      <a:pt x="9" y="65"/>
                    </a:cubicBezTo>
                    <a:cubicBezTo>
                      <a:pt x="8" y="64"/>
                      <a:pt x="8" y="65"/>
                      <a:pt x="8" y="65"/>
                    </a:cubicBezTo>
                    <a:cubicBezTo>
                      <a:pt x="11" y="66"/>
                      <a:pt x="6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8" y="68"/>
                      <a:pt x="6" y="70"/>
                      <a:pt x="8" y="72"/>
                    </a:cubicBezTo>
                    <a:cubicBezTo>
                      <a:pt x="8" y="73"/>
                      <a:pt x="4" y="73"/>
                      <a:pt x="5" y="75"/>
                    </a:cubicBezTo>
                    <a:cubicBezTo>
                      <a:pt x="7" y="76"/>
                      <a:pt x="7" y="76"/>
                      <a:pt x="7" y="76"/>
                    </a:cubicBezTo>
                    <a:cubicBezTo>
                      <a:pt x="7" y="76"/>
                      <a:pt x="6" y="75"/>
                      <a:pt x="5" y="75"/>
                    </a:cubicBezTo>
                    <a:cubicBezTo>
                      <a:pt x="7" y="76"/>
                      <a:pt x="5" y="76"/>
                      <a:pt x="5" y="77"/>
                    </a:cubicBezTo>
                    <a:cubicBezTo>
                      <a:pt x="5" y="77"/>
                      <a:pt x="5" y="78"/>
                      <a:pt x="6" y="78"/>
                    </a:cubicBezTo>
                    <a:cubicBezTo>
                      <a:pt x="4" y="78"/>
                      <a:pt x="7" y="80"/>
                      <a:pt x="5" y="80"/>
                    </a:cubicBezTo>
                    <a:cubicBezTo>
                      <a:pt x="8" y="81"/>
                      <a:pt x="6" y="80"/>
                      <a:pt x="7" y="81"/>
                    </a:cubicBezTo>
                    <a:cubicBezTo>
                      <a:pt x="7" y="81"/>
                      <a:pt x="6" y="81"/>
                      <a:pt x="5" y="81"/>
                    </a:cubicBezTo>
                    <a:cubicBezTo>
                      <a:pt x="6" y="81"/>
                      <a:pt x="6" y="82"/>
                      <a:pt x="4" y="82"/>
                    </a:cubicBezTo>
                    <a:cubicBezTo>
                      <a:pt x="5" y="82"/>
                      <a:pt x="6" y="83"/>
                      <a:pt x="6" y="83"/>
                    </a:cubicBezTo>
                    <a:cubicBezTo>
                      <a:pt x="3" y="83"/>
                      <a:pt x="5" y="84"/>
                      <a:pt x="4" y="84"/>
                    </a:cubicBezTo>
                    <a:cubicBezTo>
                      <a:pt x="6" y="85"/>
                      <a:pt x="8" y="86"/>
                      <a:pt x="7" y="86"/>
                    </a:cubicBezTo>
                    <a:cubicBezTo>
                      <a:pt x="4" y="85"/>
                      <a:pt x="4" y="85"/>
                      <a:pt x="4" y="85"/>
                    </a:cubicBezTo>
                    <a:cubicBezTo>
                      <a:pt x="5" y="86"/>
                      <a:pt x="2" y="87"/>
                      <a:pt x="4" y="90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4" y="91"/>
                      <a:pt x="1" y="92"/>
                      <a:pt x="4" y="95"/>
                    </a:cubicBezTo>
                    <a:cubicBezTo>
                      <a:pt x="3" y="95"/>
                      <a:pt x="2" y="95"/>
                      <a:pt x="2" y="96"/>
                    </a:cubicBezTo>
                    <a:cubicBezTo>
                      <a:pt x="3" y="97"/>
                      <a:pt x="3" y="97"/>
                      <a:pt x="5" y="98"/>
                    </a:cubicBezTo>
                    <a:cubicBezTo>
                      <a:pt x="5" y="98"/>
                      <a:pt x="4" y="98"/>
                      <a:pt x="3" y="98"/>
                    </a:cubicBezTo>
                    <a:cubicBezTo>
                      <a:pt x="2" y="98"/>
                      <a:pt x="0" y="98"/>
                      <a:pt x="2" y="99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2" y="100"/>
                      <a:pt x="4" y="101"/>
                      <a:pt x="2" y="102"/>
                    </a:cubicBezTo>
                    <a:cubicBezTo>
                      <a:pt x="3" y="102"/>
                      <a:pt x="3" y="103"/>
                      <a:pt x="5" y="103"/>
                    </a:cubicBezTo>
                    <a:cubicBezTo>
                      <a:pt x="5" y="103"/>
                      <a:pt x="3" y="103"/>
                      <a:pt x="4" y="103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4"/>
                      <a:pt x="2" y="105"/>
                      <a:pt x="3" y="107"/>
                    </a:cubicBezTo>
                    <a:cubicBezTo>
                      <a:pt x="0" y="107"/>
                      <a:pt x="3" y="108"/>
                      <a:pt x="1" y="109"/>
                    </a:cubicBezTo>
                    <a:cubicBezTo>
                      <a:pt x="2" y="110"/>
                      <a:pt x="0" y="110"/>
                      <a:pt x="3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1" y="111"/>
                      <a:pt x="2" y="112"/>
                      <a:pt x="1" y="113"/>
                    </a:cubicBezTo>
                    <a:cubicBezTo>
                      <a:pt x="1" y="114"/>
                      <a:pt x="3" y="114"/>
                      <a:pt x="4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3" y="115"/>
                      <a:pt x="5" y="115"/>
                      <a:pt x="7" y="115"/>
                    </a:cubicBezTo>
                    <a:cubicBezTo>
                      <a:pt x="6" y="115"/>
                      <a:pt x="7" y="115"/>
                      <a:pt x="6" y="115"/>
                    </a:cubicBezTo>
                    <a:cubicBezTo>
                      <a:pt x="5" y="115"/>
                      <a:pt x="4" y="115"/>
                      <a:pt x="2" y="115"/>
                    </a:cubicBezTo>
                    <a:cubicBezTo>
                      <a:pt x="1" y="116"/>
                      <a:pt x="5" y="116"/>
                      <a:pt x="3" y="117"/>
                    </a:cubicBezTo>
                    <a:cubicBezTo>
                      <a:pt x="2" y="117"/>
                      <a:pt x="3" y="118"/>
                      <a:pt x="5" y="117"/>
                    </a:cubicBezTo>
                    <a:cubicBezTo>
                      <a:pt x="4" y="117"/>
                      <a:pt x="4" y="118"/>
                      <a:pt x="3" y="118"/>
                    </a:cubicBezTo>
                    <a:cubicBezTo>
                      <a:pt x="3" y="118"/>
                      <a:pt x="3" y="118"/>
                      <a:pt x="4" y="118"/>
                    </a:cubicBezTo>
                    <a:cubicBezTo>
                      <a:pt x="4" y="118"/>
                      <a:pt x="4" y="118"/>
                      <a:pt x="4" y="118"/>
                    </a:cubicBezTo>
                    <a:cubicBezTo>
                      <a:pt x="5" y="118"/>
                      <a:pt x="5" y="118"/>
                      <a:pt x="7" y="117"/>
                    </a:cubicBezTo>
                    <a:cubicBezTo>
                      <a:pt x="7" y="117"/>
                      <a:pt x="6" y="117"/>
                      <a:pt x="7" y="117"/>
                    </a:cubicBezTo>
                    <a:cubicBezTo>
                      <a:pt x="8" y="117"/>
                      <a:pt x="8" y="117"/>
                      <a:pt x="7" y="118"/>
                    </a:cubicBezTo>
                    <a:cubicBezTo>
                      <a:pt x="6" y="118"/>
                      <a:pt x="5" y="118"/>
                      <a:pt x="4" y="119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8" y="118"/>
                      <a:pt x="9" y="117"/>
                    </a:cubicBezTo>
                    <a:cubicBezTo>
                      <a:pt x="8" y="117"/>
                      <a:pt x="8" y="117"/>
                      <a:pt x="8" y="117"/>
                    </a:cubicBezTo>
                    <a:cubicBezTo>
                      <a:pt x="9" y="117"/>
                      <a:pt x="9" y="117"/>
                      <a:pt x="9" y="117"/>
                    </a:cubicBezTo>
                    <a:cubicBezTo>
                      <a:pt x="9" y="117"/>
                      <a:pt x="10" y="116"/>
                      <a:pt x="9" y="116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7" y="116"/>
                      <a:pt x="5" y="116"/>
                      <a:pt x="7" y="116"/>
                    </a:cubicBezTo>
                    <a:cubicBezTo>
                      <a:pt x="9" y="115"/>
                      <a:pt x="9" y="115"/>
                      <a:pt x="9" y="115"/>
                    </a:cubicBezTo>
                    <a:cubicBezTo>
                      <a:pt x="9" y="115"/>
                      <a:pt x="8" y="115"/>
                      <a:pt x="9" y="115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8" y="115"/>
                      <a:pt x="10" y="114"/>
                      <a:pt x="9" y="114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11" y="114"/>
                      <a:pt x="8" y="114"/>
                      <a:pt x="8" y="114"/>
                    </a:cubicBezTo>
                    <a:cubicBezTo>
                      <a:pt x="9" y="114"/>
                      <a:pt x="11" y="114"/>
                      <a:pt x="12" y="114"/>
                    </a:cubicBezTo>
                    <a:cubicBezTo>
                      <a:pt x="12" y="113"/>
                      <a:pt x="10" y="113"/>
                      <a:pt x="12" y="113"/>
                    </a:cubicBezTo>
                    <a:cubicBezTo>
                      <a:pt x="11" y="112"/>
                      <a:pt x="10" y="112"/>
                      <a:pt x="9" y="111"/>
                    </a:cubicBezTo>
                    <a:cubicBezTo>
                      <a:pt x="9" y="111"/>
                      <a:pt x="12" y="112"/>
                      <a:pt x="11" y="111"/>
                    </a:cubicBezTo>
                    <a:cubicBezTo>
                      <a:pt x="12" y="111"/>
                      <a:pt x="13" y="111"/>
                      <a:pt x="14" y="111"/>
                    </a:cubicBezTo>
                    <a:cubicBezTo>
                      <a:pt x="13" y="111"/>
                      <a:pt x="14" y="111"/>
                      <a:pt x="12" y="111"/>
                    </a:cubicBezTo>
                    <a:cubicBezTo>
                      <a:pt x="12" y="110"/>
                      <a:pt x="13" y="110"/>
                      <a:pt x="12" y="109"/>
                    </a:cubicBezTo>
                    <a:cubicBezTo>
                      <a:pt x="12" y="109"/>
                      <a:pt x="14" y="110"/>
                      <a:pt x="15" y="110"/>
                    </a:cubicBezTo>
                    <a:cubicBezTo>
                      <a:pt x="13" y="109"/>
                      <a:pt x="13" y="109"/>
                      <a:pt x="13" y="108"/>
                    </a:cubicBezTo>
                    <a:cubicBezTo>
                      <a:pt x="11" y="108"/>
                      <a:pt x="11" y="108"/>
                      <a:pt x="10" y="108"/>
                    </a:cubicBezTo>
                    <a:cubicBezTo>
                      <a:pt x="9" y="108"/>
                      <a:pt x="9" y="107"/>
                      <a:pt x="9" y="107"/>
                    </a:cubicBezTo>
                    <a:cubicBezTo>
                      <a:pt x="11" y="108"/>
                      <a:pt x="13" y="108"/>
                      <a:pt x="14" y="108"/>
                    </a:cubicBezTo>
                    <a:cubicBezTo>
                      <a:pt x="16" y="108"/>
                      <a:pt x="13" y="108"/>
                      <a:pt x="16" y="109"/>
                    </a:cubicBezTo>
                    <a:cubicBezTo>
                      <a:pt x="18" y="109"/>
                      <a:pt x="18" y="110"/>
                      <a:pt x="17" y="110"/>
                    </a:cubicBezTo>
                    <a:cubicBezTo>
                      <a:pt x="19" y="111"/>
                      <a:pt x="17" y="110"/>
                      <a:pt x="19" y="110"/>
                    </a:cubicBezTo>
                    <a:cubicBezTo>
                      <a:pt x="19" y="110"/>
                      <a:pt x="18" y="110"/>
                      <a:pt x="18" y="109"/>
                    </a:cubicBezTo>
                    <a:cubicBezTo>
                      <a:pt x="17" y="109"/>
                      <a:pt x="16" y="109"/>
                      <a:pt x="15" y="108"/>
                    </a:cubicBezTo>
                    <a:cubicBezTo>
                      <a:pt x="13" y="108"/>
                      <a:pt x="17" y="108"/>
                      <a:pt x="17" y="108"/>
                    </a:cubicBezTo>
                    <a:cubicBezTo>
                      <a:pt x="18" y="109"/>
                      <a:pt x="18" y="109"/>
                      <a:pt x="18" y="109"/>
                    </a:cubicBezTo>
                    <a:cubicBezTo>
                      <a:pt x="19" y="109"/>
                      <a:pt x="17" y="108"/>
                      <a:pt x="17" y="108"/>
                    </a:cubicBezTo>
                    <a:cubicBezTo>
                      <a:pt x="21" y="109"/>
                      <a:pt x="18" y="108"/>
                      <a:pt x="20" y="109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2" y="109"/>
                      <a:pt x="19" y="109"/>
                      <a:pt x="20" y="108"/>
                    </a:cubicBezTo>
                    <a:cubicBezTo>
                      <a:pt x="21" y="109"/>
                      <a:pt x="21" y="109"/>
                      <a:pt x="21" y="109"/>
                    </a:cubicBezTo>
                    <a:cubicBezTo>
                      <a:pt x="21" y="108"/>
                      <a:pt x="21" y="108"/>
                      <a:pt x="21" y="108"/>
                    </a:cubicBezTo>
                    <a:cubicBezTo>
                      <a:pt x="20" y="108"/>
                      <a:pt x="18" y="108"/>
                      <a:pt x="18" y="108"/>
                    </a:cubicBezTo>
                    <a:cubicBezTo>
                      <a:pt x="15" y="107"/>
                      <a:pt x="18" y="108"/>
                      <a:pt x="17" y="107"/>
                    </a:cubicBezTo>
                    <a:cubicBezTo>
                      <a:pt x="15" y="106"/>
                      <a:pt x="17" y="107"/>
                      <a:pt x="16" y="107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4" y="105"/>
                      <a:pt x="16" y="106"/>
                      <a:pt x="17" y="106"/>
                    </a:cubicBezTo>
                    <a:cubicBezTo>
                      <a:pt x="17" y="106"/>
                      <a:pt x="17" y="107"/>
                      <a:pt x="16" y="106"/>
                    </a:cubicBezTo>
                    <a:cubicBezTo>
                      <a:pt x="18" y="107"/>
                      <a:pt x="20" y="107"/>
                      <a:pt x="21" y="108"/>
                    </a:cubicBezTo>
                    <a:cubicBezTo>
                      <a:pt x="22" y="108"/>
                      <a:pt x="20" y="107"/>
                      <a:pt x="20" y="107"/>
                    </a:cubicBezTo>
                    <a:cubicBezTo>
                      <a:pt x="19" y="107"/>
                      <a:pt x="18" y="107"/>
                      <a:pt x="17" y="106"/>
                    </a:cubicBezTo>
                    <a:cubicBezTo>
                      <a:pt x="13" y="105"/>
                      <a:pt x="21" y="107"/>
                      <a:pt x="20" y="106"/>
                    </a:cubicBezTo>
                    <a:cubicBezTo>
                      <a:pt x="17" y="106"/>
                      <a:pt x="16" y="104"/>
                      <a:pt x="13" y="104"/>
                    </a:cubicBezTo>
                    <a:cubicBezTo>
                      <a:pt x="12" y="104"/>
                      <a:pt x="12" y="103"/>
                      <a:pt x="12" y="103"/>
                    </a:cubicBezTo>
                    <a:cubicBezTo>
                      <a:pt x="14" y="104"/>
                      <a:pt x="13" y="103"/>
                      <a:pt x="15" y="104"/>
                    </a:cubicBezTo>
                    <a:cubicBezTo>
                      <a:pt x="15" y="104"/>
                      <a:pt x="15" y="104"/>
                      <a:pt x="15" y="104"/>
                    </a:cubicBezTo>
                    <a:cubicBezTo>
                      <a:pt x="18" y="105"/>
                      <a:pt x="18" y="105"/>
                      <a:pt x="18" y="105"/>
                    </a:cubicBezTo>
                    <a:cubicBezTo>
                      <a:pt x="22" y="106"/>
                      <a:pt x="22" y="106"/>
                      <a:pt x="22" y="106"/>
                    </a:cubicBezTo>
                    <a:cubicBezTo>
                      <a:pt x="21" y="105"/>
                      <a:pt x="20" y="105"/>
                      <a:pt x="19" y="105"/>
                    </a:cubicBezTo>
                    <a:cubicBezTo>
                      <a:pt x="20" y="105"/>
                      <a:pt x="21" y="105"/>
                      <a:pt x="21" y="105"/>
                    </a:cubicBezTo>
                    <a:cubicBezTo>
                      <a:pt x="20" y="105"/>
                      <a:pt x="18" y="104"/>
                      <a:pt x="18" y="104"/>
                    </a:cubicBezTo>
                    <a:cubicBezTo>
                      <a:pt x="18" y="103"/>
                      <a:pt x="20" y="104"/>
                      <a:pt x="20" y="104"/>
                    </a:cubicBezTo>
                    <a:cubicBezTo>
                      <a:pt x="22" y="105"/>
                      <a:pt x="22" y="105"/>
                      <a:pt x="22" y="105"/>
                    </a:cubicBezTo>
                    <a:cubicBezTo>
                      <a:pt x="21" y="104"/>
                      <a:pt x="23" y="105"/>
                      <a:pt x="22" y="105"/>
                    </a:cubicBezTo>
                    <a:cubicBezTo>
                      <a:pt x="21" y="104"/>
                      <a:pt x="20" y="104"/>
                      <a:pt x="18" y="103"/>
                    </a:cubicBezTo>
                    <a:cubicBezTo>
                      <a:pt x="18" y="103"/>
                      <a:pt x="19" y="103"/>
                      <a:pt x="19" y="103"/>
                    </a:cubicBezTo>
                    <a:cubicBezTo>
                      <a:pt x="20" y="104"/>
                      <a:pt x="20" y="104"/>
                      <a:pt x="20" y="104"/>
                    </a:cubicBezTo>
                    <a:cubicBezTo>
                      <a:pt x="20" y="103"/>
                      <a:pt x="23" y="104"/>
                      <a:pt x="23" y="104"/>
                    </a:cubicBezTo>
                    <a:cubicBezTo>
                      <a:pt x="21" y="103"/>
                      <a:pt x="21" y="103"/>
                      <a:pt x="21" y="103"/>
                    </a:cubicBezTo>
                    <a:cubicBezTo>
                      <a:pt x="23" y="104"/>
                      <a:pt x="23" y="104"/>
                      <a:pt x="23" y="104"/>
                    </a:cubicBezTo>
                    <a:cubicBezTo>
                      <a:pt x="22" y="103"/>
                      <a:pt x="22" y="103"/>
                      <a:pt x="21" y="103"/>
                    </a:cubicBezTo>
                    <a:cubicBezTo>
                      <a:pt x="23" y="103"/>
                      <a:pt x="23" y="103"/>
                      <a:pt x="23" y="103"/>
                    </a:cubicBezTo>
                    <a:cubicBezTo>
                      <a:pt x="22" y="103"/>
                      <a:pt x="20" y="102"/>
                      <a:pt x="22" y="102"/>
                    </a:cubicBezTo>
                    <a:cubicBezTo>
                      <a:pt x="19" y="102"/>
                      <a:pt x="22" y="103"/>
                      <a:pt x="20" y="102"/>
                    </a:cubicBezTo>
                    <a:cubicBezTo>
                      <a:pt x="19" y="102"/>
                      <a:pt x="19" y="101"/>
                      <a:pt x="19" y="101"/>
                    </a:cubicBezTo>
                    <a:cubicBezTo>
                      <a:pt x="21" y="102"/>
                      <a:pt x="19" y="101"/>
                      <a:pt x="19" y="101"/>
                    </a:cubicBezTo>
                    <a:cubicBezTo>
                      <a:pt x="20" y="101"/>
                      <a:pt x="21" y="101"/>
                      <a:pt x="21" y="101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23" y="102"/>
                      <a:pt x="19" y="100"/>
                      <a:pt x="20" y="100"/>
                    </a:cubicBezTo>
                    <a:cubicBezTo>
                      <a:pt x="21" y="101"/>
                      <a:pt x="22" y="101"/>
                      <a:pt x="23" y="101"/>
                    </a:cubicBezTo>
                    <a:cubicBezTo>
                      <a:pt x="20" y="100"/>
                      <a:pt x="20" y="99"/>
                      <a:pt x="18" y="99"/>
                    </a:cubicBezTo>
                    <a:cubicBezTo>
                      <a:pt x="19" y="99"/>
                      <a:pt x="21" y="100"/>
                      <a:pt x="23" y="101"/>
                    </a:cubicBezTo>
                    <a:cubicBezTo>
                      <a:pt x="21" y="100"/>
                      <a:pt x="25" y="101"/>
                      <a:pt x="22" y="100"/>
                    </a:cubicBezTo>
                    <a:cubicBezTo>
                      <a:pt x="21" y="100"/>
                      <a:pt x="21" y="99"/>
                      <a:pt x="19" y="99"/>
                    </a:cubicBezTo>
                    <a:cubicBezTo>
                      <a:pt x="20" y="98"/>
                      <a:pt x="21" y="99"/>
                      <a:pt x="22" y="99"/>
                    </a:cubicBezTo>
                    <a:cubicBezTo>
                      <a:pt x="21" y="99"/>
                      <a:pt x="19" y="98"/>
                      <a:pt x="19" y="98"/>
                    </a:cubicBezTo>
                    <a:cubicBezTo>
                      <a:pt x="19" y="98"/>
                      <a:pt x="17" y="97"/>
                      <a:pt x="19" y="97"/>
                    </a:cubicBezTo>
                    <a:cubicBezTo>
                      <a:pt x="20" y="98"/>
                      <a:pt x="19" y="98"/>
                      <a:pt x="20" y="98"/>
                    </a:cubicBezTo>
                    <a:cubicBezTo>
                      <a:pt x="21" y="98"/>
                      <a:pt x="17" y="96"/>
                      <a:pt x="16" y="96"/>
                    </a:cubicBezTo>
                    <a:cubicBezTo>
                      <a:pt x="15" y="95"/>
                      <a:pt x="13" y="94"/>
                      <a:pt x="12" y="94"/>
                    </a:cubicBezTo>
                    <a:cubicBezTo>
                      <a:pt x="13" y="93"/>
                      <a:pt x="13" y="94"/>
                      <a:pt x="15" y="95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7" y="95"/>
                      <a:pt x="19" y="97"/>
                      <a:pt x="21" y="97"/>
                    </a:cubicBezTo>
                    <a:cubicBezTo>
                      <a:pt x="20" y="97"/>
                      <a:pt x="20" y="97"/>
                      <a:pt x="20" y="97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1" y="97"/>
                      <a:pt x="23" y="97"/>
                      <a:pt x="22" y="97"/>
                    </a:cubicBezTo>
                    <a:cubicBezTo>
                      <a:pt x="21" y="96"/>
                      <a:pt x="23" y="97"/>
                      <a:pt x="21" y="97"/>
                    </a:cubicBezTo>
                    <a:cubicBezTo>
                      <a:pt x="21" y="97"/>
                      <a:pt x="19" y="95"/>
                      <a:pt x="20" y="95"/>
                    </a:cubicBezTo>
                    <a:cubicBezTo>
                      <a:pt x="23" y="97"/>
                      <a:pt x="23" y="97"/>
                      <a:pt x="23" y="97"/>
                    </a:cubicBezTo>
                    <a:cubicBezTo>
                      <a:pt x="23" y="97"/>
                      <a:pt x="21" y="96"/>
                      <a:pt x="22" y="96"/>
                    </a:cubicBezTo>
                    <a:cubicBezTo>
                      <a:pt x="23" y="96"/>
                      <a:pt x="23" y="96"/>
                      <a:pt x="23" y="96"/>
                    </a:cubicBezTo>
                    <a:cubicBezTo>
                      <a:pt x="23" y="96"/>
                      <a:pt x="24" y="94"/>
                      <a:pt x="20" y="92"/>
                    </a:cubicBezTo>
                    <a:cubicBezTo>
                      <a:pt x="22" y="92"/>
                      <a:pt x="22" y="92"/>
                      <a:pt x="24" y="92"/>
                    </a:cubicBezTo>
                    <a:cubicBezTo>
                      <a:pt x="23" y="92"/>
                      <a:pt x="22" y="91"/>
                      <a:pt x="22" y="91"/>
                    </a:cubicBezTo>
                    <a:cubicBezTo>
                      <a:pt x="24" y="91"/>
                      <a:pt x="24" y="91"/>
                      <a:pt x="24" y="91"/>
                    </a:cubicBezTo>
                    <a:cubicBezTo>
                      <a:pt x="25" y="91"/>
                      <a:pt x="23" y="90"/>
                      <a:pt x="23" y="90"/>
                    </a:cubicBezTo>
                    <a:cubicBezTo>
                      <a:pt x="24" y="90"/>
                      <a:pt x="24" y="90"/>
                      <a:pt x="24" y="90"/>
                    </a:cubicBezTo>
                    <a:cubicBezTo>
                      <a:pt x="25" y="90"/>
                      <a:pt x="23" y="89"/>
                      <a:pt x="23" y="89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23" y="89"/>
                      <a:pt x="23" y="89"/>
                      <a:pt x="23" y="89"/>
                    </a:cubicBezTo>
                    <a:cubicBezTo>
                      <a:pt x="22" y="88"/>
                      <a:pt x="23" y="88"/>
                      <a:pt x="25" y="89"/>
                    </a:cubicBezTo>
                    <a:cubicBezTo>
                      <a:pt x="23" y="88"/>
                      <a:pt x="23" y="88"/>
                      <a:pt x="23" y="88"/>
                    </a:cubicBezTo>
                    <a:cubicBezTo>
                      <a:pt x="25" y="88"/>
                      <a:pt x="25" y="88"/>
                      <a:pt x="25" y="86"/>
                    </a:cubicBezTo>
                    <a:cubicBezTo>
                      <a:pt x="24" y="87"/>
                      <a:pt x="23" y="86"/>
                      <a:pt x="22" y="86"/>
                    </a:cubicBezTo>
                    <a:cubicBezTo>
                      <a:pt x="20" y="86"/>
                      <a:pt x="22" y="86"/>
                      <a:pt x="21" y="85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7" y="86"/>
                      <a:pt x="25" y="85"/>
                      <a:pt x="25" y="84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7" y="83"/>
                      <a:pt x="24" y="82"/>
                      <a:pt x="25" y="82"/>
                    </a:cubicBezTo>
                    <a:cubicBezTo>
                      <a:pt x="24" y="82"/>
                      <a:pt x="22" y="81"/>
                      <a:pt x="22" y="80"/>
                    </a:cubicBezTo>
                    <a:cubicBezTo>
                      <a:pt x="20" y="79"/>
                      <a:pt x="25" y="81"/>
                      <a:pt x="26" y="81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4" y="80"/>
                      <a:pt x="24" y="79"/>
                      <a:pt x="25" y="79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25" y="79"/>
                      <a:pt x="26" y="79"/>
                      <a:pt x="26" y="79"/>
                    </a:cubicBezTo>
                    <a:cubicBezTo>
                      <a:pt x="24" y="78"/>
                      <a:pt x="26" y="78"/>
                      <a:pt x="24" y="78"/>
                    </a:cubicBezTo>
                    <a:cubicBezTo>
                      <a:pt x="25" y="78"/>
                      <a:pt x="25" y="78"/>
                      <a:pt x="25" y="78"/>
                    </a:cubicBezTo>
                    <a:cubicBezTo>
                      <a:pt x="23" y="77"/>
                      <a:pt x="23" y="77"/>
                      <a:pt x="23" y="77"/>
                    </a:cubicBezTo>
                    <a:cubicBezTo>
                      <a:pt x="24" y="77"/>
                      <a:pt x="24" y="77"/>
                      <a:pt x="24" y="77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27" y="78"/>
                      <a:pt x="25" y="77"/>
                      <a:pt x="24" y="77"/>
                    </a:cubicBezTo>
                    <a:cubicBezTo>
                      <a:pt x="23" y="76"/>
                      <a:pt x="24" y="77"/>
                      <a:pt x="25" y="77"/>
                    </a:cubicBezTo>
                    <a:cubicBezTo>
                      <a:pt x="26" y="77"/>
                      <a:pt x="25" y="77"/>
                      <a:pt x="25" y="77"/>
                    </a:cubicBezTo>
                    <a:cubicBezTo>
                      <a:pt x="26" y="78"/>
                      <a:pt x="25" y="77"/>
                      <a:pt x="26" y="77"/>
                    </a:cubicBezTo>
                    <a:cubicBezTo>
                      <a:pt x="26" y="77"/>
                      <a:pt x="24" y="77"/>
                      <a:pt x="25" y="77"/>
                    </a:cubicBezTo>
                    <a:cubicBezTo>
                      <a:pt x="25" y="76"/>
                      <a:pt x="25" y="76"/>
                      <a:pt x="26" y="76"/>
                    </a:cubicBezTo>
                    <a:cubicBezTo>
                      <a:pt x="26" y="76"/>
                      <a:pt x="26" y="76"/>
                      <a:pt x="25" y="75"/>
                    </a:cubicBezTo>
                    <a:cubicBezTo>
                      <a:pt x="25" y="76"/>
                      <a:pt x="24" y="76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3" y="75"/>
                      <a:pt x="24" y="75"/>
                      <a:pt x="22" y="75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3" y="74"/>
                      <a:pt x="23" y="74"/>
                      <a:pt x="23" y="74"/>
                    </a:cubicBezTo>
                    <a:cubicBezTo>
                      <a:pt x="25" y="74"/>
                      <a:pt x="27" y="75"/>
                      <a:pt x="27" y="75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6" y="73"/>
                      <a:pt x="26" y="74"/>
                      <a:pt x="27" y="74"/>
                    </a:cubicBezTo>
                    <a:cubicBezTo>
                      <a:pt x="28" y="73"/>
                      <a:pt x="22" y="72"/>
                      <a:pt x="24" y="72"/>
                    </a:cubicBezTo>
                    <a:cubicBezTo>
                      <a:pt x="26" y="72"/>
                      <a:pt x="26" y="72"/>
                      <a:pt x="27" y="72"/>
                    </a:cubicBezTo>
                    <a:cubicBezTo>
                      <a:pt x="27" y="72"/>
                      <a:pt x="26" y="72"/>
                      <a:pt x="26" y="72"/>
                    </a:cubicBezTo>
                    <a:cubicBezTo>
                      <a:pt x="25" y="72"/>
                      <a:pt x="27" y="72"/>
                      <a:pt x="26" y="72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9" y="72"/>
                      <a:pt x="26" y="70"/>
                      <a:pt x="28" y="70"/>
                    </a:cubicBezTo>
                    <a:cubicBezTo>
                      <a:pt x="26" y="69"/>
                      <a:pt x="28" y="69"/>
                      <a:pt x="27" y="69"/>
                    </a:cubicBezTo>
                    <a:cubicBezTo>
                      <a:pt x="29" y="70"/>
                      <a:pt x="27" y="68"/>
                      <a:pt x="28" y="69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7" y="68"/>
                      <a:pt x="22" y="66"/>
                      <a:pt x="25" y="67"/>
                    </a:cubicBezTo>
                    <a:cubicBezTo>
                      <a:pt x="26" y="67"/>
                      <a:pt x="27" y="67"/>
                      <a:pt x="27" y="68"/>
                    </a:cubicBezTo>
                    <a:cubicBezTo>
                      <a:pt x="30" y="68"/>
                      <a:pt x="25" y="66"/>
                      <a:pt x="29" y="67"/>
                    </a:cubicBezTo>
                    <a:cubicBezTo>
                      <a:pt x="28" y="66"/>
                      <a:pt x="26" y="66"/>
                      <a:pt x="25" y="65"/>
                    </a:cubicBezTo>
                    <a:cubicBezTo>
                      <a:pt x="26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8" y="65"/>
                    </a:cubicBezTo>
                    <a:cubicBezTo>
                      <a:pt x="28" y="65"/>
                      <a:pt x="28" y="65"/>
                      <a:pt x="29" y="65"/>
                    </a:cubicBezTo>
                    <a:cubicBezTo>
                      <a:pt x="30" y="65"/>
                      <a:pt x="28" y="64"/>
                      <a:pt x="28" y="64"/>
                    </a:cubicBezTo>
                    <a:cubicBezTo>
                      <a:pt x="30" y="64"/>
                      <a:pt x="29" y="63"/>
                      <a:pt x="30" y="63"/>
                    </a:cubicBezTo>
                    <a:cubicBezTo>
                      <a:pt x="28" y="62"/>
                      <a:pt x="31" y="63"/>
                      <a:pt x="28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8" y="62"/>
                      <a:pt x="26" y="61"/>
                      <a:pt x="26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30" y="62"/>
                      <a:pt x="29" y="61"/>
                      <a:pt x="30" y="61"/>
                    </a:cubicBezTo>
                    <a:cubicBezTo>
                      <a:pt x="28" y="61"/>
                      <a:pt x="30" y="61"/>
                      <a:pt x="28" y="61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7" y="60"/>
                      <a:pt x="27" y="60"/>
                      <a:pt x="27" y="59"/>
                    </a:cubicBezTo>
                    <a:cubicBezTo>
                      <a:pt x="27" y="59"/>
                      <a:pt x="29" y="60"/>
                      <a:pt x="29" y="60"/>
                    </a:cubicBezTo>
                    <a:cubicBezTo>
                      <a:pt x="30" y="60"/>
                      <a:pt x="29" y="60"/>
                      <a:pt x="29" y="59"/>
                    </a:cubicBezTo>
                    <a:cubicBezTo>
                      <a:pt x="29" y="59"/>
                      <a:pt x="29" y="59"/>
                      <a:pt x="28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9"/>
                      <a:pt x="29" y="59"/>
                      <a:pt x="30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0" y="58"/>
                      <a:pt x="29" y="58"/>
                    </a:cubicBezTo>
                    <a:cubicBezTo>
                      <a:pt x="30" y="58"/>
                      <a:pt x="29" y="56"/>
                      <a:pt x="28" y="56"/>
                    </a:cubicBezTo>
                    <a:cubicBezTo>
                      <a:pt x="28" y="56"/>
                      <a:pt x="30" y="56"/>
                      <a:pt x="29" y="56"/>
                    </a:cubicBezTo>
                    <a:cubicBezTo>
                      <a:pt x="29" y="56"/>
                      <a:pt x="27" y="55"/>
                      <a:pt x="28" y="55"/>
                    </a:cubicBezTo>
                    <a:cubicBezTo>
                      <a:pt x="28" y="55"/>
                      <a:pt x="30" y="55"/>
                      <a:pt x="30" y="55"/>
                    </a:cubicBezTo>
                    <a:cubicBezTo>
                      <a:pt x="30" y="55"/>
                      <a:pt x="28" y="55"/>
                      <a:pt x="28" y="55"/>
                    </a:cubicBezTo>
                    <a:cubicBezTo>
                      <a:pt x="31" y="55"/>
                      <a:pt x="27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29" y="52"/>
                      <a:pt x="27" y="51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1"/>
                      <a:pt x="29" y="51"/>
                      <a:pt x="27" y="50"/>
                    </a:cubicBezTo>
                    <a:cubicBezTo>
                      <a:pt x="27" y="51"/>
                      <a:pt x="28" y="51"/>
                      <a:pt x="28" y="51"/>
                    </a:cubicBezTo>
                    <a:cubicBezTo>
                      <a:pt x="27" y="51"/>
                      <a:pt x="25" y="50"/>
                      <a:pt x="26" y="50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6" y="50"/>
                      <a:pt x="25" y="49"/>
                      <a:pt x="25" y="49"/>
                    </a:cubicBezTo>
                    <a:cubicBezTo>
                      <a:pt x="26" y="49"/>
                      <a:pt x="26" y="49"/>
                      <a:pt x="27" y="49"/>
                    </a:cubicBezTo>
                    <a:cubicBezTo>
                      <a:pt x="29" y="50"/>
                      <a:pt x="28" y="49"/>
                      <a:pt x="29" y="49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6" y="48"/>
                      <a:pt x="29" y="49"/>
                      <a:pt x="29" y="48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6" y="47"/>
                      <a:pt x="27" y="47"/>
                    </a:cubicBezTo>
                    <a:cubicBezTo>
                      <a:pt x="27" y="47"/>
                      <a:pt x="24" y="46"/>
                      <a:pt x="22" y="45"/>
                    </a:cubicBezTo>
                    <a:cubicBezTo>
                      <a:pt x="23" y="45"/>
                      <a:pt x="22" y="44"/>
                      <a:pt x="22" y="44"/>
                    </a:cubicBezTo>
                    <a:cubicBezTo>
                      <a:pt x="23" y="44"/>
                      <a:pt x="22" y="44"/>
                      <a:pt x="23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5"/>
                      <a:pt x="27" y="45"/>
                      <a:pt x="28" y="45"/>
                    </a:cubicBezTo>
                    <a:cubicBezTo>
                      <a:pt x="27" y="45"/>
                      <a:pt x="28" y="44"/>
                      <a:pt x="29" y="44"/>
                    </a:cubicBezTo>
                    <a:cubicBezTo>
                      <a:pt x="26" y="44"/>
                      <a:pt x="27" y="43"/>
                      <a:pt x="25" y="42"/>
                    </a:cubicBezTo>
                    <a:cubicBezTo>
                      <a:pt x="24" y="42"/>
                      <a:pt x="27" y="43"/>
                      <a:pt x="28" y="43"/>
                    </a:cubicBezTo>
                    <a:cubicBezTo>
                      <a:pt x="27" y="42"/>
                      <a:pt x="27" y="41"/>
                      <a:pt x="27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7" y="40"/>
                      <a:pt x="28" y="40"/>
                      <a:pt x="26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8" y="39"/>
                      <a:pt x="24" y="38"/>
                      <a:pt x="26" y="38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6" y="38"/>
                      <a:pt x="28" y="38"/>
                      <a:pt x="26" y="37"/>
                    </a:cubicBezTo>
                    <a:cubicBezTo>
                      <a:pt x="27" y="37"/>
                      <a:pt x="27" y="38"/>
                      <a:pt x="28" y="38"/>
                    </a:cubicBezTo>
                    <a:cubicBezTo>
                      <a:pt x="27" y="37"/>
                      <a:pt x="27" y="37"/>
                      <a:pt x="26" y="36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9" y="37"/>
                      <a:pt x="26" y="36"/>
                      <a:pt x="27" y="36"/>
                    </a:cubicBezTo>
                    <a:cubicBezTo>
                      <a:pt x="27" y="36"/>
                      <a:pt x="28" y="36"/>
                      <a:pt x="28" y="36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3"/>
                      <a:pt x="30" y="31"/>
                      <a:pt x="28" y="29"/>
                    </a:cubicBezTo>
                    <a:cubicBezTo>
                      <a:pt x="31" y="29"/>
                      <a:pt x="30" y="30"/>
                      <a:pt x="31" y="30"/>
                    </a:cubicBezTo>
                    <a:cubicBezTo>
                      <a:pt x="29" y="29"/>
                      <a:pt x="31" y="29"/>
                      <a:pt x="30" y="29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28"/>
                      <a:pt x="31" y="28"/>
                      <a:pt x="31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9" y="27"/>
                      <a:pt x="33" y="28"/>
                      <a:pt x="30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0" y="26"/>
                      <a:pt x="33" y="27"/>
                      <a:pt x="3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3" y="26"/>
                      <a:pt x="29" y="25"/>
                      <a:pt x="31" y="25"/>
                    </a:cubicBezTo>
                    <a:cubicBezTo>
                      <a:pt x="31" y="25"/>
                      <a:pt x="30" y="24"/>
                      <a:pt x="28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0" y="23"/>
                      <a:pt x="31" y="21"/>
                      <a:pt x="29" y="19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8" y="18"/>
                      <a:pt x="33" y="19"/>
                      <a:pt x="29" y="17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29" y="16"/>
                      <a:pt x="30" y="16"/>
                      <a:pt x="28" y="15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5"/>
                      <a:pt x="28" y="14"/>
                      <a:pt x="28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33" y="14"/>
                      <a:pt x="36" y="12"/>
                      <a:pt x="32" y="9"/>
                    </a:cubicBezTo>
                    <a:cubicBezTo>
                      <a:pt x="32" y="9"/>
                      <a:pt x="35" y="10"/>
                      <a:pt x="34" y="10"/>
                    </a:cubicBezTo>
                    <a:cubicBezTo>
                      <a:pt x="32" y="7"/>
                      <a:pt x="37" y="7"/>
                      <a:pt x="33" y="4"/>
                    </a:cubicBezTo>
                    <a:cubicBezTo>
                      <a:pt x="32" y="2"/>
                      <a:pt x="26" y="0"/>
                      <a:pt x="26" y="0"/>
                    </a:cubicBezTo>
                    <a:cubicBezTo>
                      <a:pt x="28" y="3"/>
                      <a:pt x="24" y="5"/>
                      <a:pt x="21" y="7"/>
                    </a:cubicBezTo>
                    <a:cubicBezTo>
                      <a:pt x="21" y="8"/>
                      <a:pt x="21" y="9"/>
                      <a:pt x="20" y="10"/>
                    </a:cubicBezTo>
                    <a:cubicBezTo>
                      <a:pt x="20" y="13"/>
                      <a:pt x="14" y="16"/>
                      <a:pt x="15" y="20"/>
                    </a:cubicBezTo>
                    <a:cubicBezTo>
                      <a:pt x="16" y="20"/>
                      <a:pt x="17" y="21"/>
                      <a:pt x="17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6" y="21"/>
                      <a:pt x="16" y="21"/>
                    </a:cubicBezTo>
                    <a:cubicBezTo>
                      <a:pt x="15" y="22"/>
                      <a:pt x="16" y="24"/>
                      <a:pt x="15" y="25"/>
                    </a:cubicBezTo>
                    <a:cubicBezTo>
                      <a:pt x="17" y="25"/>
                      <a:pt x="15" y="26"/>
                      <a:pt x="17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7" y="27"/>
                      <a:pt x="17" y="27"/>
                      <a:pt x="14" y="28"/>
                    </a:cubicBezTo>
                    <a:cubicBezTo>
                      <a:pt x="12" y="31"/>
                      <a:pt x="12" y="35"/>
                      <a:pt x="11" y="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6" name="Freeform 116"/>
              <p:cNvSpPr>
                <a:spLocks/>
              </p:cNvSpPr>
              <p:nvPr/>
            </p:nvSpPr>
            <p:spPr bwMode="auto">
              <a:xfrm>
                <a:off x="6540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7" name="Freeform 117"/>
              <p:cNvSpPr>
                <a:spLocks/>
              </p:cNvSpPr>
              <p:nvPr/>
            </p:nvSpPr>
            <p:spPr bwMode="auto">
              <a:xfrm>
                <a:off x="5926" y="26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8" name="Freeform 118"/>
              <p:cNvSpPr>
                <a:spLocks/>
              </p:cNvSpPr>
              <p:nvPr/>
            </p:nvSpPr>
            <p:spPr bwMode="auto">
              <a:xfrm>
                <a:off x="6547" y="1503"/>
                <a:ext cx="5" cy="3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49" name="Freeform 119"/>
              <p:cNvSpPr>
                <a:spLocks/>
              </p:cNvSpPr>
              <p:nvPr/>
            </p:nvSpPr>
            <p:spPr bwMode="auto">
              <a:xfrm>
                <a:off x="6545" y="150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0" name="Freeform 120"/>
              <p:cNvSpPr>
                <a:spLocks/>
              </p:cNvSpPr>
              <p:nvPr/>
            </p:nvSpPr>
            <p:spPr bwMode="auto">
              <a:xfrm>
                <a:off x="6547" y="1513"/>
                <a:ext cx="5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1" name="Freeform 121"/>
              <p:cNvSpPr>
                <a:spLocks/>
              </p:cNvSpPr>
              <p:nvPr/>
            </p:nvSpPr>
            <p:spPr bwMode="auto">
              <a:xfrm>
                <a:off x="6052" y="16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2" name="Freeform 122"/>
              <p:cNvSpPr>
                <a:spLocks/>
              </p:cNvSpPr>
              <p:nvPr/>
            </p:nvSpPr>
            <p:spPr bwMode="auto">
              <a:xfrm>
                <a:off x="6026" y="156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3" name="Freeform 123"/>
              <p:cNvSpPr>
                <a:spLocks/>
              </p:cNvSpPr>
              <p:nvPr/>
            </p:nvSpPr>
            <p:spPr bwMode="auto">
              <a:xfrm>
                <a:off x="6052" y="152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4" name="Freeform 124"/>
              <p:cNvSpPr>
                <a:spLocks/>
              </p:cNvSpPr>
              <p:nvPr/>
            </p:nvSpPr>
            <p:spPr bwMode="auto">
              <a:xfrm>
                <a:off x="7311" y="20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5" name="Freeform 125"/>
              <p:cNvSpPr>
                <a:spLocks/>
              </p:cNvSpPr>
              <p:nvPr/>
            </p:nvSpPr>
            <p:spPr bwMode="auto">
              <a:xfrm>
                <a:off x="6123" y="1646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0" y="0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6" name="Rectangle 126"/>
              <p:cNvSpPr>
                <a:spLocks noChangeArrowheads="1"/>
              </p:cNvSpPr>
              <p:nvPr/>
            </p:nvSpPr>
            <p:spPr bwMode="auto">
              <a:xfrm>
                <a:off x="6066" y="1546"/>
                <a:ext cx="2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7" name="Freeform 127"/>
              <p:cNvSpPr>
                <a:spLocks/>
              </p:cNvSpPr>
              <p:nvPr/>
            </p:nvSpPr>
            <p:spPr bwMode="auto">
              <a:xfrm>
                <a:off x="5938" y="1399"/>
                <a:ext cx="194" cy="301"/>
              </a:xfrm>
              <a:custGeom>
                <a:avLst/>
                <a:gdLst>
                  <a:gd name="T0" fmla="*/ 11 w 82"/>
                  <a:gd name="T1" fmla="*/ 27 h 127"/>
                  <a:gd name="T2" fmla="*/ 20 w 82"/>
                  <a:gd name="T3" fmla="*/ 47 h 127"/>
                  <a:gd name="T4" fmla="*/ 34 w 82"/>
                  <a:gd name="T5" fmla="*/ 60 h 127"/>
                  <a:gd name="T6" fmla="*/ 37 w 82"/>
                  <a:gd name="T7" fmla="*/ 68 h 127"/>
                  <a:gd name="T8" fmla="*/ 43 w 82"/>
                  <a:gd name="T9" fmla="*/ 80 h 127"/>
                  <a:gd name="T10" fmla="*/ 47 w 82"/>
                  <a:gd name="T11" fmla="*/ 89 h 127"/>
                  <a:gd name="T12" fmla="*/ 53 w 82"/>
                  <a:gd name="T13" fmla="*/ 94 h 127"/>
                  <a:gd name="T14" fmla="*/ 60 w 82"/>
                  <a:gd name="T15" fmla="*/ 105 h 127"/>
                  <a:gd name="T16" fmla="*/ 63 w 82"/>
                  <a:gd name="T17" fmla="*/ 111 h 127"/>
                  <a:gd name="T18" fmla="*/ 63 w 82"/>
                  <a:gd name="T19" fmla="*/ 121 h 127"/>
                  <a:gd name="T20" fmla="*/ 65 w 82"/>
                  <a:gd name="T21" fmla="*/ 124 h 127"/>
                  <a:gd name="T22" fmla="*/ 69 w 82"/>
                  <a:gd name="T23" fmla="*/ 126 h 127"/>
                  <a:gd name="T24" fmla="*/ 72 w 82"/>
                  <a:gd name="T25" fmla="*/ 126 h 127"/>
                  <a:gd name="T26" fmla="*/ 73 w 82"/>
                  <a:gd name="T27" fmla="*/ 123 h 127"/>
                  <a:gd name="T28" fmla="*/ 71 w 82"/>
                  <a:gd name="T29" fmla="*/ 118 h 127"/>
                  <a:gd name="T30" fmla="*/ 73 w 82"/>
                  <a:gd name="T31" fmla="*/ 112 h 127"/>
                  <a:gd name="T32" fmla="*/ 80 w 82"/>
                  <a:gd name="T33" fmla="*/ 112 h 127"/>
                  <a:gd name="T34" fmla="*/ 80 w 82"/>
                  <a:gd name="T35" fmla="*/ 109 h 127"/>
                  <a:gd name="T36" fmla="*/ 76 w 82"/>
                  <a:gd name="T37" fmla="*/ 108 h 127"/>
                  <a:gd name="T38" fmla="*/ 78 w 82"/>
                  <a:gd name="T39" fmla="*/ 107 h 127"/>
                  <a:gd name="T40" fmla="*/ 73 w 82"/>
                  <a:gd name="T41" fmla="*/ 105 h 127"/>
                  <a:gd name="T42" fmla="*/ 77 w 82"/>
                  <a:gd name="T43" fmla="*/ 102 h 127"/>
                  <a:gd name="T44" fmla="*/ 78 w 82"/>
                  <a:gd name="T45" fmla="*/ 100 h 127"/>
                  <a:gd name="T46" fmla="*/ 76 w 82"/>
                  <a:gd name="T47" fmla="*/ 100 h 127"/>
                  <a:gd name="T48" fmla="*/ 76 w 82"/>
                  <a:gd name="T49" fmla="*/ 96 h 127"/>
                  <a:gd name="T50" fmla="*/ 71 w 82"/>
                  <a:gd name="T51" fmla="*/ 96 h 127"/>
                  <a:gd name="T52" fmla="*/ 65 w 82"/>
                  <a:gd name="T53" fmla="*/ 95 h 127"/>
                  <a:gd name="T54" fmla="*/ 70 w 82"/>
                  <a:gd name="T55" fmla="*/ 92 h 127"/>
                  <a:gd name="T56" fmla="*/ 68 w 82"/>
                  <a:gd name="T57" fmla="*/ 86 h 127"/>
                  <a:gd name="T58" fmla="*/ 67 w 82"/>
                  <a:gd name="T59" fmla="*/ 84 h 127"/>
                  <a:gd name="T60" fmla="*/ 65 w 82"/>
                  <a:gd name="T61" fmla="*/ 81 h 127"/>
                  <a:gd name="T62" fmla="*/ 62 w 82"/>
                  <a:gd name="T63" fmla="*/ 75 h 127"/>
                  <a:gd name="T64" fmla="*/ 60 w 82"/>
                  <a:gd name="T65" fmla="*/ 73 h 127"/>
                  <a:gd name="T66" fmla="*/ 59 w 82"/>
                  <a:gd name="T67" fmla="*/ 72 h 127"/>
                  <a:gd name="T68" fmla="*/ 57 w 82"/>
                  <a:gd name="T69" fmla="*/ 71 h 127"/>
                  <a:gd name="T70" fmla="*/ 58 w 82"/>
                  <a:gd name="T71" fmla="*/ 68 h 127"/>
                  <a:gd name="T72" fmla="*/ 55 w 82"/>
                  <a:gd name="T73" fmla="*/ 67 h 127"/>
                  <a:gd name="T74" fmla="*/ 54 w 82"/>
                  <a:gd name="T75" fmla="*/ 62 h 127"/>
                  <a:gd name="T76" fmla="*/ 51 w 82"/>
                  <a:gd name="T77" fmla="*/ 58 h 127"/>
                  <a:gd name="T78" fmla="*/ 51 w 82"/>
                  <a:gd name="T79" fmla="*/ 54 h 127"/>
                  <a:gd name="T80" fmla="*/ 48 w 82"/>
                  <a:gd name="T81" fmla="*/ 53 h 127"/>
                  <a:gd name="T82" fmla="*/ 49 w 82"/>
                  <a:gd name="T83" fmla="*/ 53 h 127"/>
                  <a:gd name="T84" fmla="*/ 45 w 82"/>
                  <a:gd name="T85" fmla="*/ 50 h 127"/>
                  <a:gd name="T86" fmla="*/ 43 w 82"/>
                  <a:gd name="T87" fmla="*/ 46 h 127"/>
                  <a:gd name="T88" fmla="*/ 41 w 82"/>
                  <a:gd name="T89" fmla="*/ 44 h 127"/>
                  <a:gd name="T90" fmla="*/ 32 w 82"/>
                  <a:gd name="T91" fmla="*/ 44 h 127"/>
                  <a:gd name="T92" fmla="*/ 35 w 82"/>
                  <a:gd name="T93" fmla="*/ 39 h 127"/>
                  <a:gd name="T94" fmla="*/ 31 w 82"/>
                  <a:gd name="T95" fmla="*/ 36 h 127"/>
                  <a:gd name="T96" fmla="*/ 30 w 82"/>
                  <a:gd name="T97" fmla="*/ 32 h 127"/>
                  <a:gd name="T98" fmla="*/ 26 w 82"/>
                  <a:gd name="T99" fmla="*/ 24 h 127"/>
                  <a:gd name="T100" fmla="*/ 25 w 82"/>
                  <a:gd name="T101" fmla="*/ 21 h 127"/>
                  <a:gd name="T102" fmla="*/ 15 w 82"/>
                  <a:gd name="T103" fmla="*/ 15 h 127"/>
                  <a:gd name="T104" fmla="*/ 13 w 82"/>
                  <a:gd name="T105" fmla="*/ 1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2" h="127">
                    <a:moveTo>
                      <a:pt x="1" y="12"/>
                    </a:moveTo>
                    <a:cubicBezTo>
                      <a:pt x="2" y="13"/>
                      <a:pt x="4" y="14"/>
                      <a:pt x="3" y="15"/>
                    </a:cubicBezTo>
                    <a:cubicBezTo>
                      <a:pt x="6" y="19"/>
                      <a:pt x="4" y="25"/>
                      <a:pt x="8" y="28"/>
                    </a:cubicBezTo>
                    <a:cubicBezTo>
                      <a:pt x="9" y="27"/>
                      <a:pt x="10" y="27"/>
                      <a:pt x="10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7"/>
                      <a:pt x="10" y="28"/>
                      <a:pt x="9" y="28"/>
                    </a:cubicBezTo>
                    <a:cubicBezTo>
                      <a:pt x="10" y="29"/>
                      <a:pt x="12" y="30"/>
                      <a:pt x="12" y="32"/>
                    </a:cubicBezTo>
                    <a:cubicBezTo>
                      <a:pt x="14" y="31"/>
                      <a:pt x="13" y="33"/>
                      <a:pt x="15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5" y="33"/>
                      <a:pt x="15" y="33"/>
                      <a:pt x="13" y="35"/>
                    </a:cubicBezTo>
                    <a:cubicBezTo>
                      <a:pt x="14" y="40"/>
                      <a:pt x="18" y="43"/>
                      <a:pt x="20" y="47"/>
                    </a:cubicBezTo>
                    <a:cubicBezTo>
                      <a:pt x="22" y="50"/>
                      <a:pt x="26" y="53"/>
                      <a:pt x="29" y="57"/>
                    </a:cubicBezTo>
                    <a:cubicBezTo>
                      <a:pt x="32" y="56"/>
                      <a:pt x="31" y="57"/>
                      <a:pt x="34" y="56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5" y="57"/>
                      <a:pt x="34" y="58"/>
                      <a:pt x="33" y="59"/>
                    </a:cubicBezTo>
                    <a:cubicBezTo>
                      <a:pt x="34" y="59"/>
                      <a:pt x="33" y="59"/>
                      <a:pt x="35" y="58"/>
                    </a:cubicBezTo>
                    <a:cubicBezTo>
                      <a:pt x="37" y="58"/>
                      <a:pt x="33" y="60"/>
                      <a:pt x="34" y="60"/>
                    </a:cubicBezTo>
                    <a:cubicBezTo>
                      <a:pt x="33" y="60"/>
                      <a:pt x="35" y="59"/>
                      <a:pt x="35" y="60"/>
                    </a:cubicBezTo>
                    <a:cubicBezTo>
                      <a:pt x="37" y="60"/>
                      <a:pt x="33" y="60"/>
                      <a:pt x="32" y="62"/>
                    </a:cubicBezTo>
                    <a:cubicBezTo>
                      <a:pt x="34" y="64"/>
                      <a:pt x="37" y="65"/>
                      <a:pt x="37" y="67"/>
                    </a:cubicBezTo>
                    <a:cubicBezTo>
                      <a:pt x="37" y="67"/>
                      <a:pt x="38" y="66"/>
                      <a:pt x="38" y="66"/>
                    </a:cubicBezTo>
                    <a:cubicBezTo>
                      <a:pt x="35" y="68"/>
                      <a:pt x="39" y="66"/>
                      <a:pt x="38" y="67"/>
                    </a:cubicBezTo>
                    <a:cubicBezTo>
                      <a:pt x="37" y="68"/>
                      <a:pt x="37" y="68"/>
                      <a:pt x="37" y="68"/>
                    </a:cubicBezTo>
                    <a:cubicBezTo>
                      <a:pt x="36" y="69"/>
                      <a:pt x="39" y="69"/>
                      <a:pt x="38" y="70"/>
                    </a:cubicBezTo>
                    <a:cubicBezTo>
                      <a:pt x="39" y="70"/>
                      <a:pt x="37" y="72"/>
                      <a:pt x="39" y="72"/>
                    </a:cubicBezTo>
                    <a:cubicBezTo>
                      <a:pt x="38" y="72"/>
                      <a:pt x="38" y="73"/>
                      <a:pt x="38" y="73"/>
                    </a:cubicBezTo>
                    <a:cubicBezTo>
                      <a:pt x="41" y="72"/>
                      <a:pt x="37" y="75"/>
                      <a:pt x="40" y="74"/>
                    </a:cubicBezTo>
                    <a:cubicBezTo>
                      <a:pt x="39" y="75"/>
                      <a:pt x="39" y="75"/>
                      <a:pt x="39" y="75"/>
                    </a:cubicBezTo>
                    <a:cubicBezTo>
                      <a:pt x="41" y="76"/>
                      <a:pt x="41" y="79"/>
                      <a:pt x="43" y="80"/>
                    </a:cubicBezTo>
                    <a:cubicBezTo>
                      <a:pt x="44" y="81"/>
                      <a:pt x="42" y="84"/>
                      <a:pt x="44" y="84"/>
                    </a:cubicBezTo>
                    <a:cubicBezTo>
                      <a:pt x="46" y="84"/>
                      <a:pt x="46" y="84"/>
                      <a:pt x="46" y="84"/>
                    </a:cubicBezTo>
                    <a:cubicBezTo>
                      <a:pt x="46" y="84"/>
                      <a:pt x="45" y="84"/>
                      <a:pt x="44" y="84"/>
                    </a:cubicBezTo>
                    <a:cubicBezTo>
                      <a:pt x="46" y="84"/>
                      <a:pt x="45" y="86"/>
                      <a:pt x="45" y="87"/>
                    </a:cubicBezTo>
                    <a:cubicBezTo>
                      <a:pt x="46" y="87"/>
                      <a:pt x="46" y="87"/>
                      <a:pt x="47" y="86"/>
                    </a:cubicBezTo>
                    <a:cubicBezTo>
                      <a:pt x="45" y="88"/>
                      <a:pt x="48" y="88"/>
                      <a:pt x="47" y="89"/>
                    </a:cubicBezTo>
                    <a:cubicBezTo>
                      <a:pt x="50" y="88"/>
                      <a:pt x="49" y="89"/>
                      <a:pt x="50" y="89"/>
                    </a:cubicBezTo>
                    <a:cubicBezTo>
                      <a:pt x="50" y="89"/>
                      <a:pt x="49" y="90"/>
                      <a:pt x="48" y="90"/>
                    </a:cubicBezTo>
                    <a:cubicBezTo>
                      <a:pt x="49" y="91"/>
                      <a:pt x="49" y="91"/>
                      <a:pt x="49" y="92"/>
                    </a:cubicBezTo>
                    <a:cubicBezTo>
                      <a:pt x="49" y="92"/>
                      <a:pt x="51" y="92"/>
                      <a:pt x="51" y="92"/>
                    </a:cubicBezTo>
                    <a:cubicBezTo>
                      <a:pt x="49" y="93"/>
                      <a:pt x="51" y="93"/>
                      <a:pt x="50" y="94"/>
                    </a:cubicBezTo>
                    <a:cubicBezTo>
                      <a:pt x="52" y="93"/>
                      <a:pt x="54" y="93"/>
                      <a:pt x="53" y="94"/>
                    </a:cubicBezTo>
                    <a:cubicBezTo>
                      <a:pt x="51" y="95"/>
                      <a:pt x="51" y="95"/>
                      <a:pt x="51" y="95"/>
                    </a:cubicBezTo>
                    <a:cubicBezTo>
                      <a:pt x="53" y="95"/>
                      <a:pt x="51" y="98"/>
                      <a:pt x="55" y="99"/>
                    </a:cubicBezTo>
                    <a:cubicBezTo>
                      <a:pt x="53" y="99"/>
                      <a:pt x="53" y="99"/>
                      <a:pt x="53" y="99"/>
                    </a:cubicBezTo>
                    <a:cubicBezTo>
                      <a:pt x="56" y="100"/>
                      <a:pt x="54" y="103"/>
                      <a:pt x="58" y="103"/>
                    </a:cubicBezTo>
                    <a:cubicBezTo>
                      <a:pt x="57" y="104"/>
                      <a:pt x="56" y="105"/>
                      <a:pt x="57" y="105"/>
                    </a:cubicBezTo>
                    <a:cubicBezTo>
                      <a:pt x="58" y="105"/>
                      <a:pt x="58" y="106"/>
                      <a:pt x="60" y="105"/>
                    </a:cubicBezTo>
                    <a:cubicBezTo>
                      <a:pt x="61" y="106"/>
                      <a:pt x="59" y="106"/>
                      <a:pt x="59" y="106"/>
                    </a:cubicBezTo>
                    <a:cubicBezTo>
                      <a:pt x="59" y="107"/>
                      <a:pt x="57" y="108"/>
                      <a:pt x="59" y="108"/>
                    </a:cubicBezTo>
                    <a:cubicBezTo>
                      <a:pt x="58" y="109"/>
                      <a:pt x="58" y="109"/>
                      <a:pt x="58" y="109"/>
                    </a:cubicBezTo>
                    <a:cubicBezTo>
                      <a:pt x="59" y="109"/>
                      <a:pt x="61" y="109"/>
                      <a:pt x="60" y="110"/>
                    </a:cubicBezTo>
                    <a:cubicBezTo>
                      <a:pt x="61" y="110"/>
                      <a:pt x="62" y="111"/>
                      <a:pt x="64" y="110"/>
                    </a:cubicBezTo>
                    <a:cubicBezTo>
                      <a:pt x="64" y="110"/>
                      <a:pt x="61" y="111"/>
                      <a:pt x="63" y="111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1" y="113"/>
                      <a:pt x="62" y="114"/>
                      <a:pt x="63" y="115"/>
                    </a:cubicBezTo>
                    <a:cubicBezTo>
                      <a:pt x="61" y="116"/>
                      <a:pt x="64" y="116"/>
                      <a:pt x="62" y="117"/>
                    </a:cubicBezTo>
                    <a:cubicBezTo>
                      <a:pt x="64" y="118"/>
                      <a:pt x="62" y="119"/>
                      <a:pt x="65" y="119"/>
                    </a:cubicBezTo>
                    <a:cubicBezTo>
                      <a:pt x="64" y="119"/>
                      <a:pt x="64" y="119"/>
                      <a:pt x="64" y="119"/>
                    </a:cubicBezTo>
                    <a:cubicBezTo>
                      <a:pt x="64" y="120"/>
                      <a:pt x="64" y="121"/>
                      <a:pt x="63" y="121"/>
                    </a:cubicBezTo>
                    <a:cubicBezTo>
                      <a:pt x="63" y="122"/>
                      <a:pt x="65" y="122"/>
                      <a:pt x="66" y="122"/>
                    </a:cubicBezTo>
                    <a:cubicBezTo>
                      <a:pt x="64" y="122"/>
                      <a:pt x="64" y="122"/>
                      <a:pt x="64" y="122"/>
                    </a:cubicBezTo>
                    <a:cubicBezTo>
                      <a:pt x="65" y="123"/>
                      <a:pt x="67" y="123"/>
                      <a:pt x="69" y="123"/>
                    </a:cubicBezTo>
                    <a:cubicBezTo>
                      <a:pt x="68" y="123"/>
                      <a:pt x="69" y="123"/>
                      <a:pt x="68" y="124"/>
                    </a:cubicBezTo>
                    <a:cubicBezTo>
                      <a:pt x="67" y="123"/>
                      <a:pt x="66" y="123"/>
                      <a:pt x="64" y="123"/>
                    </a:cubicBezTo>
                    <a:cubicBezTo>
                      <a:pt x="63" y="123"/>
                      <a:pt x="67" y="124"/>
                      <a:pt x="65" y="124"/>
                    </a:cubicBezTo>
                    <a:cubicBezTo>
                      <a:pt x="64" y="125"/>
                      <a:pt x="65" y="125"/>
                      <a:pt x="67" y="125"/>
                    </a:cubicBezTo>
                    <a:cubicBezTo>
                      <a:pt x="66" y="125"/>
                      <a:pt x="66" y="125"/>
                      <a:pt x="65" y="125"/>
                    </a:cubicBezTo>
                    <a:cubicBezTo>
                      <a:pt x="65" y="126"/>
                      <a:pt x="65" y="126"/>
                      <a:pt x="66" y="126"/>
                    </a:cubicBezTo>
                    <a:cubicBezTo>
                      <a:pt x="66" y="126"/>
                      <a:pt x="66" y="126"/>
                      <a:pt x="66" y="126"/>
                    </a:cubicBezTo>
                    <a:cubicBezTo>
                      <a:pt x="67" y="126"/>
                      <a:pt x="67" y="126"/>
                      <a:pt x="69" y="126"/>
                    </a:cubicBezTo>
                    <a:cubicBezTo>
                      <a:pt x="69" y="126"/>
                      <a:pt x="68" y="126"/>
                      <a:pt x="69" y="126"/>
                    </a:cubicBezTo>
                    <a:cubicBezTo>
                      <a:pt x="70" y="126"/>
                      <a:pt x="71" y="126"/>
                      <a:pt x="69" y="126"/>
                    </a:cubicBezTo>
                    <a:cubicBezTo>
                      <a:pt x="68" y="127"/>
                      <a:pt x="67" y="126"/>
                      <a:pt x="66" y="126"/>
                    </a:cubicBezTo>
                    <a:cubicBezTo>
                      <a:pt x="70" y="127"/>
                      <a:pt x="70" y="127"/>
                      <a:pt x="70" y="127"/>
                    </a:cubicBezTo>
                    <a:cubicBezTo>
                      <a:pt x="69" y="127"/>
                      <a:pt x="69" y="127"/>
                      <a:pt x="71" y="127"/>
                    </a:cubicBezTo>
                    <a:cubicBezTo>
                      <a:pt x="70" y="126"/>
                      <a:pt x="70" y="126"/>
                      <a:pt x="70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1" y="126"/>
                      <a:pt x="72" y="125"/>
                      <a:pt x="71" y="125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69" y="125"/>
                      <a:pt x="67" y="124"/>
                      <a:pt x="69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4"/>
                      <a:pt x="71" y="123"/>
                    </a:cubicBezTo>
                    <a:cubicBezTo>
                      <a:pt x="73" y="123"/>
                      <a:pt x="73" y="123"/>
                      <a:pt x="73" y="123"/>
                    </a:cubicBezTo>
                    <a:cubicBezTo>
                      <a:pt x="70" y="124"/>
                      <a:pt x="72" y="122"/>
                      <a:pt x="71" y="122"/>
                    </a:cubicBezTo>
                    <a:cubicBezTo>
                      <a:pt x="72" y="122"/>
                      <a:pt x="72" y="122"/>
                      <a:pt x="72" y="122"/>
                    </a:cubicBezTo>
                    <a:cubicBezTo>
                      <a:pt x="73" y="122"/>
                      <a:pt x="70" y="123"/>
                      <a:pt x="70" y="122"/>
                    </a:cubicBezTo>
                    <a:cubicBezTo>
                      <a:pt x="71" y="122"/>
                      <a:pt x="73" y="122"/>
                      <a:pt x="74" y="121"/>
                    </a:cubicBezTo>
                    <a:cubicBezTo>
                      <a:pt x="74" y="121"/>
                      <a:pt x="72" y="120"/>
                      <a:pt x="74" y="119"/>
                    </a:cubicBezTo>
                    <a:cubicBezTo>
                      <a:pt x="73" y="118"/>
                      <a:pt x="72" y="118"/>
                      <a:pt x="71" y="118"/>
                    </a:cubicBezTo>
                    <a:cubicBezTo>
                      <a:pt x="71" y="117"/>
                      <a:pt x="74" y="117"/>
                      <a:pt x="73" y="117"/>
                    </a:cubicBezTo>
                    <a:cubicBezTo>
                      <a:pt x="74" y="117"/>
                      <a:pt x="75" y="117"/>
                      <a:pt x="75" y="116"/>
                    </a:cubicBezTo>
                    <a:cubicBezTo>
                      <a:pt x="74" y="116"/>
                      <a:pt x="75" y="115"/>
                      <a:pt x="73" y="116"/>
                    </a:cubicBezTo>
                    <a:cubicBezTo>
                      <a:pt x="74" y="115"/>
                      <a:pt x="74" y="114"/>
                      <a:pt x="73" y="114"/>
                    </a:cubicBezTo>
                    <a:cubicBezTo>
                      <a:pt x="73" y="114"/>
                      <a:pt x="75" y="114"/>
                      <a:pt x="76" y="113"/>
                    </a:cubicBezTo>
                    <a:cubicBezTo>
                      <a:pt x="74" y="113"/>
                      <a:pt x="73" y="113"/>
                      <a:pt x="73" y="112"/>
                    </a:cubicBezTo>
                    <a:cubicBezTo>
                      <a:pt x="72" y="112"/>
                      <a:pt x="72" y="113"/>
                      <a:pt x="70" y="113"/>
                    </a:cubicBezTo>
                    <a:cubicBezTo>
                      <a:pt x="70" y="113"/>
                      <a:pt x="69" y="113"/>
                      <a:pt x="69" y="113"/>
                    </a:cubicBezTo>
                    <a:cubicBezTo>
                      <a:pt x="71" y="112"/>
                      <a:pt x="74" y="112"/>
                      <a:pt x="74" y="111"/>
                    </a:cubicBezTo>
                    <a:cubicBezTo>
                      <a:pt x="77" y="111"/>
                      <a:pt x="73" y="112"/>
                      <a:pt x="76" y="111"/>
                    </a:cubicBezTo>
                    <a:cubicBezTo>
                      <a:pt x="78" y="111"/>
                      <a:pt x="79" y="112"/>
                      <a:pt x="77" y="113"/>
                    </a:cubicBezTo>
                    <a:cubicBezTo>
                      <a:pt x="80" y="113"/>
                      <a:pt x="78" y="112"/>
                      <a:pt x="80" y="112"/>
                    </a:cubicBezTo>
                    <a:cubicBezTo>
                      <a:pt x="80" y="111"/>
                      <a:pt x="78" y="111"/>
                      <a:pt x="78" y="111"/>
                    </a:cubicBezTo>
                    <a:cubicBezTo>
                      <a:pt x="77" y="111"/>
                      <a:pt x="77" y="111"/>
                      <a:pt x="76" y="111"/>
                    </a:cubicBezTo>
                    <a:cubicBezTo>
                      <a:pt x="73" y="111"/>
                      <a:pt x="77" y="110"/>
                      <a:pt x="77" y="110"/>
                    </a:cubicBezTo>
                    <a:cubicBezTo>
                      <a:pt x="78" y="110"/>
                      <a:pt x="78" y="110"/>
                      <a:pt x="78" y="110"/>
                    </a:cubicBezTo>
                    <a:cubicBezTo>
                      <a:pt x="79" y="109"/>
                      <a:pt x="77" y="110"/>
                      <a:pt x="77" y="109"/>
                    </a:cubicBezTo>
                    <a:cubicBezTo>
                      <a:pt x="80" y="108"/>
                      <a:pt x="78" y="110"/>
                      <a:pt x="80" y="109"/>
                    </a:cubicBezTo>
                    <a:cubicBezTo>
                      <a:pt x="82" y="109"/>
                      <a:pt x="82" y="109"/>
                      <a:pt x="82" y="109"/>
                    </a:cubicBezTo>
                    <a:cubicBezTo>
                      <a:pt x="82" y="108"/>
                      <a:pt x="79" y="109"/>
                      <a:pt x="80" y="108"/>
                    </a:cubicBezTo>
                    <a:cubicBezTo>
                      <a:pt x="81" y="108"/>
                      <a:pt x="81" y="108"/>
                      <a:pt x="81" y="108"/>
                    </a:cubicBezTo>
                    <a:cubicBezTo>
                      <a:pt x="80" y="108"/>
                      <a:pt x="80" y="108"/>
                      <a:pt x="80" y="108"/>
                    </a:cubicBezTo>
                    <a:cubicBezTo>
                      <a:pt x="79" y="108"/>
                      <a:pt x="77" y="108"/>
                      <a:pt x="77" y="109"/>
                    </a:cubicBezTo>
                    <a:cubicBezTo>
                      <a:pt x="74" y="109"/>
                      <a:pt x="77" y="109"/>
                      <a:pt x="76" y="108"/>
                    </a:cubicBezTo>
                    <a:cubicBezTo>
                      <a:pt x="74" y="108"/>
                      <a:pt x="76" y="108"/>
                      <a:pt x="75" y="109"/>
                    </a:cubicBezTo>
                    <a:cubicBezTo>
                      <a:pt x="73" y="109"/>
                      <a:pt x="73" y="109"/>
                      <a:pt x="73" y="108"/>
                    </a:cubicBezTo>
                    <a:cubicBezTo>
                      <a:pt x="72" y="108"/>
                      <a:pt x="74" y="108"/>
                      <a:pt x="75" y="107"/>
                    </a:cubicBezTo>
                    <a:cubicBezTo>
                      <a:pt x="76" y="107"/>
                      <a:pt x="76" y="108"/>
                      <a:pt x="75" y="108"/>
                    </a:cubicBezTo>
                    <a:cubicBezTo>
                      <a:pt x="77" y="108"/>
                      <a:pt x="79" y="107"/>
                      <a:pt x="80" y="107"/>
                    </a:cubicBezTo>
                    <a:cubicBezTo>
                      <a:pt x="81" y="106"/>
                      <a:pt x="79" y="107"/>
                      <a:pt x="78" y="107"/>
                    </a:cubicBezTo>
                    <a:cubicBezTo>
                      <a:pt x="78" y="107"/>
                      <a:pt x="76" y="107"/>
                      <a:pt x="76" y="107"/>
                    </a:cubicBezTo>
                    <a:cubicBezTo>
                      <a:pt x="71" y="107"/>
                      <a:pt x="79" y="106"/>
                      <a:pt x="78" y="105"/>
                    </a:cubicBezTo>
                    <a:cubicBezTo>
                      <a:pt x="75" y="106"/>
                      <a:pt x="74" y="105"/>
                      <a:pt x="70" y="107"/>
                    </a:cubicBezTo>
                    <a:cubicBezTo>
                      <a:pt x="70" y="107"/>
                      <a:pt x="69" y="107"/>
                      <a:pt x="69" y="106"/>
                    </a:cubicBezTo>
                    <a:cubicBezTo>
                      <a:pt x="71" y="106"/>
                      <a:pt x="71" y="106"/>
                      <a:pt x="73" y="105"/>
                    </a:cubicBezTo>
                    <a:cubicBezTo>
                      <a:pt x="73" y="105"/>
                      <a:pt x="73" y="105"/>
                      <a:pt x="73" y="105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8" y="103"/>
                      <a:pt x="77" y="104"/>
                      <a:pt x="76" y="103"/>
                    </a:cubicBezTo>
                    <a:cubicBezTo>
                      <a:pt x="77" y="103"/>
                      <a:pt x="78" y="103"/>
                      <a:pt x="78" y="102"/>
                    </a:cubicBezTo>
                    <a:cubicBezTo>
                      <a:pt x="77" y="103"/>
                      <a:pt x="75" y="103"/>
                      <a:pt x="75" y="103"/>
                    </a:cubicBezTo>
                    <a:cubicBezTo>
                      <a:pt x="74" y="103"/>
                      <a:pt x="76" y="102"/>
                      <a:pt x="77" y="102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7" y="102"/>
                      <a:pt x="79" y="101"/>
                      <a:pt x="79" y="101"/>
                    </a:cubicBezTo>
                    <a:cubicBezTo>
                      <a:pt x="77" y="101"/>
                      <a:pt x="76" y="102"/>
                      <a:pt x="74" y="102"/>
                    </a:cubicBezTo>
                    <a:cubicBezTo>
                      <a:pt x="74" y="102"/>
                      <a:pt x="75" y="101"/>
                      <a:pt x="75" y="101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76" y="101"/>
                      <a:pt x="79" y="100"/>
                      <a:pt x="78" y="100"/>
                    </a:cubicBezTo>
                    <a:cubicBezTo>
                      <a:pt x="77" y="100"/>
                      <a:pt x="77" y="100"/>
                      <a:pt x="77" y="100"/>
                    </a:cubicBezTo>
                    <a:cubicBezTo>
                      <a:pt x="77" y="100"/>
                      <a:pt x="78" y="100"/>
                      <a:pt x="78" y="100"/>
                    </a:cubicBezTo>
                    <a:cubicBezTo>
                      <a:pt x="77" y="100"/>
                      <a:pt x="77" y="99"/>
                      <a:pt x="77" y="99"/>
                    </a:cubicBezTo>
                    <a:cubicBezTo>
                      <a:pt x="78" y="99"/>
                      <a:pt x="78" y="99"/>
                      <a:pt x="78" y="99"/>
                    </a:cubicBezTo>
                    <a:cubicBezTo>
                      <a:pt x="77" y="99"/>
                      <a:pt x="75" y="99"/>
                      <a:pt x="76" y="99"/>
                    </a:cubicBezTo>
                    <a:cubicBezTo>
                      <a:pt x="74" y="100"/>
                      <a:pt x="77" y="99"/>
                      <a:pt x="76" y="100"/>
                    </a:cubicBezTo>
                    <a:cubicBezTo>
                      <a:pt x="74" y="100"/>
                      <a:pt x="74" y="100"/>
                      <a:pt x="73" y="100"/>
                    </a:cubicBezTo>
                    <a:cubicBezTo>
                      <a:pt x="76" y="99"/>
                      <a:pt x="73" y="99"/>
                      <a:pt x="73" y="99"/>
                    </a:cubicBezTo>
                    <a:cubicBezTo>
                      <a:pt x="74" y="98"/>
                      <a:pt x="75" y="98"/>
                      <a:pt x="75" y="98"/>
                    </a:cubicBezTo>
                    <a:cubicBezTo>
                      <a:pt x="73" y="98"/>
                      <a:pt x="73" y="98"/>
                      <a:pt x="73" y="98"/>
                    </a:cubicBezTo>
                    <a:cubicBezTo>
                      <a:pt x="77" y="97"/>
                      <a:pt x="73" y="98"/>
                      <a:pt x="73" y="97"/>
                    </a:cubicBezTo>
                    <a:cubicBezTo>
                      <a:pt x="75" y="97"/>
                      <a:pt x="76" y="96"/>
                      <a:pt x="76" y="96"/>
                    </a:cubicBezTo>
                    <a:cubicBezTo>
                      <a:pt x="74" y="97"/>
                      <a:pt x="73" y="97"/>
                      <a:pt x="71" y="97"/>
                    </a:cubicBezTo>
                    <a:cubicBezTo>
                      <a:pt x="72" y="96"/>
                      <a:pt x="75" y="96"/>
                      <a:pt x="76" y="96"/>
                    </a:cubicBezTo>
                    <a:cubicBezTo>
                      <a:pt x="74" y="96"/>
                      <a:pt x="77" y="94"/>
                      <a:pt x="75" y="95"/>
                    </a:cubicBezTo>
                    <a:cubicBezTo>
                      <a:pt x="74" y="96"/>
                      <a:pt x="73" y="96"/>
                      <a:pt x="72" y="96"/>
                    </a:cubicBezTo>
                    <a:cubicBezTo>
                      <a:pt x="72" y="95"/>
                      <a:pt x="73" y="96"/>
                      <a:pt x="74" y="95"/>
                    </a:cubicBezTo>
                    <a:cubicBezTo>
                      <a:pt x="74" y="95"/>
                      <a:pt x="72" y="95"/>
                      <a:pt x="71" y="96"/>
                    </a:cubicBezTo>
                    <a:cubicBezTo>
                      <a:pt x="71" y="95"/>
                      <a:pt x="69" y="96"/>
                      <a:pt x="70" y="95"/>
                    </a:cubicBezTo>
                    <a:cubicBezTo>
                      <a:pt x="72" y="94"/>
                      <a:pt x="71" y="95"/>
                      <a:pt x="72" y="95"/>
                    </a:cubicBezTo>
                    <a:cubicBezTo>
                      <a:pt x="72" y="94"/>
                      <a:pt x="68" y="96"/>
                      <a:pt x="68" y="95"/>
                    </a:cubicBezTo>
                    <a:cubicBezTo>
                      <a:pt x="67" y="96"/>
                      <a:pt x="64" y="97"/>
                      <a:pt x="63" y="97"/>
                    </a:cubicBezTo>
                    <a:cubicBezTo>
                      <a:pt x="63" y="96"/>
                      <a:pt x="64" y="97"/>
                      <a:pt x="66" y="96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8" y="94"/>
                      <a:pt x="70" y="95"/>
                      <a:pt x="72" y="93"/>
                    </a:cubicBezTo>
                    <a:cubicBezTo>
                      <a:pt x="71" y="93"/>
                      <a:pt x="71" y="93"/>
                      <a:pt x="71" y="93"/>
                    </a:cubicBezTo>
                    <a:cubicBezTo>
                      <a:pt x="72" y="93"/>
                      <a:pt x="74" y="93"/>
                      <a:pt x="74" y="92"/>
                    </a:cubicBezTo>
                    <a:cubicBezTo>
                      <a:pt x="72" y="93"/>
                      <a:pt x="74" y="92"/>
                      <a:pt x="73" y="92"/>
                    </a:cubicBezTo>
                    <a:cubicBezTo>
                      <a:pt x="71" y="92"/>
                      <a:pt x="74" y="92"/>
                      <a:pt x="72" y="92"/>
                    </a:cubicBezTo>
                    <a:cubicBezTo>
                      <a:pt x="72" y="92"/>
                      <a:pt x="69" y="93"/>
                      <a:pt x="70" y="92"/>
                    </a:cubicBezTo>
                    <a:cubicBezTo>
                      <a:pt x="73" y="91"/>
                      <a:pt x="73" y="91"/>
                      <a:pt x="73" y="91"/>
                    </a:cubicBezTo>
                    <a:cubicBezTo>
                      <a:pt x="74" y="91"/>
                      <a:pt x="71" y="92"/>
                      <a:pt x="72" y="91"/>
                    </a:cubicBezTo>
                    <a:cubicBezTo>
                      <a:pt x="73" y="91"/>
                      <a:pt x="73" y="91"/>
                      <a:pt x="73" y="91"/>
                    </a:cubicBezTo>
                    <a:cubicBezTo>
                      <a:pt x="72" y="89"/>
                      <a:pt x="72" y="88"/>
                      <a:pt x="67" y="88"/>
                    </a:cubicBezTo>
                    <a:cubicBezTo>
                      <a:pt x="69" y="87"/>
                      <a:pt x="69" y="87"/>
                      <a:pt x="70" y="86"/>
                    </a:cubicBezTo>
                    <a:cubicBezTo>
                      <a:pt x="69" y="86"/>
                      <a:pt x="68" y="86"/>
                      <a:pt x="68" y="86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70" y="84"/>
                      <a:pt x="68" y="85"/>
                      <a:pt x="67" y="85"/>
                    </a:cubicBezTo>
                    <a:cubicBezTo>
                      <a:pt x="68" y="84"/>
                      <a:pt x="68" y="84"/>
                      <a:pt x="68" y="84"/>
                    </a:cubicBezTo>
                    <a:cubicBezTo>
                      <a:pt x="69" y="83"/>
                      <a:pt x="67" y="84"/>
                      <a:pt x="67" y="84"/>
                    </a:cubicBezTo>
                    <a:cubicBezTo>
                      <a:pt x="68" y="84"/>
                      <a:pt x="68" y="84"/>
                      <a:pt x="68" y="84"/>
                    </a:cubicBezTo>
                    <a:cubicBezTo>
                      <a:pt x="67" y="84"/>
                      <a:pt x="67" y="84"/>
                      <a:pt x="67" y="84"/>
                    </a:cubicBezTo>
                    <a:cubicBezTo>
                      <a:pt x="66" y="84"/>
                      <a:pt x="66" y="83"/>
                      <a:pt x="68" y="83"/>
                    </a:cubicBezTo>
                    <a:cubicBezTo>
                      <a:pt x="67" y="83"/>
                      <a:pt x="67" y="83"/>
                      <a:pt x="67" y="83"/>
                    </a:cubicBezTo>
                    <a:cubicBezTo>
                      <a:pt x="68" y="82"/>
                      <a:pt x="67" y="81"/>
                      <a:pt x="66" y="81"/>
                    </a:cubicBezTo>
                    <a:cubicBezTo>
                      <a:pt x="66" y="82"/>
                      <a:pt x="65" y="82"/>
                      <a:pt x="64" y="82"/>
                    </a:cubicBezTo>
                    <a:cubicBezTo>
                      <a:pt x="62" y="83"/>
                      <a:pt x="64" y="82"/>
                      <a:pt x="63" y="82"/>
                    </a:cubicBezTo>
                    <a:cubicBezTo>
                      <a:pt x="64" y="82"/>
                      <a:pt x="64" y="81"/>
                      <a:pt x="65" y="81"/>
                    </a:cubicBezTo>
                    <a:cubicBezTo>
                      <a:pt x="68" y="79"/>
                      <a:pt x="65" y="79"/>
                      <a:pt x="65" y="78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6" y="77"/>
                      <a:pt x="63" y="77"/>
                      <a:pt x="64" y="76"/>
                    </a:cubicBezTo>
                    <a:cubicBezTo>
                      <a:pt x="63" y="76"/>
                      <a:pt x="60" y="77"/>
                      <a:pt x="60" y="77"/>
                    </a:cubicBezTo>
                    <a:cubicBezTo>
                      <a:pt x="58" y="78"/>
                      <a:pt x="62" y="76"/>
                      <a:pt x="63" y="75"/>
                    </a:cubicBezTo>
                    <a:cubicBezTo>
                      <a:pt x="62" y="75"/>
                      <a:pt x="62" y="75"/>
                      <a:pt x="62" y="75"/>
                    </a:cubicBezTo>
                    <a:cubicBezTo>
                      <a:pt x="62" y="75"/>
                      <a:pt x="62" y="75"/>
                      <a:pt x="62" y="75"/>
                    </a:cubicBezTo>
                    <a:cubicBezTo>
                      <a:pt x="61" y="75"/>
                      <a:pt x="60" y="75"/>
                      <a:pt x="61" y="74"/>
                    </a:cubicBezTo>
                    <a:cubicBezTo>
                      <a:pt x="61" y="74"/>
                      <a:pt x="61" y="74"/>
                      <a:pt x="61" y="74"/>
                    </a:cubicBezTo>
                    <a:cubicBezTo>
                      <a:pt x="61" y="74"/>
                      <a:pt x="62" y="73"/>
                      <a:pt x="62" y="73"/>
                    </a:cubicBezTo>
                    <a:cubicBezTo>
                      <a:pt x="60" y="74"/>
                      <a:pt x="61" y="72"/>
                      <a:pt x="59" y="73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61" y="72"/>
                      <a:pt x="61" y="72"/>
                      <a:pt x="61" y="72"/>
                    </a:cubicBezTo>
                    <a:cubicBezTo>
                      <a:pt x="62" y="71"/>
                      <a:pt x="60" y="72"/>
                      <a:pt x="59" y="73"/>
                    </a:cubicBezTo>
                    <a:cubicBezTo>
                      <a:pt x="57" y="73"/>
                      <a:pt x="59" y="72"/>
                      <a:pt x="59" y="72"/>
                    </a:cubicBezTo>
                    <a:cubicBezTo>
                      <a:pt x="60" y="71"/>
                      <a:pt x="59" y="72"/>
                      <a:pt x="59" y="72"/>
                    </a:cubicBezTo>
                    <a:cubicBezTo>
                      <a:pt x="61" y="72"/>
                      <a:pt x="60" y="72"/>
                      <a:pt x="61" y="71"/>
                    </a:cubicBezTo>
                    <a:cubicBezTo>
                      <a:pt x="61" y="71"/>
                      <a:pt x="59" y="72"/>
                      <a:pt x="59" y="72"/>
                    </a:cubicBezTo>
                    <a:cubicBezTo>
                      <a:pt x="59" y="71"/>
                      <a:pt x="58" y="71"/>
                      <a:pt x="60" y="70"/>
                    </a:cubicBezTo>
                    <a:cubicBezTo>
                      <a:pt x="59" y="71"/>
                      <a:pt x="59" y="70"/>
                      <a:pt x="58" y="70"/>
                    </a:cubicBezTo>
                    <a:cubicBezTo>
                      <a:pt x="58" y="71"/>
                      <a:pt x="58" y="71"/>
                      <a:pt x="57" y="72"/>
                    </a:cubicBezTo>
                    <a:cubicBezTo>
                      <a:pt x="57" y="72"/>
                      <a:pt x="56" y="72"/>
                      <a:pt x="57" y="71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71"/>
                      <a:pt x="57" y="71"/>
                      <a:pt x="56" y="72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6" y="71"/>
                      <a:pt x="56" y="70"/>
                      <a:pt x="56" y="70"/>
                    </a:cubicBezTo>
                    <a:cubicBezTo>
                      <a:pt x="57" y="69"/>
                      <a:pt x="59" y="69"/>
                      <a:pt x="59" y="68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7" y="68"/>
                      <a:pt x="58" y="68"/>
                      <a:pt x="59" y="68"/>
                    </a:cubicBezTo>
                    <a:cubicBezTo>
                      <a:pt x="59" y="66"/>
                      <a:pt x="54" y="69"/>
                      <a:pt x="55" y="68"/>
                    </a:cubicBezTo>
                    <a:cubicBezTo>
                      <a:pt x="57" y="67"/>
                      <a:pt x="57" y="67"/>
                      <a:pt x="57" y="66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5" y="67"/>
                      <a:pt x="58" y="66"/>
                      <a:pt x="56" y="67"/>
                    </a:cubicBezTo>
                    <a:cubicBezTo>
                      <a:pt x="55" y="68"/>
                      <a:pt x="56" y="67"/>
                      <a:pt x="55" y="67"/>
                    </a:cubicBezTo>
                    <a:cubicBezTo>
                      <a:pt x="59" y="65"/>
                      <a:pt x="55" y="65"/>
                      <a:pt x="57" y="63"/>
                    </a:cubicBezTo>
                    <a:cubicBezTo>
                      <a:pt x="54" y="64"/>
                      <a:pt x="56" y="63"/>
                      <a:pt x="55" y="63"/>
                    </a:cubicBezTo>
                    <a:cubicBezTo>
                      <a:pt x="57" y="62"/>
                      <a:pt x="54" y="63"/>
                      <a:pt x="55" y="62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4" y="62"/>
                      <a:pt x="49" y="64"/>
                      <a:pt x="52" y="63"/>
                    </a:cubicBezTo>
                    <a:cubicBezTo>
                      <a:pt x="52" y="62"/>
                      <a:pt x="54" y="62"/>
                      <a:pt x="54" y="62"/>
                    </a:cubicBezTo>
                    <a:cubicBezTo>
                      <a:pt x="56" y="60"/>
                      <a:pt x="51" y="62"/>
                      <a:pt x="54" y="60"/>
                    </a:cubicBezTo>
                    <a:cubicBezTo>
                      <a:pt x="53" y="60"/>
                      <a:pt x="52" y="61"/>
                      <a:pt x="51" y="61"/>
                    </a:cubicBezTo>
                    <a:cubicBezTo>
                      <a:pt x="52" y="61"/>
                      <a:pt x="52" y="59"/>
                      <a:pt x="53" y="59"/>
                    </a:cubicBezTo>
                    <a:cubicBezTo>
                      <a:pt x="52" y="59"/>
                      <a:pt x="52" y="60"/>
                      <a:pt x="52" y="59"/>
                    </a:cubicBezTo>
                    <a:cubicBezTo>
                      <a:pt x="53" y="59"/>
                      <a:pt x="53" y="59"/>
                      <a:pt x="53" y="59"/>
                    </a:cubicBezTo>
                    <a:cubicBezTo>
                      <a:pt x="54" y="58"/>
                      <a:pt x="52" y="58"/>
                      <a:pt x="51" y="58"/>
                    </a:cubicBezTo>
                    <a:cubicBezTo>
                      <a:pt x="53" y="57"/>
                      <a:pt x="52" y="57"/>
                      <a:pt x="52" y="56"/>
                    </a:cubicBezTo>
                    <a:cubicBezTo>
                      <a:pt x="50" y="57"/>
                      <a:pt x="53" y="55"/>
                      <a:pt x="50" y="56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0" y="56"/>
                      <a:pt x="48" y="57"/>
                      <a:pt x="48" y="57"/>
                    </a:cubicBezTo>
                    <a:cubicBezTo>
                      <a:pt x="50" y="56"/>
                      <a:pt x="50" y="56"/>
                      <a:pt x="50" y="56"/>
                    </a:cubicBezTo>
                    <a:cubicBezTo>
                      <a:pt x="52" y="54"/>
                      <a:pt x="50" y="55"/>
                      <a:pt x="51" y="54"/>
                    </a:cubicBezTo>
                    <a:cubicBezTo>
                      <a:pt x="49" y="55"/>
                      <a:pt x="51" y="54"/>
                      <a:pt x="49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8" y="55"/>
                      <a:pt x="48" y="55"/>
                      <a:pt x="47" y="55"/>
                    </a:cubicBezTo>
                    <a:cubicBezTo>
                      <a:pt x="47" y="55"/>
                      <a:pt x="49" y="54"/>
                      <a:pt x="49" y="54"/>
                    </a:cubicBezTo>
                    <a:cubicBezTo>
                      <a:pt x="50" y="53"/>
                      <a:pt x="49" y="53"/>
                      <a:pt x="49" y="53"/>
                    </a:cubicBezTo>
                    <a:cubicBezTo>
                      <a:pt x="49" y="53"/>
                      <a:pt x="49" y="53"/>
                      <a:pt x="48" y="53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3"/>
                      <a:pt x="48" y="53"/>
                      <a:pt x="49" y="53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50" y="51"/>
                      <a:pt x="48" y="52"/>
                      <a:pt x="48" y="52"/>
                    </a:cubicBezTo>
                    <a:cubicBezTo>
                      <a:pt x="49" y="50"/>
                      <a:pt x="46" y="50"/>
                      <a:pt x="46" y="50"/>
                    </a:cubicBezTo>
                    <a:cubicBezTo>
                      <a:pt x="46" y="50"/>
                      <a:pt x="47" y="50"/>
                      <a:pt x="46" y="50"/>
                    </a:cubicBezTo>
                    <a:cubicBezTo>
                      <a:pt x="46" y="50"/>
                      <a:pt x="44" y="50"/>
                      <a:pt x="45" y="50"/>
                    </a:cubicBezTo>
                    <a:cubicBezTo>
                      <a:pt x="45" y="50"/>
                      <a:pt x="46" y="49"/>
                      <a:pt x="46" y="49"/>
                    </a:cubicBezTo>
                    <a:cubicBezTo>
                      <a:pt x="46" y="48"/>
                      <a:pt x="45" y="49"/>
                      <a:pt x="45" y="49"/>
                    </a:cubicBezTo>
                    <a:cubicBezTo>
                      <a:pt x="47" y="47"/>
                      <a:pt x="43" y="49"/>
                      <a:pt x="44" y="47"/>
                    </a:cubicBezTo>
                    <a:cubicBezTo>
                      <a:pt x="44" y="47"/>
                      <a:pt x="45" y="47"/>
                      <a:pt x="45" y="47"/>
                    </a:cubicBezTo>
                    <a:cubicBezTo>
                      <a:pt x="44" y="47"/>
                      <a:pt x="43" y="46"/>
                      <a:pt x="41" y="47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3" y="46"/>
                      <a:pt x="42" y="46"/>
                      <a:pt x="41" y="46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42" y="44"/>
                      <a:pt x="40" y="44"/>
                      <a:pt x="41" y="44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8" y="44"/>
                      <a:pt x="40" y="43"/>
                      <a:pt x="40" y="43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6" y="45"/>
                      <a:pt x="37" y="44"/>
                      <a:pt x="38" y="43"/>
                    </a:cubicBezTo>
                    <a:cubicBezTo>
                      <a:pt x="37" y="43"/>
                      <a:pt x="35" y="44"/>
                      <a:pt x="33" y="45"/>
                    </a:cubicBezTo>
                    <a:cubicBezTo>
                      <a:pt x="33" y="44"/>
                      <a:pt x="32" y="44"/>
                      <a:pt x="32" y="44"/>
                    </a:cubicBezTo>
                    <a:cubicBezTo>
                      <a:pt x="33" y="43"/>
                      <a:pt x="32" y="44"/>
                      <a:pt x="33" y="44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6" y="41"/>
                      <a:pt x="37" y="41"/>
                    </a:cubicBezTo>
                    <a:cubicBezTo>
                      <a:pt x="36" y="41"/>
                      <a:pt x="36" y="40"/>
                      <a:pt x="36" y="39"/>
                    </a:cubicBezTo>
                    <a:cubicBezTo>
                      <a:pt x="34" y="41"/>
                      <a:pt x="35" y="39"/>
                      <a:pt x="33" y="41"/>
                    </a:cubicBezTo>
                    <a:cubicBezTo>
                      <a:pt x="32" y="40"/>
                      <a:pt x="34" y="39"/>
                      <a:pt x="35" y="39"/>
                    </a:cubicBezTo>
                    <a:cubicBezTo>
                      <a:pt x="33" y="39"/>
                      <a:pt x="34" y="38"/>
                      <a:pt x="33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3" y="37"/>
                      <a:pt x="33" y="36"/>
                      <a:pt x="31" y="37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5"/>
                      <a:pt x="29" y="38"/>
                      <a:pt x="30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0" y="36"/>
                      <a:pt x="32" y="34"/>
                      <a:pt x="30" y="35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0" y="34"/>
                      <a:pt x="30" y="34"/>
                      <a:pt x="28" y="34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1" y="32"/>
                      <a:pt x="28" y="34"/>
                      <a:pt x="29" y="33"/>
                    </a:cubicBezTo>
                    <a:cubicBezTo>
                      <a:pt x="29" y="33"/>
                      <a:pt x="29" y="32"/>
                      <a:pt x="30" y="32"/>
                    </a:cubicBezTo>
                    <a:cubicBezTo>
                      <a:pt x="28" y="33"/>
                      <a:pt x="28" y="32"/>
                      <a:pt x="28" y="32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8" y="29"/>
                      <a:pt x="27" y="27"/>
                      <a:pt x="24" y="26"/>
                    </a:cubicBezTo>
                    <a:cubicBezTo>
                      <a:pt x="26" y="24"/>
                      <a:pt x="26" y="26"/>
                      <a:pt x="27" y="24"/>
                    </a:cubicBezTo>
                    <a:cubicBezTo>
                      <a:pt x="25" y="26"/>
                      <a:pt x="26" y="24"/>
                      <a:pt x="25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5" y="24"/>
                      <a:pt x="26" y="23"/>
                      <a:pt x="25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4" y="24"/>
                      <a:pt x="27" y="21"/>
                      <a:pt x="25" y="23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3" y="23"/>
                      <a:pt x="26" y="21"/>
                      <a:pt x="24" y="22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0"/>
                      <a:pt x="22" y="22"/>
                      <a:pt x="23" y="21"/>
                    </a:cubicBezTo>
                    <a:cubicBezTo>
                      <a:pt x="23" y="20"/>
                      <a:pt x="22" y="20"/>
                      <a:pt x="20" y="21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1" y="19"/>
                      <a:pt x="20" y="17"/>
                      <a:pt x="17" y="17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6" y="17"/>
                      <a:pt x="19" y="13"/>
                      <a:pt x="15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4" y="14"/>
                      <a:pt x="15" y="13"/>
                      <a:pt x="13" y="14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2" y="14"/>
                      <a:pt x="12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5" y="9"/>
                      <a:pt x="16" y="6"/>
                      <a:pt x="11" y="6"/>
                    </a:cubicBezTo>
                    <a:cubicBezTo>
                      <a:pt x="11" y="6"/>
                      <a:pt x="13" y="4"/>
                      <a:pt x="13" y="4"/>
                    </a:cubicBezTo>
                    <a:cubicBezTo>
                      <a:pt x="9" y="4"/>
                      <a:pt x="13" y="0"/>
                      <a:pt x="7" y="1"/>
                    </a:cubicBezTo>
                    <a:cubicBezTo>
                      <a:pt x="6" y="0"/>
                      <a:pt x="0" y="2"/>
                      <a:pt x="0" y="2"/>
                    </a:cubicBezTo>
                    <a:cubicBezTo>
                      <a:pt x="3" y="4"/>
                      <a:pt x="3" y="8"/>
                      <a:pt x="1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8" name="Freeform 128"/>
              <p:cNvSpPr>
                <a:spLocks/>
              </p:cNvSpPr>
              <p:nvPr/>
            </p:nvSpPr>
            <p:spPr bwMode="auto">
              <a:xfrm>
                <a:off x="6120" y="164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59" name="Freeform 129"/>
              <p:cNvSpPr>
                <a:spLocks/>
              </p:cNvSpPr>
              <p:nvPr/>
            </p:nvSpPr>
            <p:spPr bwMode="auto">
              <a:xfrm>
                <a:off x="6033" y="1508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0" name="Freeform 130"/>
              <p:cNvSpPr>
                <a:spLocks/>
              </p:cNvSpPr>
              <p:nvPr/>
            </p:nvSpPr>
            <p:spPr bwMode="auto">
              <a:xfrm>
                <a:off x="6016" y="1492"/>
                <a:ext cx="5" cy="2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1" name="Freeform 131"/>
              <p:cNvSpPr>
                <a:spLocks/>
              </p:cNvSpPr>
              <p:nvPr/>
            </p:nvSpPr>
            <p:spPr bwMode="auto">
              <a:xfrm>
                <a:off x="6042" y="1506"/>
                <a:ext cx="5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2" name="Freeform 132"/>
              <p:cNvSpPr>
                <a:spLocks/>
              </p:cNvSpPr>
              <p:nvPr/>
            </p:nvSpPr>
            <p:spPr bwMode="auto">
              <a:xfrm>
                <a:off x="6094" y="16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3" name="Freeform 133"/>
              <p:cNvSpPr>
                <a:spLocks/>
              </p:cNvSpPr>
              <p:nvPr/>
            </p:nvSpPr>
            <p:spPr bwMode="auto">
              <a:xfrm>
                <a:off x="6045" y="1508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4" name="Freeform 134"/>
              <p:cNvSpPr>
                <a:spLocks/>
              </p:cNvSpPr>
              <p:nvPr/>
            </p:nvSpPr>
            <p:spPr bwMode="auto">
              <a:xfrm>
                <a:off x="6035" y="150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5" name="Freeform 135"/>
              <p:cNvSpPr>
                <a:spLocks/>
              </p:cNvSpPr>
              <p:nvPr/>
            </p:nvSpPr>
            <p:spPr bwMode="auto">
              <a:xfrm>
                <a:off x="6535" y="1518"/>
                <a:ext cx="12" cy="2"/>
              </a:xfrm>
              <a:custGeom>
                <a:avLst/>
                <a:gdLst>
                  <a:gd name="T0" fmla="*/ 1 w 5"/>
                  <a:gd name="T1" fmla="*/ 1 h 1"/>
                  <a:gd name="T2" fmla="*/ 0 w 5"/>
                  <a:gd name="T3" fmla="*/ 1 h 1"/>
                  <a:gd name="T4" fmla="*/ 2 w 5"/>
                  <a:gd name="T5" fmla="*/ 1 h 1"/>
                  <a:gd name="T6" fmla="*/ 3 w 5"/>
                  <a:gd name="T7" fmla="*/ 1 h 1"/>
                  <a:gd name="T8" fmla="*/ 5 w 5"/>
                  <a:gd name="T9" fmla="*/ 0 h 1"/>
                  <a:gd name="T10" fmla="*/ 1 w 5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1"/>
                      <a:pt x="4" y="1"/>
                      <a:pt x="3" y="1"/>
                    </a:cubicBezTo>
                    <a:cubicBezTo>
                      <a:pt x="4" y="0"/>
                      <a:pt x="5" y="0"/>
                      <a:pt x="5" y="0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6" name="Freeform 136"/>
              <p:cNvSpPr>
                <a:spLocks/>
              </p:cNvSpPr>
              <p:nvPr/>
            </p:nvSpPr>
            <p:spPr bwMode="auto">
              <a:xfrm>
                <a:off x="7185" y="1480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7" name="Freeform 137"/>
              <p:cNvSpPr>
                <a:spLocks/>
              </p:cNvSpPr>
              <p:nvPr/>
            </p:nvSpPr>
            <p:spPr bwMode="auto">
              <a:xfrm>
                <a:off x="7048" y="159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8" name="Freeform 138"/>
              <p:cNvSpPr>
                <a:spLocks/>
              </p:cNvSpPr>
              <p:nvPr/>
            </p:nvSpPr>
            <p:spPr bwMode="auto">
              <a:xfrm>
                <a:off x="7199" y="1475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69" name="Freeform 139"/>
              <p:cNvSpPr>
                <a:spLocks/>
              </p:cNvSpPr>
              <p:nvPr/>
            </p:nvSpPr>
            <p:spPr bwMode="auto">
              <a:xfrm>
                <a:off x="7202" y="148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0" name="Freeform 140"/>
              <p:cNvSpPr>
                <a:spLocks/>
              </p:cNvSpPr>
              <p:nvPr/>
            </p:nvSpPr>
            <p:spPr bwMode="auto">
              <a:xfrm>
                <a:off x="7048" y="16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1" name="Freeform 141"/>
              <p:cNvSpPr>
                <a:spLocks/>
              </p:cNvSpPr>
              <p:nvPr/>
            </p:nvSpPr>
            <p:spPr bwMode="auto">
              <a:xfrm>
                <a:off x="7043" y="1593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2" name="Freeform 142"/>
              <p:cNvSpPr>
                <a:spLocks/>
              </p:cNvSpPr>
              <p:nvPr/>
            </p:nvSpPr>
            <p:spPr bwMode="auto">
              <a:xfrm>
                <a:off x="7048" y="160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3" name="Freeform 143"/>
              <p:cNvSpPr>
                <a:spLocks/>
              </p:cNvSpPr>
              <p:nvPr/>
            </p:nvSpPr>
            <p:spPr bwMode="auto">
              <a:xfrm>
                <a:off x="7180" y="1487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4" name="Freeform 144"/>
              <p:cNvSpPr>
                <a:spLocks/>
              </p:cNvSpPr>
              <p:nvPr/>
            </p:nvSpPr>
            <p:spPr bwMode="auto">
              <a:xfrm>
                <a:off x="7211" y="1480"/>
                <a:ext cx="3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0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5" name="Freeform 145"/>
              <p:cNvSpPr>
                <a:spLocks/>
              </p:cNvSpPr>
              <p:nvPr/>
            </p:nvSpPr>
            <p:spPr bwMode="auto">
              <a:xfrm>
                <a:off x="7249" y="1496"/>
                <a:ext cx="3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6" name="Freeform 146"/>
              <p:cNvSpPr>
                <a:spLocks/>
              </p:cNvSpPr>
              <p:nvPr/>
            </p:nvSpPr>
            <p:spPr bwMode="auto">
              <a:xfrm>
                <a:off x="7252" y="1499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7" name="Freeform 147"/>
              <p:cNvSpPr>
                <a:spLocks/>
              </p:cNvSpPr>
              <p:nvPr/>
            </p:nvSpPr>
            <p:spPr bwMode="auto">
              <a:xfrm>
                <a:off x="7218" y="1480"/>
                <a:ext cx="0" cy="4"/>
              </a:xfrm>
              <a:custGeom>
                <a:avLst/>
                <a:gdLst>
                  <a:gd name="T0" fmla="*/ 2 h 2"/>
                  <a:gd name="T1" fmla="*/ 1 h 2"/>
                  <a:gd name="T2" fmla="*/ 1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8" name="Freeform 148"/>
              <p:cNvSpPr>
                <a:spLocks/>
              </p:cNvSpPr>
              <p:nvPr/>
            </p:nvSpPr>
            <p:spPr bwMode="auto">
              <a:xfrm>
                <a:off x="7214" y="1475"/>
                <a:ext cx="4" cy="9"/>
              </a:xfrm>
              <a:custGeom>
                <a:avLst/>
                <a:gdLst>
                  <a:gd name="T0" fmla="*/ 2 w 2"/>
                  <a:gd name="T1" fmla="*/ 4 h 4"/>
                  <a:gd name="T2" fmla="*/ 1 w 2"/>
                  <a:gd name="T3" fmla="*/ 2 h 4"/>
                  <a:gd name="T4" fmla="*/ 0 w 2"/>
                  <a:gd name="T5" fmla="*/ 2 h 4"/>
                  <a:gd name="T6" fmla="*/ 0 w 2"/>
                  <a:gd name="T7" fmla="*/ 0 h 4"/>
                  <a:gd name="T8" fmla="*/ 2 w 2"/>
                  <a:gd name="T9" fmla="*/ 4 h 4"/>
                  <a:gd name="T10" fmla="*/ 2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2" y="3"/>
                      <a:pt x="1" y="3"/>
                      <a:pt x="1" y="2"/>
                    </a:cubicBezTo>
                    <a:cubicBezTo>
                      <a:pt x="1" y="2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1" y="3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79" name="Freeform 149"/>
              <p:cNvSpPr>
                <a:spLocks/>
              </p:cNvSpPr>
              <p:nvPr/>
            </p:nvSpPr>
            <p:spPr bwMode="auto">
              <a:xfrm>
                <a:off x="7216" y="1477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0" name="Freeform 150"/>
              <p:cNvSpPr>
                <a:spLocks/>
              </p:cNvSpPr>
              <p:nvPr/>
            </p:nvSpPr>
            <p:spPr bwMode="auto">
              <a:xfrm>
                <a:off x="6497" y="14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1" name="Freeform 151"/>
              <p:cNvSpPr>
                <a:spLocks/>
              </p:cNvSpPr>
              <p:nvPr/>
            </p:nvSpPr>
            <p:spPr bwMode="auto">
              <a:xfrm>
                <a:off x="7157" y="2082"/>
                <a:ext cx="5" cy="0"/>
              </a:xfrm>
              <a:custGeom>
                <a:avLst/>
                <a:gdLst>
                  <a:gd name="T0" fmla="*/ 1 w 2"/>
                  <a:gd name="T1" fmla="*/ 1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2" name="Freeform 152"/>
              <p:cNvSpPr>
                <a:spLocks/>
              </p:cNvSpPr>
              <p:nvPr/>
            </p:nvSpPr>
            <p:spPr bwMode="auto">
              <a:xfrm>
                <a:off x="7159" y="207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3" name="Freeform 153"/>
              <p:cNvSpPr>
                <a:spLocks/>
              </p:cNvSpPr>
              <p:nvPr/>
            </p:nvSpPr>
            <p:spPr bwMode="auto">
              <a:xfrm>
                <a:off x="6538" y="137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1"/>
                      <a:pt x="0" y="1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4" name="Freeform 154"/>
              <p:cNvSpPr>
                <a:spLocks/>
              </p:cNvSpPr>
              <p:nvPr/>
            </p:nvSpPr>
            <p:spPr bwMode="auto">
              <a:xfrm>
                <a:off x="6497" y="141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5" name="Rectangle 155"/>
              <p:cNvSpPr>
                <a:spLocks noChangeArrowheads="1"/>
              </p:cNvSpPr>
              <p:nvPr/>
            </p:nvSpPr>
            <p:spPr bwMode="auto">
              <a:xfrm>
                <a:off x="7086" y="1560"/>
                <a:ext cx="1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6" name="Freeform 156"/>
              <p:cNvSpPr>
                <a:spLocks/>
              </p:cNvSpPr>
              <p:nvPr/>
            </p:nvSpPr>
            <p:spPr bwMode="auto">
              <a:xfrm>
                <a:off x="7247" y="150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7" name="Freeform 157"/>
              <p:cNvSpPr>
                <a:spLocks/>
              </p:cNvSpPr>
              <p:nvPr/>
            </p:nvSpPr>
            <p:spPr bwMode="auto">
              <a:xfrm>
                <a:off x="6540" y="13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8" name="Freeform 158"/>
              <p:cNvSpPr>
                <a:spLocks/>
              </p:cNvSpPr>
              <p:nvPr/>
            </p:nvSpPr>
            <p:spPr bwMode="auto">
              <a:xfrm>
                <a:off x="7109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89" name="Freeform 159"/>
              <p:cNvSpPr>
                <a:spLocks/>
              </p:cNvSpPr>
              <p:nvPr/>
            </p:nvSpPr>
            <p:spPr bwMode="auto">
              <a:xfrm>
                <a:off x="7157" y="156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0" name="Freeform 160"/>
              <p:cNvSpPr>
                <a:spLocks/>
              </p:cNvSpPr>
              <p:nvPr/>
            </p:nvSpPr>
            <p:spPr bwMode="auto">
              <a:xfrm>
                <a:off x="7033" y="1622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2 h 5"/>
                  <a:gd name="T4" fmla="*/ 5 w 5"/>
                  <a:gd name="T5" fmla="*/ 5 h 5"/>
                  <a:gd name="T6" fmla="*/ 0 w 5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2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1" name="Freeform 161"/>
              <p:cNvSpPr>
                <a:spLocks/>
              </p:cNvSpPr>
              <p:nvPr/>
            </p:nvSpPr>
            <p:spPr bwMode="auto">
              <a:xfrm>
                <a:off x="7064" y="1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2" name="Freeform 162"/>
              <p:cNvSpPr>
                <a:spLocks/>
              </p:cNvSpPr>
              <p:nvPr/>
            </p:nvSpPr>
            <p:spPr bwMode="auto">
              <a:xfrm>
                <a:off x="6958" y="1475"/>
                <a:ext cx="291" cy="265"/>
              </a:xfrm>
              <a:custGeom>
                <a:avLst/>
                <a:gdLst>
                  <a:gd name="T0" fmla="*/ 27 w 123"/>
                  <a:gd name="T1" fmla="*/ 92 h 112"/>
                  <a:gd name="T2" fmla="*/ 33 w 123"/>
                  <a:gd name="T3" fmla="*/ 85 h 112"/>
                  <a:gd name="T4" fmla="*/ 52 w 123"/>
                  <a:gd name="T5" fmla="*/ 57 h 112"/>
                  <a:gd name="T6" fmla="*/ 61 w 123"/>
                  <a:gd name="T7" fmla="*/ 52 h 112"/>
                  <a:gd name="T8" fmla="*/ 69 w 123"/>
                  <a:gd name="T9" fmla="*/ 49 h 112"/>
                  <a:gd name="T10" fmla="*/ 81 w 123"/>
                  <a:gd name="T11" fmla="*/ 39 h 112"/>
                  <a:gd name="T12" fmla="*/ 89 w 123"/>
                  <a:gd name="T13" fmla="*/ 34 h 112"/>
                  <a:gd name="T14" fmla="*/ 100 w 123"/>
                  <a:gd name="T15" fmla="*/ 25 h 112"/>
                  <a:gd name="T16" fmla="*/ 105 w 123"/>
                  <a:gd name="T17" fmla="*/ 17 h 112"/>
                  <a:gd name="T18" fmla="*/ 115 w 123"/>
                  <a:gd name="T19" fmla="*/ 15 h 112"/>
                  <a:gd name="T20" fmla="*/ 119 w 123"/>
                  <a:gd name="T21" fmla="*/ 14 h 112"/>
                  <a:gd name="T22" fmla="*/ 121 w 123"/>
                  <a:gd name="T23" fmla="*/ 8 h 112"/>
                  <a:gd name="T24" fmla="*/ 122 w 123"/>
                  <a:gd name="T25" fmla="*/ 7 h 112"/>
                  <a:gd name="T26" fmla="*/ 118 w 123"/>
                  <a:gd name="T27" fmla="*/ 7 h 112"/>
                  <a:gd name="T28" fmla="*/ 113 w 123"/>
                  <a:gd name="T29" fmla="*/ 5 h 112"/>
                  <a:gd name="T30" fmla="*/ 107 w 123"/>
                  <a:gd name="T31" fmla="*/ 4 h 112"/>
                  <a:gd name="T32" fmla="*/ 106 w 123"/>
                  <a:gd name="T33" fmla="*/ 3 h 112"/>
                  <a:gd name="T34" fmla="*/ 102 w 123"/>
                  <a:gd name="T35" fmla="*/ 4 h 112"/>
                  <a:gd name="T36" fmla="*/ 101 w 123"/>
                  <a:gd name="T37" fmla="*/ 4 h 112"/>
                  <a:gd name="T38" fmla="*/ 99 w 123"/>
                  <a:gd name="T39" fmla="*/ 2 h 112"/>
                  <a:gd name="T40" fmla="*/ 98 w 123"/>
                  <a:gd name="T41" fmla="*/ 9 h 112"/>
                  <a:gd name="T42" fmla="*/ 96 w 123"/>
                  <a:gd name="T43" fmla="*/ 8 h 112"/>
                  <a:gd name="T44" fmla="*/ 93 w 123"/>
                  <a:gd name="T45" fmla="*/ 7 h 112"/>
                  <a:gd name="T46" fmla="*/ 91 w 123"/>
                  <a:gd name="T47" fmla="*/ 7 h 112"/>
                  <a:gd name="T48" fmla="*/ 89 w 123"/>
                  <a:gd name="T49" fmla="*/ 10 h 112"/>
                  <a:gd name="T50" fmla="*/ 87 w 123"/>
                  <a:gd name="T51" fmla="*/ 10 h 112"/>
                  <a:gd name="T52" fmla="*/ 89 w 123"/>
                  <a:gd name="T53" fmla="*/ 18 h 112"/>
                  <a:gd name="T54" fmla="*/ 85 w 123"/>
                  <a:gd name="T55" fmla="*/ 12 h 112"/>
                  <a:gd name="T56" fmla="*/ 78 w 123"/>
                  <a:gd name="T57" fmla="*/ 16 h 112"/>
                  <a:gd name="T58" fmla="*/ 75 w 123"/>
                  <a:gd name="T59" fmla="*/ 18 h 112"/>
                  <a:gd name="T60" fmla="*/ 75 w 123"/>
                  <a:gd name="T61" fmla="*/ 24 h 112"/>
                  <a:gd name="T62" fmla="*/ 67 w 123"/>
                  <a:gd name="T63" fmla="*/ 25 h 112"/>
                  <a:gd name="T64" fmla="*/ 65 w 123"/>
                  <a:gd name="T65" fmla="*/ 29 h 112"/>
                  <a:gd name="T66" fmla="*/ 64 w 123"/>
                  <a:gd name="T67" fmla="*/ 29 h 112"/>
                  <a:gd name="T68" fmla="*/ 64 w 123"/>
                  <a:gd name="T69" fmla="*/ 32 h 112"/>
                  <a:gd name="T70" fmla="*/ 60 w 123"/>
                  <a:gd name="T71" fmla="*/ 30 h 112"/>
                  <a:gd name="T72" fmla="*/ 59 w 123"/>
                  <a:gd name="T73" fmla="*/ 34 h 112"/>
                  <a:gd name="T74" fmla="*/ 55 w 123"/>
                  <a:gd name="T75" fmla="*/ 39 h 112"/>
                  <a:gd name="T76" fmla="*/ 50 w 123"/>
                  <a:gd name="T77" fmla="*/ 39 h 112"/>
                  <a:gd name="T78" fmla="*/ 47 w 123"/>
                  <a:gd name="T79" fmla="*/ 43 h 112"/>
                  <a:gd name="T80" fmla="*/ 45 w 123"/>
                  <a:gd name="T81" fmla="*/ 45 h 112"/>
                  <a:gd name="T82" fmla="*/ 44 w 123"/>
                  <a:gd name="T83" fmla="*/ 45 h 112"/>
                  <a:gd name="T84" fmla="*/ 42 w 123"/>
                  <a:gd name="T85" fmla="*/ 48 h 112"/>
                  <a:gd name="T86" fmla="*/ 39 w 123"/>
                  <a:gd name="T87" fmla="*/ 54 h 112"/>
                  <a:gd name="T88" fmla="*/ 38 w 123"/>
                  <a:gd name="T89" fmla="*/ 56 h 112"/>
                  <a:gd name="T90" fmla="*/ 38 w 123"/>
                  <a:gd name="T91" fmla="*/ 63 h 112"/>
                  <a:gd name="T92" fmla="*/ 34 w 123"/>
                  <a:gd name="T93" fmla="*/ 65 h 112"/>
                  <a:gd name="T94" fmla="*/ 30 w 123"/>
                  <a:gd name="T95" fmla="*/ 69 h 112"/>
                  <a:gd name="T96" fmla="*/ 27 w 123"/>
                  <a:gd name="T97" fmla="*/ 71 h 112"/>
                  <a:gd name="T98" fmla="*/ 19 w 123"/>
                  <a:gd name="T99" fmla="*/ 78 h 112"/>
                  <a:gd name="T100" fmla="*/ 17 w 123"/>
                  <a:gd name="T101" fmla="*/ 80 h 112"/>
                  <a:gd name="T102" fmla="*/ 13 w 123"/>
                  <a:gd name="T103" fmla="*/ 88 h 112"/>
                  <a:gd name="T104" fmla="*/ 12 w 123"/>
                  <a:gd name="T105" fmla="*/ 9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3" h="112">
                    <a:moveTo>
                      <a:pt x="9" y="112"/>
                    </a:moveTo>
                    <a:cubicBezTo>
                      <a:pt x="9" y="108"/>
                      <a:pt x="13" y="106"/>
                      <a:pt x="17" y="105"/>
                    </a:cubicBezTo>
                    <a:cubicBezTo>
                      <a:pt x="17" y="104"/>
                      <a:pt x="17" y="102"/>
                      <a:pt x="18" y="102"/>
                    </a:cubicBezTo>
                    <a:cubicBezTo>
                      <a:pt x="20" y="98"/>
                      <a:pt x="27" y="98"/>
                      <a:pt x="28" y="93"/>
                    </a:cubicBezTo>
                    <a:cubicBezTo>
                      <a:pt x="27" y="93"/>
                      <a:pt x="27" y="92"/>
                      <a:pt x="26" y="91"/>
                    </a:cubicBezTo>
                    <a:cubicBezTo>
                      <a:pt x="27" y="92"/>
                      <a:pt x="27" y="92"/>
                      <a:pt x="27" y="92"/>
                    </a:cubicBezTo>
                    <a:cubicBezTo>
                      <a:pt x="26" y="91"/>
                      <a:pt x="26" y="91"/>
                      <a:pt x="26" y="91"/>
                    </a:cubicBezTo>
                    <a:cubicBezTo>
                      <a:pt x="26" y="90"/>
                      <a:pt x="28" y="92"/>
                      <a:pt x="28" y="92"/>
                    </a:cubicBezTo>
                    <a:cubicBezTo>
                      <a:pt x="29" y="91"/>
                      <a:pt x="29" y="89"/>
                      <a:pt x="31" y="88"/>
                    </a:cubicBezTo>
                    <a:cubicBezTo>
                      <a:pt x="29" y="86"/>
                      <a:pt x="31" y="87"/>
                      <a:pt x="29" y="85"/>
                    </a:cubicBezTo>
                    <a:cubicBezTo>
                      <a:pt x="30" y="86"/>
                      <a:pt x="30" y="86"/>
                      <a:pt x="30" y="86"/>
                    </a:cubicBezTo>
                    <a:cubicBezTo>
                      <a:pt x="30" y="84"/>
                      <a:pt x="30" y="84"/>
                      <a:pt x="33" y="85"/>
                    </a:cubicBezTo>
                    <a:cubicBezTo>
                      <a:pt x="38" y="83"/>
                      <a:pt x="40" y="79"/>
                      <a:pt x="43" y="76"/>
                    </a:cubicBezTo>
                    <a:cubicBezTo>
                      <a:pt x="46" y="72"/>
                      <a:pt x="48" y="68"/>
                      <a:pt x="52" y="64"/>
                    </a:cubicBezTo>
                    <a:cubicBezTo>
                      <a:pt x="50" y="61"/>
                      <a:pt x="52" y="61"/>
                      <a:pt x="5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58"/>
                      <a:pt x="52" y="59"/>
                      <a:pt x="54" y="59"/>
                    </a:cubicBezTo>
                    <a:cubicBezTo>
                      <a:pt x="53" y="58"/>
                      <a:pt x="54" y="59"/>
                      <a:pt x="52" y="57"/>
                    </a:cubicBezTo>
                    <a:cubicBezTo>
                      <a:pt x="51" y="56"/>
                      <a:pt x="55" y="59"/>
                      <a:pt x="54" y="58"/>
                    </a:cubicBezTo>
                    <a:cubicBezTo>
                      <a:pt x="55" y="59"/>
                      <a:pt x="53" y="57"/>
                      <a:pt x="54" y="58"/>
                    </a:cubicBezTo>
                    <a:cubicBezTo>
                      <a:pt x="53" y="55"/>
                      <a:pt x="55" y="59"/>
                      <a:pt x="57" y="59"/>
                    </a:cubicBezTo>
                    <a:cubicBezTo>
                      <a:pt x="58" y="57"/>
                      <a:pt x="58" y="54"/>
                      <a:pt x="61" y="54"/>
                    </a:cubicBezTo>
                    <a:cubicBezTo>
                      <a:pt x="61" y="54"/>
                      <a:pt x="60" y="52"/>
                      <a:pt x="60" y="52"/>
                    </a:cubicBezTo>
                    <a:cubicBezTo>
                      <a:pt x="62" y="55"/>
                      <a:pt x="60" y="51"/>
                      <a:pt x="61" y="52"/>
                    </a:cubicBezTo>
                    <a:cubicBezTo>
                      <a:pt x="62" y="53"/>
                      <a:pt x="62" y="53"/>
                      <a:pt x="62" y="53"/>
                    </a:cubicBezTo>
                    <a:cubicBezTo>
                      <a:pt x="63" y="54"/>
                      <a:pt x="63" y="51"/>
                      <a:pt x="64" y="52"/>
                    </a:cubicBezTo>
                    <a:cubicBezTo>
                      <a:pt x="64" y="50"/>
                      <a:pt x="67" y="52"/>
                      <a:pt x="66" y="50"/>
                    </a:cubicBezTo>
                    <a:cubicBezTo>
                      <a:pt x="67" y="52"/>
                      <a:pt x="67" y="51"/>
                      <a:pt x="68" y="51"/>
                    </a:cubicBezTo>
                    <a:cubicBezTo>
                      <a:pt x="66" y="48"/>
                      <a:pt x="70" y="51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71" y="48"/>
                      <a:pt x="73" y="47"/>
                      <a:pt x="74" y="44"/>
                    </a:cubicBezTo>
                    <a:cubicBezTo>
                      <a:pt x="75" y="43"/>
                      <a:pt x="78" y="45"/>
                      <a:pt x="79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8" y="41"/>
                      <a:pt x="79" y="42"/>
                      <a:pt x="79" y="42"/>
                    </a:cubicBezTo>
                    <a:cubicBezTo>
                      <a:pt x="79" y="40"/>
                      <a:pt x="81" y="41"/>
                      <a:pt x="81" y="41"/>
                    </a:cubicBezTo>
                    <a:cubicBezTo>
                      <a:pt x="81" y="40"/>
                      <a:pt x="81" y="40"/>
                      <a:pt x="81" y="39"/>
                    </a:cubicBezTo>
                    <a:cubicBezTo>
                      <a:pt x="83" y="41"/>
                      <a:pt x="82" y="37"/>
                      <a:pt x="84" y="38"/>
                    </a:cubicBezTo>
                    <a:cubicBezTo>
                      <a:pt x="82" y="36"/>
                      <a:pt x="84" y="37"/>
                      <a:pt x="84" y="36"/>
                    </a:cubicBezTo>
                    <a:cubicBezTo>
                      <a:pt x="84" y="36"/>
                      <a:pt x="84" y="36"/>
                      <a:pt x="85" y="37"/>
                    </a:cubicBezTo>
                    <a:cubicBezTo>
                      <a:pt x="85" y="36"/>
                      <a:pt x="85" y="36"/>
                      <a:pt x="87" y="36"/>
                    </a:cubicBezTo>
                    <a:cubicBezTo>
                      <a:pt x="87" y="36"/>
                      <a:pt x="86" y="34"/>
                      <a:pt x="87" y="34"/>
                    </a:cubicBezTo>
                    <a:cubicBezTo>
                      <a:pt x="88" y="36"/>
                      <a:pt x="88" y="34"/>
                      <a:pt x="89" y="34"/>
                    </a:cubicBezTo>
                    <a:cubicBezTo>
                      <a:pt x="87" y="32"/>
                      <a:pt x="87" y="31"/>
                      <a:pt x="88" y="31"/>
                    </a:cubicBezTo>
                    <a:cubicBezTo>
                      <a:pt x="89" y="34"/>
                      <a:pt x="89" y="34"/>
                      <a:pt x="89" y="34"/>
                    </a:cubicBezTo>
                    <a:cubicBezTo>
                      <a:pt x="90" y="31"/>
                      <a:pt x="93" y="33"/>
                      <a:pt x="93" y="29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5" y="28"/>
                      <a:pt x="98" y="29"/>
                      <a:pt x="98" y="25"/>
                    </a:cubicBezTo>
                    <a:cubicBezTo>
                      <a:pt x="99" y="25"/>
                      <a:pt x="100" y="26"/>
                      <a:pt x="100" y="25"/>
                    </a:cubicBezTo>
                    <a:cubicBezTo>
                      <a:pt x="100" y="24"/>
                      <a:pt x="101" y="24"/>
                      <a:pt x="100" y="22"/>
                    </a:cubicBezTo>
                    <a:cubicBezTo>
                      <a:pt x="100" y="21"/>
                      <a:pt x="101" y="22"/>
                      <a:pt x="101" y="23"/>
                    </a:cubicBezTo>
                    <a:cubicBezTo>
                      <a:pt x="102" y="23"/>
                      <a:pt x="104" y="25"/>
                      <a:pt x="103" y="22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4" y="22"/>
                      <a:pt x="104" y="20"/>
                      <a:pt x="106" y="21"/>
                    </a:cubicBezTo>
                    <a:cubicBezTo>
                      <a:pt x="105" y="19"/>
                      <a:pt x="106" y="19"/>
                      <a:pt x="105" y="17"/>
                    </a:cubicBezTo>
                    <a:cubicBezTo>
                      <a:pt x="105" y="17"/>
                      <a:pt x="106" y="19"/>
                      <a:pt x="106" y="18"/>
                    </a:cubicBezTo>
                    <a:cubicBezTo>
                      <a:pt x="106" y="20"/>
                      <a:pt x="106" y="20"/>
                      <a:pt x="106" y="20"/>
                    </a:cubicBezTo>
                    <a:cubicBezTo>
                      <a:pt x="108" y="20"/>
                      <a:pt x="109" y="18"/>
                      <a:pt x="110" y="16"/>
                    </a:cubicBezTo>
                    <a:cubicBezTo>
                      <a:pt x="112" y="19"/>
                      <a:pt x="112" y="16"/>
                      <a:pt x="113" y="17"/>
                    </a:cubicBezTo>
                    <a:cubicBezTo>
                      <a:pt x="113" y="15"/>
                      <a:pt x="115" y="17"/>
                      <a:pt x="114" y="14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5" y="15"/>
                      <a:pt x="116" y="15"/>
                      <a:pt x="117" y="15"/>
                    </a:cubicBezTo>
                    <a:cubicBezTo>
                      <a:pt x="118" y="16"/>
                      <a:pt x="118" y="14"/>
                      <a:pt x="118" y="13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3"/>
                      <a:pt x="118" y="11"/>
                      <a:pt x="118" y="9"/>
                    </a:cubicBezTo>
                    <a:cubicBezTo>
                      <a:pt x="119" y="10"/>
                      <a:pt x="118" y="9"/>
                      <a:pt x="119" y="10"/>
                    </a:cubicBezTo>
                    <a:cubicBezTo>
                      <a:pt x="119" y="11"/>
                      <a:pt x="119" y="13"/>
                      <a:pt x="119" y="14"/>
                    </a:cubicBezTo>
                    <a:cubicBezTo>
                      <a:pt x="120" y="15"/>
                      <a:pt x="119" y="11"/>
                      <a:pt x="120" y="13"/>
                    </a:cubicBezTo>
                    <a:cubicBezTo>
                      <a:pt x="121" y="14"/>
                      <a:pt x="121" y="13"/>
                      <a:pt x="121" y="11"/>
                    </a:cubicBezTo>
                    <a:cubicBezTo>
                      <a:pt x="121" y="12"/>
                      <a:pt x="121" y="12"/>
                      <a:pt x="121" y="13"/>
                    </a:cubicBezTo>
                    <a:cubicBezTo>
                      <a:pt x="122" y="13"/>
                      <a:pt x="122" y="13"/>
                      <a:pt x="122" y="12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22" y="10"/>
                      <a:pt x="122" y="10"/>
                      <a:pt x="121" y="8"/>
                    </a:cubicBezTo>
                    <a:cubicBezTo>
                      <a:pt x="121" y="9"/>
                      <a:pt x="121" y="9"/>
                      <a:pt x="121" y="9"/>
                    </a:cubicBezTo>
                    <a:cubicBezTo>
                      <a:pt x="121" y="7"/>
                      <a:pt x="121" y="7"/>
                      <a:pt x="122" y="8"/>
                    </a:cubicBezTo>
                    <a:cubicBezTo>
                      <a:pt x="122" y="10"/>
                      <a:pt x="122" y="11"/>
                      <a:pt x="122" y="11"/>
                    </a:cubicBezTo>
                    <a:cubicBezTo>
                      <a:pt x="123" y="7"/>
                      <a:pt x="123" y="7"/>
                      <a:pt x="123" y="7"/>
                    </a:cubicBezTo>
                    <a:cubicBezTo>
                      <a:pt x="123" y="9"/>
                      <a:pt x="122" y="8"/>
                      <a:pt x="122" y="6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122" y="6"/>
                      <a:pt x="122" y="6"/>
                      <a:pt x="122" y="6"/>
                    </a:cubicBezTo>
                    <a:cubicBezTo>
                      <a:pt x="121" y="7"/>
                      <a:pt x="120" y="5"/>
                      <a:pt x="120" y="7"/>
                    </a:cubicBezTo>
                    <a:cubicBezTo>
                      <a:pt x="120" y="8"/>
                      <a:pt x="120" y="8"/>
                      <a:pt x="120" y="8"/>
                    </a:cubicBezTo>
                    <a:cubicBezTo>
                      <a:pt x="120" y="8"/>
                      <a:pt x="120" y="11"/>
                      <a:pt x="119" y="9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19" y="7"/>
                      <a:pt x="119" y="8"/>
                      <a:pt x="118" y="7"/>
                    </a:cubicBezTo>
                    <a:cubicBezTo>
                      <a:pt x="118" y="5"/>
                      <a:pt x="118" y="5"/>
                      <a:pt x="118" y="5"/>
                    </a:cubicBezTo>
                    <a:cubicBezTo>
                      <a:pt x="119" y="8"/>
                      <a:pt x="117" y="6"/>
                      <a:pt x="117" y="7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6" y="6"/>
                      <a:pt x="117" y="8"/>
                      <a:pt x="117" y="8"/>
                    </a:cubicBezTo>
                    <a:cubicBezTo>
                      <a:pt x="117" y="8"/>
                      <a:pt x="116" y="5"/>
                      <a:pt x="115" y="4"/>
                    </a:cubicBezTo>
                    <a:cubicBezTo>
                      <a:pt x="115" y="5"/>
                      <a:pt x="114" y="7"/>
                      <a:pt x="113" y="5"/>
                    </a:cubicBezTo>
                    <a:cubicBezTo>
                      <a:pt x="112" y="6"/>
                      <a:pt x="112" y="7"/>
                      <a:pt x="112" y="8"/>
                    </a:cubicBezTo>
                    <a:cubicBezTo>
                      <a:pt x="111" y="8"/>
                      <a:pt x="111" y="6"/>
                      <a:pt x="111" y="7"/>
                    </a:cubicBezTo>
                    <a:cubicBezTo>
                      <a:pt x="111" y="6"/>
                      <a:pt x="110" y="5"/>
                      <a:pt x="110" y="4"/>
                    </a:cubicBezTo>
                    <a:cubicBezTo>
                      <a:pt x="110" y="5"/>
                      <a:pt x="109" y="4"/>
                      <a:pt x="110" y="7"/>
                    </a:cubicBezTo>
                    <a:cubicBezTo>
                      <a:pt x="109" y="6"/>
                      <a:pt x="108" y="6"/>
                      <a:pt x="107" y="7"/>
                    </a:cubicBezTo>
                    <a:cubicBezTo>
                      <a:pt x="108" y="7"/>
                      <a:pt x="107" y="5"/>
                      <a:pt x="107" y="4"/>
                    </a:cubicBezTo>
                    <a:cubicBezTo>
                      <a:pt x="107" y="6"/>
                      <a:pt x="106" y="7"/>
                      <a:pt x="106" y="7"/>
                    </a:cubicBezTo>
                    <a:cubicBezTo>
                      <a:pt x="106" y="9"/>
                      <a:pt x="106" y="9"/>
                      <a:pt x="107" y="10"/>
                    </a:cubicBezTo>
                    <a:cubicBezTo>
                      <a:pt x="107" y="10"/>
                      <a:pt x="107" y="11"/>
                      <a:pt x="107" y="11"/>
                    </a:cubicBezTo>
                    <a:cubicBezTo>
                      <a:pt x="106" y="9"/>
                      <a:pt x="105" y="7"/>
                      <a:pt x="104" y="7"/>
                    </a:cubicBezTo>
                    <a:cubicBezTo>
                      <a:pt x="104" y="4"/>
                      <a:pt x="106" y="7"/>
                      <a:pt x="104" y="4"/>
                    </a:cubicBezTo>
                    <a:cubicBezTo>
                      <a:pt x="104" y="2"/>
                      <a:pt x="105" y="2"/>
                      <a:pt x="106" y="3"/>
                    </a:cubicBezTo>
                    <a:cubicBezTo>
                      <a:pt x="105" y="1"/>
                      <a:pt x="105" y="3"/>
                      <a:pt x="104" y="1"/>
                    </a:cubicBezTo>
                    <a:cubicBezTo>
                      <a:pt x="104" y="1"/>
                      <a:pt x="104" y="2"/>
                      <a:pt x="103" y="3"/>
                    </a:cubicBezTo>
                    <a:cubicBezTo>
                      <a:pt x="104" y="4"/>
                      <a:pt x="104" y="4"/>
                      <a:pt x="104" y="5"/>
                    </a:cubicBezTo>
                    <a:cubicBezTo>
                      <a:pt x="105" y="8"/>
                      <a:pt x="103" y="4"/>
                      <a:pt x="103" y="4"/>
                    </a:cubicBezTo>
                    <a:cubicBezTo>
                      <a:pt x="103" y="3"/>
                      <a:pt x="103" y="3"/>
                      <a:pt x="103" y="3"/>
                    </a:cubicBezTo>
                    <a:cubicBezTo>
                      <a:pt x="102" y="2"/>
                      <a:pt x="102" y="4"/>
                      <a:pt x="102" y="4"/>
                    </a:cubicBezTo>
                    <a:cubicBezTo>
                      <a:pt x="100" y="1"/>
                      <a:pt x="102" y="3"/>
                      <a:pt x="102" y="1"/>
                    </a:cubicBezTo>
                    <a:cubicBezTo>
                      <a:pt x="101" y="0"/>
                      <a:pt x="101" y="0"/>
                      <a:pt x="101" y="0"/>
                    </a:cubicBezTo>
                    <a:cubicBezTo>
                      <a:pt x="100" y="0"/>
                      <a:pt x="101" y="2"/>
                      <a:pt x="100" y="2"/>
                    </a:cubicBezTo>
                    <a:cubicBezTo>
                      <a:pt x="100" y="1"/>
                      <a:pt x="100" y="1"/>
                      <a:pt x="100" y="1"/>
                    </a:cubicBezTo>
                    <a:cubicBezTo>
                      <a:pt x="100" y="1"/>
                      <a:pt x="100" y="1"/>
                      <a:pt x="100" y="1"/>
                    </a:cubicBezTo>
                    <a:cubicBezTo>
                      <a:pt x="100" y="3"/>
                      <a:pt x="101" y="4"/>
                      <a:pt x="101" y="4"/>
                    </a:cubicBezTo>
                    <a:cubicBezTo>
                      <a:pt x="102" y="7"/>
                      <a:pt x="101" y="4"/>
                      <a:pt x="101" y="5"/>
                    </a:cubicBezTo>
                    <a:cubicBezTo>
                      <a:pt x="101" y="7"/>
                      <a:pt x="101" y="5"/>
                      <a:pt x="102" y="7"/>
                    </a:cubicBezTo>
                    <a:cubicBezTo>
                      <a:pt x="102" y="8"/>
                      <a:pt x="102" y="8"/>
                      <a:pt x="102" y="9"/>
                    </a:cubicBezTo>
                    <a:cubicBezTo>
                      <a:pt x="101" y="9"/>
                      <a:pt x="101" y="7"/>
                      <a:pt x="100" y="6"/>
                    </a:cubicBezTo>
                    <a:cubicBezTo>
                      <a:pt x="100" y="6"/>
                      <a:pt x="100" y="5"/>
                      <a:pt x="101" y="6"/>
                    </a:cubicBezTo>
                    <a:cubicBezTo>
                      <a:pt x="101" y="4"/>
                      <a:pt x="99" y="3"/>
                      <a:pt x="99" y="2"/>
                    </a:cubicBezTo>
                    <a:cubicBezTo>
                      <a:pt x="98" y="1"/>
                      <a:pt x="99" y="4"/>
                      <a:pt x="99" y="4"/>
                    </a:cubicBezTo>
                    <a:cubicBezTo>
                      <a:pt x="99" y="3"/>
                      <a:pt x="99" y="5"/>
                      <a:pt x="100" y="6"/>
                    </a:cubicBezTo>
                    <a:cubicBezTo>
                      <a:pt x="101" y="11"/>
                      <a:pt x="98" y="3"/>
                      <a:pt x="97" y="4"/>
                    </a:cubicBezTo>
                    <a:cubicBezTo>
                      <a:pt x="99" y="7"/>
                      <a:pt x="98" y="8"/>
                      <a:pt x="100" y="11"/>
                    </a:cubicBezTo>
                    <a:cubicBezTo>
                      <a:pt x="100" y="12"/>
                      <a:pt x="100" y="13"/>
                      <a:pt x="100" y="12"/>
                    </a:cubicBezTo>
                    <a:cubicBezTo>
                      <a:pt x="99" y="10"/>
                      <a:pt x="99" y="11"/>
                      <a:pt x="98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7" y="5"/>
                      <a:pt x="95" y="4"/>
                      <a:pt x="95" y="4"/>
                    </a:cubicBezTo>
                    <a:cubicBezTo>
                      <a:pt x="95" y="5"/>
                      <a:pt x="96" y="5"/>
                      <a:pt x="96" y="6"/>
                    </a:cubicBezTo>
                    <a:cubicBezTo>
                      <a:pt x="95" y="5"/>
                      <a:pt x="95" y="4"/>
                      <a:pt x="94" y="4"/>
                    </a:cubicBezTo>
                    <a:cubicBezTo>
                      <a:pt x="95" y="5"/>
                      <a:pt x="96" y="7"/>
                      <a:pt x="96" y="8"/>
                    </a:cubicBezTo>
                    <a:cubicBezTo>
                      <a:pt x="95" y="8"/>
                      <a:pt x="94" y="6"/>
                      <a:pt x="94" y="6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4" y="6"/>
                      <a:pt x="93" y="3"/>
                      <a:pt x="93" y="4"/>
                    </a:cubicBezTo>
                    <a:cubicBezTo>
                      <a:pt x="93" y="5"/>
                      <a:pt x="94" y="7"/>
                      <a:pt x="94" y="8"/>
                    </a:cubicBezTo>
                    <a:cubicBezTo>
                      <a:pt x="94" y="9"/>
                      <a:pt x="94" y="8"/>
                      <a:pt x="94" y="8"/>
                    </a:cubicBezTo>
                    <a:cubicBezTo>
                      <a:pt x="93" y="7"/>
                      <a:pt x="93" y="7"/>
                      <a:pt x="93" y="7"/>
                    </a:cubicBezTo>
                    <a:cubicBezTo>
                      <a:pt x="93" y="7"/>
                      <a:pt x="92" y="4"/>
                      <a:pt x="92" y="5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2" y="6"/>
                      <a:pt x="92" y="6"/>
                      <a:pt x="91" y="5"/>
                    </a:cubicBezTo>
                    <a:cubicBezTo>
                      <a:pt x="92" y="6"/>
                      <a:pt x="91" y="6"/>
                      <a:pt x="92" y="6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6"/>
                      <a:pt x="92" y="9"/>
                      <a:pt x="91" y="7"/>
                    </a:cubicBezTo>
                    <a:cubicBezTo>
                      <a:pt x="92" y="9"/>
                      <a:pt x="91" y="7"/>
                      <a:pt x="92" y="8"/>
                    </a:cubicBezTo>
                    <a:cubicBezTo>
                      <a:pt x="93" y="9"/>
                      <a:pt x="92" y="9"/>
                      <a:pt x="92" y="10"/>
                    </a:cubicBezTo>
                    <a:cubicBezTo>
                      <a:pt x="91" y="7"/>
                      <a:pt x="91" y="10"/>
                      <a:pt x="91" y="10"/>
                    </a:cubicBezTo>
                    <a:cubicBezTo>
                      <a:pt x="91" y="9"/>
                      <a:pt x="90" y="9"/>
                      <a:pt x="90" y="8"/>
                    </a:cubicBezTo>
                    <a:cubicBezTo>
                      <a:pt x="91" y="10"/>
                      <a:pt x="91" y="10"/>
                      <a:pt x="91" y="10"/>
                    </a:cubicBezTo>
                    <a:cubicBezTo>
                      <a:pt x="89" y="7"/>
                      <a:pt x="90" y="11"/>
                      <a:pt x="89" y="10"/>
                    </a:cubicBezTo>
                    <a:cubicBezTo>
                      <a:pt x="89" y="9"/>
                      <a:pt x="88" y="8"/>
                      <a:pt x="88" y="7"/>
                    </a:cubicBezTo>
                    <a:cubicBezTo>
                      <a:pt x="90" y="10"/>
                      <a:pt x="89" y="11"/>
                      <a:pt x="90" y="12"/>
                    </a:cubicBezTo>
                    <a:cubicBezTo>
                      <a:pt x="89" y="12"/>
                      <a:pt x="88" y="9"/>
                      <a:pt x="87" y="8"/>
                    </a:cubicBezTo>
                    <a:cubicBezTo>
                      <a:pt x="88" y="10"/>
                      <a:pt x="86" y="7"/>
                      <a:pt x="87" y="9"/>
                    </a:cubicBezTo>
                    <a:cubicBezTo>
                      <a:pt x="88" y="10"/>
                      <a:pt x="88" y="11"/>
                      <a:pt x="88" y="12"/>
                    </a:cubicBezTo>
                    <a:cubicBezTo>
                      <a:pt x="88" y="12"/>
                      <a:pt x="88" y="11"/>
                      <a:pt x="87" y="10"/>
                    </a:cubicBezTo>
                    <a:cubicBezTo>
                      <a:pt x="87" y="10"/>
                      <a:pt x="88" y="12"/>
                      <a:pt x="88" y="13"/>
                    </a:cubicBezTo>
                    <a:cubicBezTo>
                      <a:pt x="88" y="13"/>
                      <a:pt x="89" y="15"/>
                      <a:pt x="88" y="14"/>
                    </a:cubicBezTo>
                    <a:cubicBezTo>
                      <a:pt x="87" y="12"/>
                      <a:pt x="88" y="13"/>
                      <a:pt x="87" y="12"/>
                    </a:cubicBezTo>
                    <a:cubicBezTo>
                      <a:pt x="86" y="12"/>
                      <a:pt x="89" y="16"/>
                      <a:pt x="88" y="16"/>
                    </a:cubicBezTo>
                    <a:cubicBezTo>
                      <a:pt x="89" y="17"/>
                      <a:pt x="90" y="20"/>
                      <a:pt x="90" y="21"/>
                    </a:cubicBezTo>
                    <a:cubicBezTo>
                      <a:pt x="89" y="21"/>
                      <a:pt x="90" y="20"/>
                      <a:pt x="89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6"/>
                      <a:pt x="87" y="14"/>
                      <a:pt x="86" y="12"/>
                    </a:cubicBezTo>
                    <a:cubicBezTo>
                      <a:pt x="86" y="13"/>
                      <a:pt x="86" y="13"/>
                      <a:pt x="86" y="13"/>
                    </a:cubicBezTo>
                    <a:cubicBezTo>
                      <a:pt x="85" y="12"/>
                      <a:pt x="85" y="11"/>
                      <a:pt x="84" y="10"/>
                    </a:cubicBezTo>
                    <a:cubicBezTo>
                      <a:pt x="85" y="12"/>
                      <a:pt x="84" y="11"/>
                      <a:pt x="84" y="11"/>
                    </a:cubicBezTo>
                    <a:cubicBezTo>
                      <a:pt x="85" y="13"/>
                      <a:pt x="84" y="11"/>
                      <a:pt x="85" y="12"/>
                    </a:cubicBezTo>
                    <a:cubicBezTo>
                      <a:pt x="84" y="13"/>
                      <a:pt x="86" y="15"/>
                      <a:pt x="85" y="15"/>
                    </a:cubicBezTo>
                    <a:cubicBezTo>
                      <a:pt x="83" y="12"/>
                      <a:pt x="83" y="12"/>
                      <a:pt x="83" y="12"/>
                    </a:cubicBezTo>
                    <a:cubicBezTo>
                      <a:pt x="82" y="11"/>
                      <a:pt x="84" y="14"/>
                      <a:pt x="83" y="13"/>
                    </a:cubicBezTo>
                    <a:cubicBezTo>
                      <a:pt x="83" y="12"/>
                      <a:pt x="83" y="12"/>
                      <a:pt x="83" y="12"/>
                    </a:cubicBezTo>
                    <a:cubicBezTo>
                      <a:pt x="81" y="13"/>
                      <a:pt x="80" y="14"/>
                      <a:pt x="81" y="18"/>
                    </a:cubicBezTo>
                    <a:cubicBezTo>
                      <a:pt x="80" y="17"/>
                      <a:pt x="79" y="17"/>
                      <a:pt x="78" y="16"/>
                    </a:cubicBezTo>
                    <a:cubicBezTo>
                      <a:pt x="78" y="17"/>
                      <a:pt x="79" y="18"/>
                      <a:pt x="79" y="18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6" y="16"/>
                      <a:pt x="77" y="18"/>
                      <a:pt x="77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5" y="17"/>
                      <a:pt x="76" y="19"/>
                      <a:pt x="76" y="19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6" y="20"/>
                      <a:pt x="76" y="20"/>
                      <a:pt x="74" y="19"/>
                    </a:cubicBezTo>
                    <a:cubicBezTo>
                      <a:pt x="75" y="19"/>
                      <a:pt x="75" y="19"/>
                      <a:pt x="75" y="20"/>
                    </a:cubicBezTo>
                    <a:cubicBezTo>
                      <a:pt x="74" y="19"/>
                      <a:pt x="73" y="20"/>
                      <a:pt x="73" y="21"/>
                    </a:cubicBezTo>
                    <a:cubicBezTo>
                      <a:pt x="74" y="21"/>
                      <a:pt x="74" y="21"/>
                      <a:pt x="75" y="23"/>
                    </a:cubicBezTo>
                    <a:cubicBezTo>
                      <a:pt x="76" y="25"/>
                      <a:pt x="74" y="22"/>
                      <a:pt x="75" y="24"/>
                    </a:cubicBezTo>
                    <a:cubicBezTo>
                      <a:pt x="74" y="23"/>
                      <a:pt x="74" y="22"/>
                      <a:pt x="73" y="22"/>
                    </a:cubicBezTo>
                    <a:cubicBezTo>
                      <a:pt x="71" y="20"/>
                      <a:pt x="71" y="22"/>
                      <a:pt x="70" y="23"/>
                    </a:cubicBezTo>
                    <a:cubicBezTo>
                      <a:pt x="70" y="24"/>
                      <a:pt x="70" y="24"/>
                      <a:pt x="70" y="24"/>
                    </a:cubicBezTo>
                    <a:cubicBezTo>
                      <a:pt x="68" y="22"/>
                      <a:pt x="69" y="25"/>
                      <a:pt x="68" y="24"/>
                    </a:cubicBezTo>
                    <a:cubicBezTo>
                      <a:pt x="68" y="25"/>
                      <a:pt x="70" y="28"/>
                      <a:pt x="69" y="28"/>
                    </a:cubicBezTo>
                    <a:cubicBezTo>
                      <a:pt x="70" y="30"/>
                      <a:pt x="68" y="26"/>
                      <a:pt x="67" y="25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7"/>
                      <a:pt x="67" y="28"/>
                      <a:pt x="66" y="27"/>
                    </a:cubicBezTo>
                    <a:cubicBezTo>
                      <a:pt x="66" y="27"/>
                      <a:pt x="66" y="27"/>
                      <a:pt x="66" y="27"/>
                    </a:cubicBezTo>
                    <a:cubicBezTo>
                      <a:pt x="66" y="27"/>
                      <a:pt x="65" y="26"/>
                      <a:pt x="64" y="27"/>
                    </a:cubicBezTo>
                    <a:cubicBezTo>
                      <a:pt x="65" y="28"/>
                      <a:pt x="64" y="28"/>
                      <a:pt x="65" y="29"/>
                    </a:cubicBezTo>
                    <a:cubicBezTo>
                      <a:pt x="65" y="28"/>
                      <a:pt x="65" y="28"/>
                      <a:pt x="65" y="28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5" y="29"/>
                      <a:pt x="65" y="29"/>
                      <a:pt x="65" y="29"/>
                    </a:cubicBezTo>
                    <a:cubicBezTo>
                      <a:pt x="64" y="28"/>
                      <a:pt x="64" y="28"/>
                      <a:pt x="64" y="28"/>
                    </a:cubicBezTo>
                    <a:cubicBezTo>
                      <a:pt x="63" y="27"/>
                      <a:pt x="64" y="29"/>
                      <a:pt x="65" y="30"/>
                    </a:cubicBezTo>
                    <a:cubicBezTo>
                      <a:pt x="65" y="31"/>
                      <a:pt x="64" y="30"/>
                      <a:pt x="64" y="29"/>
                    </a:cubicBezTo>
                    <a:cubicBezTo>
                      <a:pt x="63" y="29"/>
                      <a:pt x="64" y="30"/>
                      <a:pt x="64" y="29"/>
                    </a:cubicBezTo>
                    <a:cubicBezTo>
                      <a:pt x="63" y="28"/>
                      <a:pt x="63" y="29"/>
                      <a:pt x="63" y="28"/>
                    </a:cubicBezTo>
                    <a:cubicBezTo>
                      <a:pt x="63" y="28"/>
                      <a:pt x="64" y="30"/>
                      <a:pt x="63" y="30"/>
                    </a:cubicBezTo>
                    <a:cubicBezTo>
                      <a:pt x="63" y="30"/>
                      <a:pt x="63" y="31"/>
                      <a:pt x="62" y="29"/>
                    </a:cubicBezTo>
                    <a:cubicBezTo>
                      <a:pt x="62" y="30"/>
                      <a:pt x="62" y="30"/>
                      <a:pt x="62" y="31"/>
                    </a:cubicBezTo>
                    <a:cubicBezTo>
                      <a:pt x="63" y="31"/>
                      <a:pt x="63" y="31"/>
                      <a:pt x="64" y="32"/>
                    </a:cubicBezTo>
                    <a:cubicBezTo>
                      <a:pt x="64" y="32"/>
                      <a:pt x="64" y="33"/>
                      <a:pt x="63" y="3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3" y="32"/>
                      <a:pt x="64" y="33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3" y="33"/>
                      <a:pt x="62" y="33"/>
                      <a:pt x="62" y="33"/>
                    </a:cubicBezTo>
                    <a:cubicBezTo>
                      <a:pt x="61" y="32"/>
                      <a:pt x="60" y="30"/>
                      <a:pt x="60" y="30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0" y="32"/>
                      <a:pt x="60" y="32"/>
                      <a:pt x="59" y="31"/>
                    </a:cubicBezTo>
                    <a:cubicBezTo>
                      <a:pt x="58" y="31"/>
                      <a:pt x="61" y="36"/>
                      <a:pt x="60" y="35"/>
                    </a:cubicBezTo>
                    <a:cubicBezTo>
                      <a:pt x="59" y="33"/>
                      <a:pt x="59" y="33"/>
                      <a:pt x="58" y="33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59" y="35"/>
                      <a:pt x="58" y="33"/>
                      <a:pt x="59" y="34"/>
                    </a:cubicBezTo>
                    <a:cubicBezTo>
                      <a:pt x="60" y="34"/>
                      <a:pt x="59" y="34"/>
                      <a:pt x="59" y="35"/>
                    </a:cubicBezTo>
                    <a:cubicBezTo>
                      <a:pt x="56" y="32"/>
                      <a:pt x="57" y="35"/>
                      <a:pt x="55" y="34"/>
                    </a:cubicBezTo>
                    <a:cubicBezTo>
                      <a:pt x="56" y="36"/>
                      <a:pt x="55" y="35"/>
                      <a:pt x="55" y="36"/>
                    </a:cubicBezTo>
                    <a:cubicBezTo>
                      <a:pt x="54" y="34"/>
                      <a:pt x="55" y="37"/>
                      <a:pt x="54" y="36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54" y="37"/>
                      <a:pt x="57" y="41"/>
                      <a:pt x="55" y="39"/>
                    </a:cubicBezTo>
                    <a:cubicBezTo>
                      <a:pt x="54" y="39"/>
                      <a:pt x="54" y="38"/>
                      <a:pt x="53" y="37"/>
                    </a:cubicBezTo>
                    <a:cubicBezTo>
                      <a:pt x="51" y="35"/>
                      <a:pt x="54" y="40"/>
                      <a:pt x="52" y="38"/>
                    </a:cubicBezTo>
                    <a:cubicBezTo>
                      <a:pt x="52" y="38"/>
                      <a:pt x="53" y="40"/>
                      <a:pt x="54" y="41"/>
                    </a:cubicBezTo>
                    <a:cubicBezTo>
                      <a:pt x="53" y="40"/>
                      <a:pt x="51" y="39"/>
                      <a:pt x="51" y="39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49" y="39"/>
                      <a:pt x="50" y="40"/>
                      <a:pt x="50" y="41"/>
                    </a:cubicBezTo>
                    <a:cubicBezTo>
                      <a:pt x="49" y="39"/>
                      <a:pt x="48" y="41"/>
                      <a:pt x="47" y="40"/>
                    </a:cubicBezTo>
                    <a:cubicBezTo>
                      <a:pt x="49" y="42"/>
                      <a:pt x="46" y="40"/>
                      <a:pt x="48" y="43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8" y="43"/>
                      <a:pt x="49" y="44"/>
                      <a:pt x="49" y="45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6" y="41"/>
                      <a:pt x="47" y="43"/>
                      <a:pt x="46" y="42"/>
                    </a:cubicBezTo>
                    <a:cubicBezTo>
                      <a:pt x="47" y="43"/>
                      <a:pt x="45" y="42"/>
                      <a:pt x="46" y="44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5"/>
                      <a:pt x="47" y="45"/>
                      <a:pt x="47" y="46"/>
                    </a:cubicBezTo>
                    <a:cubicBezTo>
                      <a:pt x="47" y="46"/>
                      <a:pt x="45" y="44"/>
                      <a:pt x="45" y="44"/>
                    </a:cubicBezTo>
                    <a:cubicBezTo>
                      <a:pt x="45" y="44"/>
                      <a:pt x="45" y="44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3" y="44"/>
                      <a:pt x="43" y="44"/>
                      <a:pt x="43" y="44"/>
                    </a:cubicBezTo>
                    <a:cubicBezTo>
                      <a:pt x="43" y="44"/>
                      <a:pt x="43" y="45"/>
                      <a:pt x="44" y="46"/>
                    </a:cubicBezTo>
                    <a:cubicBezTo>
                      <a:pt x="42" y="46"/>
                      <a:pt x="42" y="48"/>
                      <a:pt x="42" y="49"/>
                    </a:cubicBezTo>
                    <a:cubicBezTo>
                      <a:pt x="42" y="49"/>
                      <a:pt x="41" y="48"/>
                      <a:pt x="42" y="48"/>
                    </a:cubicBezTo>
                    <a:cubicBezTo>
                      <a:pt x="42" y="49"/>
                      <a:pt x="42" y="50"/>
                      <a:pt x="42" y="49"/>
                    </a:cubicBezTo>
                    <a:cubicBezTo>
                      <a:pt x="42" y="50"/>
                      <a:pt x="41" y="48"/>
                      <a:pt x="40" y="49"/>
                    </a:cubicBezTo>
                    <a:cubicBezTo>
                      <a:pt x="40" y="48"/>
                      <a:pt x="41" y="50"/>
                      <a:pt x="41" y="50"/>
                    </a:cubicBezTo>
                    <a:cubicBezTo>
                      <a:pt x="39" y="48"/>
                      <a:pt x="41" y="52"/>
                      <a:pt x="39" y="51"/>
                    </a:cubicBezTo>
                    <a:cubicBezTo>
                      <a:pt x="40" y="52"/>
                      <a:pt x="39" y="51"/>
                      <a:pt x="39" y="50"/>
                    </a:cubicBezTo>
                    <a:cubicBezTo>
                      <a:pt x="39" y="51"/>
                      <a:pt x="38" y="52"/>
                      <a:pt x="39" y="54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53"/>
                      <a:pt x="38" y="53"/>
                      <a:pt x="38" y="54"/>
                    </a:cubicBezTo>
                    <a:cubicBezTo>
                      <a:pt x="39" y="55"/>
                      <a:pt x="40" y="56"/>
                      <a:pt x="39" y="56"/>
                    </a:cubicBezTo>
                    <a:cubicBezTo>
                      <a:pt x="39" y="56"/>
                      <a:pt x="39" y="56"/>
                      <a:pt x="39" y="56"/>
                    </a:cubicBezTo>
                    <a:cubicBezTo>
                      <a:pt x="39" y="56"/>
                      <a:pt x="39" y="57"/>
                      <a:pt x="39" y="57"/>
                    </a:cubicBezTo>
                    <a:cubicBezTo>
                      <a:pt x="38" y="57"/>
                      <a:pt x="39" y="57"/>
                      <a:pt x="38" y="56"/>
                    </a:cubicBezTo>
                    <a:cubicBezTo>
                      <a:pt x="36" y="54"/>
                      <a:pt x="36" y="56"/>
                      <a:pt x="36" y="56"/>
                    </a:cubicBezTo>
                    <a:cubicBezTo>
                      <a:pt x="37" y="57"/>
                      <a:pt x="37" y="57"/>
                      <a:pt x="37" y="57"/>
                    </a:cubicBezTo>
                    <a:cubicBezTo>
                      <a:pt x="37" y="58"/>
                      <a:pt x="36" y="56"/>
                      <a:pt x="36" y="56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0"/>
                      <a:pt x="37" y="59"/>
                      <a:pt x="36" y="58"/>
                    </a:cubicBezTo>
                    <a:cubicBezTo>
                      <a:pt x="36" y="59"/>
                      <a:pt x="37" y="61"/>
                      <a:pt x="38" y="63"/>
                    </a:cubicBezTo>
                    <a:cubicBezTo>
                      <a:pt x="38" y="63"/>
                      <a:pt x="38" y="64"/>
                      <a:pt x="38" y="64"/>
                    </a:cubicBezTo>
                    <a:cubicBezTo>
                      <a:pt x="37" y="63"/>
                      <a:pt x="38" y="64"/>
                      <a:pt x="37" y="63"/>
                    </a:cubicBezTo>
                    <a:cubicBezTo>
                      <a:pt x="36" y="63"/>
                      <a:pt x="36" y="63"/>
                      <a:pt x="36" y="63"/>
                    </a:cubicBezTo>
                    <a:cubicBezTo>
                      <a:pt x="36" y="62"/>
                      <a:pt x="34" y="61"/>
                      <a:pt x="34" y="60"/>
                    </a:cubicBezTo>
                    <a:cubicBezTo>
                      <a:pt x="34" y="61"/>
                      <a:pt x="33" y="61"/>
                      <a:pt x="32" y="61"/>
                    </a:cubicBezTo>
                    <a:cubicBezTo>
                      <a:pt x="34" y="63"/>
                      <a:pt x="32" y="63"/>
                      <a:pt x="34" y="65"/>
                    </a:cubicBezTo>
                    <a:cubicBezTo>
                      <a:pt x="34" y="65"/>
                      <a:pt x="32" y="63"/>
                      <a:pt x="32" y="63"/>
                    </a:cubicBezTo>
                    <a:cubicBezTo>
                      <a:pt x="32" y="64"/>
                      <a:pt x="31" y="64"/>
                      <a:pt x="31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30" y="66"/>
                      <a:pt x="29" y="66"/>
                      <a:pt x="30" y="68"/>
                    </a:cubicBezTo>
                    <a:cubicBezTo>
                      <a:pt x="30" y="67"/>
                      <a:pt x="30" y="67"/>
                      <a:pt x="30" y="67"/>
                    </a:cubicBezTo>
                    <a:cubicBezTo>
                      <a:pt x="28" y="67"/>
                      <a:pt x="32" y="69"/>
                      <a:pt x="30" y="69"/>
                    </a:cubicBezTo>
                    <a:cubicBezTo>
                      <a:pt x="29" y="68"/>
                      <a:pt x="29" y="68"/>
                      <a:pt x="29" y="68"/>
                    </a:cubicBezTo>
                    <a:cubicBezTo>
                      <a:pt x="30" y="69"/>
                      <a:pt x="28" y="68"/>
                      <a:pt x="29" y="70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8" y="69"/>
                      <a:pt x="28" y="69"/>
                      <a:pt x="28" y="71"/>
                    </a:cubicBezTo>
                    <a:cubicBezTo>
                      <a:pt x="27" y="69"/>
                      <a:pt x="27" y="69"/>
                      <a:pt x="27" y="69"/>
                    </a:cubicBezTo>
                    <a:cubicBezTo>
                      <a:pt x="26" y="69"/>
                      <a:pt x="28" y="71"/>
                      <a:pt x="27" y="71"/>
                    </a:cubicBezTo>
                    <a:cubicBezTo>
                      <a:pt x="27" y="71"/>
                      <a:pt x="26" y="71"/>
                      <a:pt x="26" y="70"/>
                    </a:cubicBezTo>
                    <a:cubicBezTo>
                      <a:pt x="27" y="71"/>
                      <a:pt x="26" y="72"/>
                      <a:pt x="27" y="72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3" y="73"/>
                      <a:pt x="21" y="75"/>
                      <a:pt x="21" y="78"/>
                    </a:cubicBezTo>
                    <a:cubicBezTo>
                      <a:pt x="19" y="77"/>
                      <a:pt x="20" y="77"/>
                      <a:pt x="19" y="76"/>
                    </a:cubicBezTo>
                    <a:cubicBezTo>
                      <a:pt x="20" y="77"/>
                      <a:pt x="19" y="77"/>
                      <a:pt x="19" y="78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9" y="78"/>
                      <a:pt x="18" y="77"/>
                      <a:pt x="18" y="78"/>
                    </a:cubicBezTo>
                    <a:cubicBezTo>
                      <a:pt x="18" y="78"/>
                      <a:pt x="18" y="78"/>
                      <a:pt x="18" y="78"/>
                    </a:cubicBezTo>
                    <a:cubicBezTo>
                      <a:pt x="19" y="80"/>
                      <a:pt x="16" y="77"/>
                      <a:pt x="18" y="79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8" y="80"/>
                      <a:pt x="15" y="78"/>
                      <a:pt x="17" y="80"/>
                    </a:cubicBezTo>
                    <a:cubicBezTo>
                      <a:pt x="16" y="80"/>
                      <a:pt x="16" y="80"/>
                      <a:pt x="16" y="80"/>
                    </a:cubicBezTo>
                    <a:cubicBezTo>
                      <a:pt x="15" y="79"/>
                      <a:pt x="18" y="82"/>
                      <a:pt x="16" y="81"/>
                    </a:cubicBezTo>
                    <a:cubicBezTo>
                      <a:pt x="16" y="82"/>
                      <a:pt x="16" y="83"/>
                      <a:pt x="17" y="8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5"/>
                      <a:pt x="13" y="86"/>
                      <a:pt x="14" y="89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4" y="90"/>
                      <a:pt x="10" y="89"/>
                      <a:pt x="13" y="92"/>
                    </a:cubicBezTo>
                    <a:cubicBezTo>
                      <a:pt x="14" y="93"/>
                      <a:pt x="14" y="93"/>
                      <a:pt x="14" y="93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3" y="93"/>
                      <a:pt x="11" y="93"/>
                      <a:pt x="13" y="94"/>
                    </a:cubicBezTo>
                    <a:cubicBezTo>
                      <a:pt x="12" y="94"/>
                      <a:pt x="12" y="93"/>
                      <a:pt x="12" y="93"/>
                    </a:cubicBezTo>
                    <a:cubicBezTo>
                      <a:pt x="11" y="93"/>
                      <a:pt x="13" y="95"/>
                      <a:pt x="12" y="95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8" y="95"/>
                      <a:pt x="4" y="96"/>
                      <a:pt x="6" y="100"/>
                    </a:cubicBezTo>
                    <a:cubicBezTo>
                      <a:pt x="6" y="101"/>
                      <a:pt x="4" y="99"/>
                      <a:pt x="4" y="99"/>
                    </a:cubicBezTo>
                    <a:cubicBezTo>
                      <a:pt x="6" y="103"/>
                      <a:pt x="0" y="102"/>
                      <a:pt x="3" y="107"/>
                    </a:cubicBezTo>
                    <a:cubicBezTo>
                      <a:pt x="4" y="109"/>
                      <a:pt x="9" y="112"/>
                      <a:pt x="9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3" name="Freeform 163"/>
              <p:cNvSpPr>
                <a:spLocks/>
              </p:cNvSpPr>
              <p:nvPr/>
            </p:nvSpPr>
            <p:spPr bwMode="auto">
              <a:xfrm>
                <a:off x="7195" y="2086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4" name="Freeform 164"/>
              <p:cNvSpPr>
                <a:spLocks/>
              </p:cNvSpPr>
              <p:nvPr/>
            </p:nvSpPr>
            <p:spPr bwMode="auto">
              <a:xfrm>
                <a:off x="6540" y="1413"/>
                <a:ext cx="3" cy="0"/>
              </a:xfrm>
              <a:custGeom>
                <a:avLst/>
                <a:gdLst>
                  <a:gd name="T0" fmla="*/ 3 w 3"/>
                  <a:gd name="T1" fmla="*/ 3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5" name="Freeform 165"/>
              <p:cNvSpPr>
                <a:spLocks/>
              </p:cNvSpPr>
              <p:nvPr/>
            </p:nvSpPr>
            <p:spPr bwMode="auto">
              <a:xfrm>
                <a:off x="5656" y="2392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0 h 5"/>
                  <a:gd name="T4" fmla="*/ 2 w 2"/>
                  <a:gd name="T5" fmla="*/ 5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6" name="Freeform 166"/>
              <p:cNvSpPr>
                <a:spLocks/>
              </p:cNvSpPr>
              <p:nvPr/>
            </p:nvSpPr>
            <p:spPr bwMode="auto">
              <a:xfrm>
                <a:off x="5660" y="2376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7" name="Freeform 167"/>
              <p:cNvSpPr>
                <a:spLocks/>
              </p:cNvSpPr>
              <p:nvPr/>
            </p:nvSpPr>
            <p:spPr bwMode="auto">
              <a:xfrm>
                <a:off x="6123" y="166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8" name="Freeform 168"/>
              <p:cNvSpPr>
                <a:spLocks/>
              </p:cNvSpPr>
              <p:nvPr/>
            </p:nvSpPr>
            <p:spPr bwMode="auto">
              <a:xfrm>
                <a:off x="5694" y="24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499" name="Freeform 169"/>
              <p:cNvSpPr>
                <a:spLocks/>
              </p:cNvSpPr>
              <p:nvPr/>
            </p:nvSpPr>
            <p:spPr bwMode="auto">
              <a:xfrm>
                <a:off x="5663" y="2376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0" name="Freeform 170"/>
              <p:cNvSpPr>
                <a:spLocks/>
              </p:cNvSpPr>
              <p:nvPr/>
            </p:nvSpPr>
            <p:spPr bwMode="auto">
              <a:xfrm>
                <a:off x="5663" y="23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1" name="Freeform 171"/>
              <p:cNvSpPr>
                <a:spLocks/>
              </p:cNvSpPr>
              <p:nvPr/>
            </p:nvSpPr>
            <p:spPr bwMode="auto">
              <a:xfrm>
                <a:off x="5663" y="2385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2" name="Freeform 172"/>
              <p:cNvSpPr>
                <a:spLocks/>
              </p:cNvSpPr>
              <p:nvPr/>
            </p:nvSpPr>
            <p:spPr bwMode="auto">
              <a:xfrm>
                <a:off x="5748" y="2352"/>
                <a:ext cx="2" cy="9"/>
              </a:xfrm>
              <a:custGeom>
                <a:avLst/>
                <a:gdLst>
                  <a:gd name="T0" fmla="*/ 1 w 1"/>
                  <a:gd name="T1" fmla="*/ 2 h 4"/>
                  <a:gd name="T2" fmla="*/ 1 w 1"/>
                  <a:gd name="T3" fmla="*/ 0 h 4"/>
                  <a:gd name="T4" fmla="*/ 1 w 1"/>
                  <a:gd name="T5" fmla="*/ 4 h 4"/>
                  <a:gd name="T6" fmla="*/ 1 w 1"/>
                  <a:gd name="T7" fmla="*/ 4 h 4"/>
                  <a:gd name="T8" fmla="*/ 1 w 1"/>
                  <a:gd name="T9" fmla="*/ 3 h 4"/>
                  <a:gd name="T10" fmla="*/ 1 w 1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4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3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3" name="Freeform 173"/>
              <p:cNvSpPr>
                <a:spLocks/>
              </p:cNvSpPr>
              <p:nvPr/>
            </p:nvSpPr>
            <p:spPr bwMode="auto">
              <a:xfrm>
                <a:off x="5750" y="2357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4" name="Freeform 174"/>
              <p:cNvSpPr>
                <a:spLocks/>
              </p:cNvSpPr>
              <p:nvPr/>
            </p:nvSpPr>
            <p:spPr bwMode="auto">
              <a:xfrm>
                <a:off x="5750" y="2359"/>
                <a:ext cx="0" cy="5"/>
              </a:xfrm>
              <a:custGeom>
                <a:avLst/>
                <a:gdLst>
                  <a:gd name="T0" fmla="*/ 2 h 2"/>
                  <a:gd name="T1" fmla="*/ 1 h 2"/>
                  <a:gd name="T2" fmla="*/ 1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5" name="Freeform 175"/>
              <p:cNvSpPr>
                <a:spLocks/>
              </p:cNvSpPr>
              <p:nvPr/>
            </p:nvSpPr>
            <p:spPr bwMode="auto">
              <a:xfrm>
                <a:off x="5736" y="2345"/>
                <a:ext cx="0" cy="7"/>
              </a:xfrm>
              <a:custGeom>
                <a:avLst/>
                <a:gdLst>
                  <a:gd name="T0" fmla="*/ 2 h 3"/>
                  <a:gd name="T1" fmla="*/ 2 h 3"/>
                  <a:gd name="T2" fmla="*/ 2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2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6" name="Freeform 176"/>
              <p:cNvSpPr>
                <a:spLocks/>
              </p:cNvSpPr>
              <p:nvPr/>
            </p:nvSpPr>
            <p:spPr bwMode="auto">
              <a:xfrm>
                <a:off x="5753" y="239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7" name="Freeform 177"/>
              <p:cNvSpPr>
                <a:spLocks/>
              </p:cNvSpPr>
              <p:nvPr/>
            </p:nvSpPr>
            <p:spPr bwMode="auto">
              <a:xfrm>
                <a:off x="6047" y="22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8" name="Freeform 178"/>
              <p:cNvSpPr>
                <a:spLocks/>
              </p:cNvSpPr>
              <p:nvPr/>
            </p:nvSpPr>
            <p:spPr bwMode="auto">
              <a:xfrm>
                <a:off x="5743" y="2347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09" name="Freeform 179"/>
              <p:cNvSpPr>
                <a:spLocks/>
              </p:cNvSpPr>
              <p:nvPr/>
            </p:nvSpPr>
            <p:spPr bwMode="auto">
              <a:xfrm>
                <a:off x="5755" y="2387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0" name="Freeform 180"/>
              <p:cNvSpPr>
                <a:spLocks/>
              </p:cNvSpPr>
              <p:nvPr/>
            </p:nvSpPr>
            <p:spPr bwMode="auto">
              <a:xfrm>
                <a:off x="5874" y="279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1" name="Freeform 181"/>
              <p:cNvSpPr>
                <a:spLocks/>
              </p:cNvSpPr>
              <p:nvPr/>
            </p:nvSpPr>
            <p:spPr bwMode="auto">
              <a:xfrm>
                <a:off x="5905" y="2769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2" name="Freeform 182"/>
              <p:cNvSpPr>
                <a:spLocks/>
              </p:cNvSpPr>
              <p:nvPr/>
            </p:nvSpPr>
            <p:spPr bwMode="auto">
              <a:xfrm>
                <a:off x="5755" y="2385"/>
                <a:ext cx="3" cy="7"/>
              </a:xfrm>
              <a:custGeom>
                <a:avLst/>
                <a:gdLst>
                  <a:gd name="T0" fmla="*/ 0 w 1"/>
                  <a:gd name="T1" fmla="*/ 3 h 3"/>
                  <a:gd name="T2" fmla="*/ 1 w 1"/>
                  <a:gd name="T3" fmla="*/ 0 h 3"/>
                  <a:gd name="T4" fmla="*/ 0 w 1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3" name="Freeform 183"/>
              <p:cNvSpPr>
                <a:spLocks/>
              </p:cNvSpPr>
              <p:nvPr/>
            </p:nvSpPr>
            <p:spPr bwMode="auto">
              <a:xfrm>
                <a:off x="5817" y="2783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4" name="Freeform 184"/>
              <p:cNvSpPr>
                <a:spLocks/>
              </p:cNvSpPr>
              <p:nvPr/>
            </p:nvSpPr>
            <p:spPr bwMode="auto">
              <a:xfrm>
                <a:off x="5822" y="278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5" name="Freeform 185"/>
              <p:cNvSpPr>
                <a:spLocks/>
              </p:cNvSpPr>
              <p:nvPr/>
            </p:nvSpPr>
            <p:spPr bwMode="auto">
              <a:xfrm>
                <a:off x="5824" y="2793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6" name="Freeform 186"/>
              <p:cNvSpPr>
                <a:spLocks/>
              </p:cNvSpPr>
              <p:nvPr/>
            </p:nvSpPr>
            <p:spPr bwMode="auto">
              <a:xfrm>
                <a:off x="5822" y="279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7" name="Freeform 187"/>
              <p:cNvSpPr>
                <a:spLocks/>
              </p:cNvSpPr>
              <p:nvPr/>
            </p:nvSpPr>
            <p:spPr bwMode="auto">
              <a:xfrm>
                <a:off x="7325" y="20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8" name="Freeform 188"/>
              <p:cNvSpPr>
                <a:spLocks/>
              </p:cNvSpPr>
              <p:nvPr/>
            </p:nvSpPr>
            <p:spPr bwMode="auto">
              <a:xfrm>
                <a:off x="5715" y="2406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19" name="Freeform 189"/>
              <p:cNvSpPr>
                <a:spLocks/>
              </p:cNvSpPr>
              <p:nvPr/>
            </p:nvSpPr>
            <p:spPr bwMode="auto">
              <a:xfrm>
                <a:off x="5672" y="23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0" name="Freeform 190"/>
              <p:cNvSpPr>
                <a:spLocks/>
              </p:cNvSpPr>
              <p:nvPr/>
            </p:nvSpPr>
            <p:spPr bwMode="auto">
              <a:xfrm>
                <a:off x="5746" y="2357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1" name="Freeform 191"/>
              <p:cNvSpPr>
                <a:spLocks/>
              </p:cNvSpPr>
              <p:nvPr/>
            </p:nvSpPr>
            <p:spPr bwMode="auto">
              <a:xfrm>
                <a:off x="7192" y="2091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2" name="Freeform 192"/>
              <p:cNvSpPr>
                <a:spLocks/>
              </p:cNvSpPr>
              <p:nvPr/>
            </p:nvSpPr>
            <p:spPr bwMode="auto">
              <a:xfrm>
                <a:off x="5611" y="2345"/>
                <a:ext cx="147" cy="102"/>
              </a:xfrm>
              <a:custGeom>
                <a:avLst/>
                <a:gdLst>
                  <a:gd name="T0" fmla="*/ 46 w 62"/>
                  <a:gd name="T1" fmla="*/ 23 h 43"/>
                  <a:gd name="T2" fmla="*/ 51 w 62"/>
                  <a:gd name="T3" fmla="*/ 20 h 43"/>
                  <a:gd name="T4" fmla="*/ 54 w 62"/>
                  <a:gd name="T5" fmla="*/ 19 h 43"/>
                  <a:gd name="T6" fmla="*/ 58 w 62"/>
                  <a:gd name="T7" fmla="*/ 21 h 43"/>
                  <a:gd name="T8" fmla="*/ 60 w 62"/>
                  <a:gd name="T9" fmla="*/ 20 h 43"/>
                  <a:gd name="T10" fmla="*/ 61 w 62"/>
                  <a:gd name="T11" fmla="*/ 16 h 43"/>
                  <a:gd name="T12" fmla="*/ 62 w 62"/>
                  <a:gd name="T13" fmla="*/ 13 h 43"/>
                  <a:gd name="T14" fmla="*/ 62 w 62"/>
                  <a:gd name="T15" fmla="*/ 11 h 43"/>
                  <a:gd name="T16" fmla="*/ 58 w 62"/>
                  <a:gd name="T17" fmla="*/ 12 h 43"/>
                  <a:gd name="T18" fmla="*/ 56 w 62"/>
                  <a:gd name="T19" fmla="*/ 9 h 43"/>
                  <a:gd name="T20" fmla="*/ 57 w 62"/>
                  <a:gd name="T21" fmla="*/ 2 h 43"/>
                  <a:gd name="T22" fmla="*/ 56 w 62"/>
                  <a:gd name="T23" fmla="*/ 2 h 43"/>
                  <a:gd name="T24" fmla="*/ 55 w 62"/>
                  <a:gd name="T25" fmla="*/ 5 h 43"/>
                  <a:gd name="T26" fmla="*/ 54 w 62"/>
                  <a:gd name="T27" fmla="*/ 3 h 43"/>
                  <a:gd name="T28" fmla="*/ 53 w 62"/>
                  <a:gd name="T29" fmla="*/ 8 h 43"/>
                  <a:gd name="T30" fmla="*/ 51 w 62"/>
                  <a:gd name="T31" fmla="*/ 3 h 43"/>
                  <a:gd name="T32" fmla="*/ 51 w 62"/>
                  <a:gd name="T33" fmla="*/ 1 h 43"/>
                  <a:gd name="T34" fmla="*/ 50 w 62"/>
                  <a:gd name="T35" fmla="*/ 4 h 43"/>
                  <a:gd name="T36" fmla="*/ 49 w 62"/>
                  <a:gd name="T37" fmla="*/ 2 h 43"/>
                  <a:gd name="T38" fmla="*/ 48 w 62"/>
                  <a:gd name="T39" fmla="*/ 7 h 43"/>
                  <a:gd name="T40" fmla="*/ 47 w 62"/>
                  <a:gd name="T41" fmla="*/ 12 h 43"/>
                  <a:gd name="T42" fmla="*/ 46 w 62"/>
                  <a:gd name="T43" fmla="*/ 7 h 43"/>
                  <a:gd name="T44" fmla="*/ 43 w 62"/>
                  <a:gd name="T45" fmla="*/ 7 h 43"/>
                  <a:gd name="T46" fmla="*/ 42 w 62"/>
                  <a:gd name="T47" fmla="*/ 7 h 43"/>
                  <a:gd name="T48" fmla="*/ 40 w 62"/>
                  <a:gd name="T49" fmla="*/ 8 h 43"/>
                  <a:gd name="T50" fmla="*/ 37 w 62"/>
                  <a:gd name="T51" fmla="*/ 9 h 43"/>
                  <a:gd name="T52" fmla="*/ 36 w 62"/>
                  <a:gd name="T53" fmla="*/ 10 h 43"/>
                  <a:gd name="T54" fmla="*/ 36 w 62"/>
                  <a:gd name="T55" fmla="*/ 10 h 43"/>
                  <a:gd name="T56" fmla="*/ 35 w 62"/>
                  <a:gd name="T57" fmla="*/ 12 h 43"/>
                  <a:gd name="T58" fmla="*/ 34 w 62"/>
                  <a:gd name="T59" fmla="*/ 10 h 43"/>
                  <a:gd name="T60" fmla="*/ 33 w 62"/>
                  <a:gd name="T61" fmla="*/ 12 h 43"/>
                  <a:gd name="T62" fmla="*/ 30 w 62"/>
                  <a:gd name="T63" fmla="*/ 11 h 43"/>
                  <a:gd name="T64" fmla="*/ 28 w 62"/>
                  <a:gd name="T65" fmla="*/ 12 h 43"/>
                  <a:gd name="T66" fmla="*/ 26 w 62"/>
                  <a:gd name="T67" fmla="*/ 12 h 43"/>
                  <a:gd name="T68" fmla="*/ 26 w 62"/>
                  <a:gd name="T69" fmla="*/ 14 h 43"/>
                  <a:gd name="T70" fmla="*/ 25 w 62"/>
                  <a:gd name="T71" fmla="*/ 13 h 43"/>
                  <a:gd name="T72" fmla="*/ 24 w 62"/>
                  <a:gd name="T73" fmla="*/ 15 h 43"/>
                  <a:gd name="T74" fmla="*/ 22 w 62"/>
                  <a:gd name="T75" fmla="*/ 16 h 43"/>
                  <a:gd name="T76" fmla="*/ 21 w 62"/>
                  <a:gd name="T77" fmla="*/ 17 h 43"/>
                  <a:gd name="T78" fmla="*/ 22 w 62"/>
                  <a:gd name="T79" fmla="*/ 25 h 43"/>
                  <a:gd name="T80" fmla="*/ 19 w 62"/>
                  <a:gd name="T81" fmla="*/ 21 h 43"/>
                  <a:gd name="T82" fmla="*/ 17 w 62"/>
                  <a:gd name="T83" fmla="*/ 23 h 43"/>
                  <a:gd name="T84" fmla="*/ 16 w 62"/>
                  <a:gd name="T85" fmla="*/ 23 h 43"/>
                  <a:gd name="T86" fmla="*/ 11 w 62"/>
                  <a:gd name="T87" fmla="*/ 24 h 43"/>
                  <a:gd name="T88" fmla="*/ 10 w 62"/>
                  <a:gd name="T89" fmla="*/ 24 h 43"/>
                  <a:gd name="T90" fmla="*/ 8 w 62"/>
                  <a:gd name="T91" fmla="*/ 31 h 43"/>
                  <a:gd name="T92" fmla="*/ 7 w 62"/>
                  <a:gd name="T93" fmla="*/ 32 h 43"/>
                  <a:gd name="T94" fmla="*/ 12 w 62"/>
                  <a:gd name="T95" fmla="*/ 41 h 43"/>
                  <a:gd name="T96" fmla="*/ 18 w 62"/>
                  <a:gd name="T97" fmla="*/ 38 h 43"/>
                  <a:gd name="T98" fmla="*/ 28 w 62"/>
                  <a:gd name="T99" fmla="*/ 27 h 43"/>
                  <a:gd name="T100" fmla="*/ 31 w 62"/>
                  <a:gd name="T101" fmla="*/ 31 h 43"/>
                  <a:gd name="T102" fmla="*/ 36 w 62"/>
                  <a:gd name="T103" fmla="*/ 29 h 43"/>
                  <a:gd name="T104" fmla="*/ 41 w 62"/>
                  <a:gd name="T105" fmla="*/ 2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" h="43">
                    <a:moveTo>
                      <a:pt x="44" y="25"/>
                    </a:moveTo>
                    <a:cubicBezTo>
                      <a:pt x="44" y="25"/>
                      <a:pt x="44" y="26"/>
                      <a:pt x="44" y="26"/>
                    </a:cubicBezTo>
                    <a:cubicBezTo>
                      <a:pt x="44" y="26"/>
                      <a:pt x="44" y="26"/>
                      <a:pt x="45" y="27"/>
                    </a:cubicBezTo>
                    <a:cubicBezTo>
                      <a:pt x="45" y="26"/>
                      <a:pt x="45" y="25"/>
                      <a:pt x="45" y="25"/>
                    </a:cubicBezTo>
                    <a:cubicBezTo>
                      <a:pt x="46" y="27"/>
                      <a:pt x="46" y="25"/>
                      <a:pt x="46" y="26"/>
                    </a:cubicBezTo>
                    <a:cubicBezTo>
                      <a:pt x="46" y="24"/>
                      <a:pt x="46" y="22"/>
                      <a:pt x="46" y="23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4"/>
                      <a:pt x="48" y="27"/>
                      <a:pt x="48" y="23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9" y="23"/>
                      <a:pt x="50" y="25"/>
                      <a:pt x="50" y="22"/>
                    </a:cubicBezTo>
                    <a:cubicBezTo>
                      <a:pt x="50" y="23"/>
                      <a:pt x="51" y="23"/>
                      <a:pt x="51" y="23"/>
                    </a:cubicBezTo>
                    <a:cubicBezTo>
                      <a:pt x="51" y="22"/>
                      <a:pt x="51" y="22"/>
                      <a:pt x="51" y="20"/>
                    </a:cubicBezTo>
                    <a:cubicBezTo>
                      <a:pt x="51" y="20"/>
                      <a:pt x="52" y="21"/>
                      <a:pt x="52" y="21"/>
                    </a:cubicBezTo>
                    <a:cubicBezTo>
                      <a:pt x="52" y="22"/>
                      <a:pt x="52" y="24"/>
                      <a:pt x="52" y="22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3" y="22"/>
                      <a:pt x="53" y="20"/>
                      <a:pt x="53" y="21"/>
                    </a:cubicBezTo>
                    <a:cubicBezTo>
                      <a:pt x="54" y="20"/>
                      <a:pt x="54" y="20"/>
                      <a:pt x="54" y="18"/>
                    </a:cubicBezTo>
                    <a:cubicBezTo>
                      <a:pt x="54" y="18"/>
                      <a:pt x="54" y="20"/>
                      <a:pt x="54" y="19"/>
                    </a:cubicBezTo>
                    <a:cubicBezTo>
                      <a:pt x="54" y="21"/>
                      <a:pt x="54" y="21"/>
                      <a:pt x="54" y="21"/>
                    </a:cubicBezTo>
                    <a:cubicBezTo>
                      <a:pt x="54" y="21"/>
                      <a:pt x="55" y="20"/>
                      <a:pt x="56" y="19"/>
                    </a:cubicBezTo>
                    <a:cubicBezTo>
                      <a:pt x="56" y="22"/>
                      <a:pt x="56" y="19"/>
                      <a:pt x="57" y="21"/>
                    </a:cubicBezTo>
                    <a:cubicBezTo>
                      <a:pt x="57" y="19"/>
                      <a:pt x="57" y="21"/>
                      <a:pt x="58" y="18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8" y="20"/>
                      <a:pt x="58" y="20"/>
                      <a:pt x="58" y="21"/>
                    </a:cubicBezTo>
                    <a:cubicBezTo>
                      <a:pt x="58" y="21"/>
                      <a:pt x="59" y="19"/>
                      <a:pt x="59" y="18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19"/>
                      <a:pt x="60" y="17"/>
                      <a:pt x="60" y="15"/>
                    </a:cubicBezTo>
                    <a:cubicBezTo>
                      <a:pt x="60" y="16"/>
                      <a:pt x="60" y="15"/>
                      <a:pt x="60" y="16"/>
                    </a:cubicBezTo>
                    <a:cubicBezTo>
                      <a:pt x="60" y="17"/>
                      <a:pt x="59" y="19"/>
                      <a:pt x="59" y="20"/>
                    </a:cubicBezTo>
                    <a:cubicBezTo>
                      <a:pt x="59" y="21"/>
                      <a:pt x="60" y="18"/>
                      <a:pt x="60" y="20"/>
                    </a:cubicBezTo>
                    <a:cubicBezTo>
                      <a:pt x="60" y="20"/>
                      <a:pt x="60" y="20"/>
                      <a:pt x="60" y="18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20"/>
                      <a:pt x="60" y="20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1" y="17"/>
                      <a:pt x="61" y="17"/>
                      <a:pt x="62" y="15"/>
                    </a:cubicBezTo>
                    <a:cubicBezTo>
                      <a:pt x="61" y="16"/>
                      <a:pt x="61" y="16"/>
                      <a:pt x="61" y="16"/>
                    </a:cubicBezTo>
                    <a:cubicBezTo>
                      <a:pt x="62" y="15"/>
                      <a:pt x="62" y="14"/>
                      <a:pt x="62" y="16"/>
                    </a:cubicBezTo>
                    <a:cubicBezTo>
                      <a:pt x="61" y="17"/>
                      <a:pt x="61" y="18"/>
                      <a:pt x="61" y="19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6"/>
                      <a:pt x="62" y="16"/>
                      <a:pt x="62" y="14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14"/>
                      <a:pt x="62" y="12"/>
                      <a:pt x="61" y="14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61" y="15"/>
                      <a:pt x="60" y="17"/>
                      <a:pt x="61" y="15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61" y="13"/>
                      <a:pt x="61" y="14"/>
                      <a:pt x="61" y="14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1" y="15"/>
                      <a:pt x="61" y="12"/>
                      <a:pt x="60" y="13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1"/>
                      <a:pt x="60" y="14"/>
                      <a:pt x="60" y="14"/>
                    </a:cubicBezTo>
                    <a:cubicBezTo>
                      <a:pt x="60" y="13"/>
                      <a:pt x="61" y="11"/>
                      <a:pt x="61" y="10"/>
                    </a:cubicBezTo>
                    <a:cubicBezTo>
                      <a:pt x="60" y="10"/>
                      <a:pt x="59" y="12"/>
                      <a:pt x="59" y="10"/>
                    </a:cubicBezTo>
                    <a:cubicBezTo>
                      <a:pt x="59" y="10"/>
                      <a:pt x="59" y="11"/>
                      <a:pt x="58" y="12"/>
                    </a:cubicBezTo>
                    <a:cubicBezTo>
                      <a:pt x="58" y="12"/>
                      <a:pt x="59" y="9"/>
                      <a:pt x="58" y="11"/>
                    </a:cubicBezTo>
                    <a:cubicBezTo>
                      <a:pt x="58" y="10"/>
                      <a:pt x="58" y="9"/>
                      <a:pt x="59" y="8"/>
                    </a:cubicBezTo>
                    <a:cubicBezTo>
                      <a:pt x="58" y="9"/>
                      <a:pt x="58" y="8"/>
                      <a:pt x="58" y="10"/>
                    </a:cubicBezTo>
                    <a:cubicBezTo>
                      <a:pt x="58" y="9"/>
                      <a:pt x="57" y="9"/>
                      <a:pt x="57" y="9"/>
                    </a:cubicBezTo>
                    <a:cubicBezTo>
                      <a:pt x="57" y="9"/>
                      <a:pt x="57" y="8"/>
                      <a:pt x="57" y="7"/>
                    </a:cubicBezTo>
                    <a:cubicBezTo>
                      <a:pt x="57" y="8"/>
                      <a:pt x="56" y="9"/>
                      <a:pt x="56" y="9"/>
                    </a:cubicBezTo>
                    <a:cubicBezTo>
                      <a:pt x="56" y="11"/>
                      <a:pt x="56" y="11"/>
                      <a:pt x="56" y="12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6" y="11"/>
                      <a:pt x="56" y="9"/>
                      <a:pt x="56" y="9"/>
                    </a:cubicBezTo>
                    <a:cubicBezTo>
                      <a:pt x="56" y="6"/>
                      <a:pt x="56" y="9"/>
                      <a:pt x="56" y="6"/>
                    </a:cubicBezTo>
                    <a:cubicBezTo>
                      <a:pt x="56" y="4"/>
                      <a:pt x="57" y="4"/>
                      <a:pt x="57" y="5"/>
                    </a:cubicBezTo>
                    <a:cubicBezTo>
                      <a:pt x="58" y="3"/>
                      <a:pt x="57" y="5"/>
                      <a:pt x="57" y="2"/>
                    </a:cubicBezTo>
                    <a:cubicBezTo>
                      <a:pt x="57" y="3"/>
                      <a:pt x="57" y="4"/>
                      <a:pt x="56" y="4"/>
                    </a:cubicBezTo>
                    <a:cubicBezTo>
                      <a:pt x="56" y="5"/>
                      <a:pt x="56" y="6"/>
                      <a:pt x="56" y="7"/>
                    </a:cubicBezTo>
                    <a:cubicBezTo>
                      <a:pt x="56" y="9"/>
                      <a:pt x="56" y="5"/>
                      <a:pt x="56" y="5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3"/>
                      <a:pt x="55" y="5"/>
                      <a:pt x="55" y="5"/>
                    </a:cubicBezTo>
                    <a:cubicBezTo>
                      <a:pt x="55" y="1"/>
                      <a:pt x="56" y="4"/>
                      <a:pt x="56" y="2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5" y="0"/>
                      <a:pt x="56" y="3"/>
                      <a:pt x="55" y="2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5" y="3"/>
                      <a:pt x="55" y="4"/>
                      <a:pt x="55" y="4"/>
                    </a:cubicBezTo>
                    <a:cubicBezTo>
                      <a:pt x="55" y="7"/>
                      <a:pt x="55" y="5"/>
                      <a:pt x="55" y="5"/>
                    </a:cubicBezTo>
                    <a:cubicBezTo>
                      <a:pt x="54" y="7"/>
                      <a:pt x="55" y="5"/>
                      <a:pt x="55" y="7"/>
                    </a:cubicBezTo>
                    <a:cubicBezTo>
                      <a:pt x="55" y="8"/>
                      <a:pt x="54" y="9"/>
                      <a:pt x="54" y="9"/>
                    </a:cubicBezTo>
                    <a:cubicBezTo>
                      <a:pt x="54" y="9"/>
                      <a:pt x="54" y="7"/>
                      <a:pt x="54" y="6"/>
                    </a:cubicBezTo>
                    <a:cubicBezTo>
                      <a:pt x="54" y="5"/>
                      <a:pt x="54" y="5"/>
                      <a:pt x="54" y="6"/>
                    </a:cubicBezTo>
                    <a:cubicBezTo>
                      <a:pt x="55" y="4"/>
                      <a:pt x="54" y="3"/>
                      <a:pt x="55" y="1"/>
                    </a:cubicBezTo>
                    <a:cubicBezTo>
                      <a:pt x="54" y="0"/>
                      <a:pt x="54" y="2"/>
                      <a:pt x="54" y="3"/>
                    </a:cubicBezTo>
                    <a:cubicBezTo>
                      <a:pt x="54" y="3"/>
                      <a:pt x="54" y="5"/>
                      <a:pt x="54" y="5"/>
                    </a:cubicBezTo>
                    <a:cubicBezTo>
                      <a:pt x="54" y="10"/>
                      <a:pt x="54" y="2"/>
                      <a:pt x="53" y="3"/>
                    </a:cubicBezTo>
                    <a:cubicBezTo>
                      <a:pt x="53" y="6"/>
                      <a:pt x="53" y="7"/>
                      <a:pt x="53" y="10"/>
                    </a:cubicBezTo>
                    <a:cubicBezTo>
                      <a:pt x="53" y="11"/>
                      <a:pt x="53" y="12"/>
                      <a:pt x="53" y="11"/>
                    </a:cubicBezTo>
                    <a:cubicBezTo>
                      <a:pt x="53" y="9"/>
                      <a:pt x="53" y="10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4"/>
                      <a:pt x="52" y="2"/>
                      <a:pt x="52" y="1"/>
                    </a:cubicBezTo>
                    <a:cubicBezTo>
                      <a:pt x="52" y="2"/>
                      <a:pt x="52" y="3"/>
                      <a:pt x="52" y="4"/>
                    </a:cubicBezTo>
                    <a:cubicBezTo>
                      <a:pt x="52" y="3"/>
                      <a:pt x="52" y="2"/>
                      <a:pt x="52" y="2"/>
                    </a:cubicBezTo>
                    <a:cubicBezTo>
                      <a:pt x="52" y="3"/>
                      <a:pt x="52" y="5"/>
                      <a:pt x="52" y="5"/>
                    </a:cubicBezTo>
                    <a:cubicBezTo>
                      <a:pt x="52" y="5"/>
                      <a:pt x="51" y="3"/>
                      <a:pt x="51" y="3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3"/>
                      <a:pt x="52" y="0"/>
                      <a:pt x="51" y="1"/>
                    </a:cubicBezTo>
                    <a:cubicBezTo>
                      <a:pt x="51" y="2"/>
                      <a:pt x="51" y="4"/>
                      <a:pt x="51" y="5"/>
                    </a:cubicBezTo>
                    <a:cubicBezTo>
                      <a:pt x="51" y="6"/>
                      <a:pt x="51" y="4"/>
                      <a:pt x="51" y="5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4"/>
                      <a:pt x="51" y="0"/>
                      <a:pt x="51" y="1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1" y="2"/>
                      <a:pt x="51" y="2"/>
                      <a:pt x="51" y="1"/>
                    </a:cubicBezTo>
                    <a:cubicBezTo>
                      <a:pt x="51" y="2"/>
                      <a:pt x="50" y="2"/>
                      <a:pt x="50" y="2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0" y="2"/>
                      <a:pt x="50" y="4"/>
                      <a:pt x="50" y="2"/>
                    </a:cubicBezTo>
                    <a:cubicBezTo>
                      <a:pt x="50" y="5"/>
                      <a:pt x="50" y="2"/>
                      <a:pt x="50" y="4"/>
                    </a:cubicBezTo>
                    <a:cubicBezTo>
                      <a:pt x="51" y="5"/>
                      <a:pt x="50" y="5"/>
                      <a:pt x="50" y="6"/>
                    </a:cubicBezTo>
                    <a:cubicBezTo>
                      <a:pt x="50" y="3"/>
                      <a:pt x="50" y="5"/>
                      <a:pt x="50" y="5"/>
                    </a:cubicBezTo>
                    <a:cubicBezTo>
                      <a:pt x="50" y="4"/>
                      <a:pt x="49" y="4"/>
                      <a:pt x="49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2"/>
                      <a:pt x="49" y="6"/>
                      <a:pt x="49" y="5"/>
                    </a:cubicBezTo>
                    <a:cubicBezTo>
                      <a:pt x="49" y="4"/>
                      <a:pt x="49" y="2"/>
                      <a:pt x="49" y="2"/>
                    </a:cubicBezTo>
                    <a:cubicBezTo>
                      <a:pt x="49" y="4"/>
                      <a:pt x="49" y="5"/>
                      <a:pt x="49" y="7"/>
                    </a:cubicBezTo>
                    <a:cubicBezTo>
                      <a:pt x="48" y="6"/>
                      <a:pt x="49" y="4"/>
                      <a:pt x="48" y="2"/>
                    </a:cubicBezTo>
                    <a:cubicBezTo>
                      <a:pt x="48" y="4"/>
                      <a:pt x="48" y="0"/>
                      <a:pt x="48" y="3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8" y="6"/>
                      <a:pt x="48" y="5"/>
                      <a:pt x="48" y="4"/>
                    </a:cubicBezTo>
                    <a:cubicBezTo>
                      <a:pt x="48" y="4"/>
                      <a:pt x="48" y="6"/>
                      <a:pt x="48" y="7"/>
                    </a:cubicBezTo>
                    <a:cubicBezTo>
                      <a:pt x="48" y="6"/>
                      <a:pt x="48" y="9"/>
                      <a:pt x="47" y="7"/>
                    </a:cubicBezTo>
                    <a:cubicBezTo>
                      <a:pt x="47" y="6"/>
                      <a:pt x="48" y="7"/>
                      <a:pt x="48" y="5"/>
                    </a:cubicBezTo>
                    <a:cubicBezTo>
                      <a:pt x="47" y="5"/>
                      <a:pt x="48" y="9"/>
                      <a:pt x="47" y="10"/>
                    </a:cubicBezTo>
                    <a:cubicBezTo>
                      <a:pt x="48" y="11"/>
                      <a:pt x="48" y="14"/>
                      <a:pt x="48" y="15"/>
                    </a:cubicBezTo>
                    <a:cubicBezTo>
                      <a:pt x="47" y="14"/>
                      <a:pt x="48" y="14"/>
                      <a:pt x="47" y="12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9"/>
                      <a:pt x="47" y="7"/>
                      <a:pt x="47" y="5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47" y="5"/>
                      <a:pt x="46" y="3"/>
                      <a:pt x="46" y="4"/>
                    </a:cubicBezTo>
                    <a:cubicBezTo>
                      <a:pt x="46" y="6"/>
                      <a:pt x="46" y="3"/>
                      <a:pt x="46" y="5"/>
                    </a:cubicBezTo>
                    <a:cubicBezTo>
                      <a:pt x="46" y="5"/>
                      <a:pt x="47" y="8"/>
                      <a:pt x="46" y="7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6" y="3"/>
                      <a:pt x="46" y="6"/>
                      <a:pt x="46" y="5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5" y="4"/>
                      <a:pt x="44" y="4"/>
                      <a:pt x="44" y="8"/>
                    </a:cubicBezTo>
                    <a:cubicBezTo>
                      <a:pt x="44" y="6"/>
                      <a:pt x="43" y="6"/>
                      <a:pt x="43" y="5"/>
                    </a:cubicBezTo>
                    <a:cubicBezTo>
                      <a:pt x="43" y="6"/>
                      <a:pt x="43" y="7"/>
                      <a:pt x="43" y="7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2" y="4"/>
                      <a:pt x="42" y="6"/>
                      <a:pt x="42" y="7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4"/>
                      <a:pt x="42" y="7"/>
                      <a:pt x="42" y="7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2" y="8"/>
                      <a:pt x="42" y="8"/>
                      <a:pt x="41" y="6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0" y="7"/>
                    </a:cubicBezTo>
                    <a:cubicBezTo>
                      <a:pt x="41" y="7"/>
                      <a:pt x="41" y="8"/>
                      <a:pt x="41" y="9"/>
                    </a:cubicBezTo>
                    <a:cubicBezTo>
                      <a:pt x="41" y="12"/>
                      <a:pt x="41" y="9"/>
                      <a:pt x="41" y="1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5"/>
                      <a:pt x="39" y="7"/>
                      <a:pt x="39" y="7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8" y="6"/>
                      <a:pt x="38" y="8"/>
                      <a:pt x="38" y="8"/>
                    </a:cubicBezTo>
                    <a:cubicBezTo>
                      <a:pt x="38" y="9"/>
                      <a:pt x="38" y="11"/>
                      <a:pt x="38" y="11"/>
                    </a:cubicBezTo>
                    <a:cubicBezTo>
                      <a:pt x="38" y="13"/>
                      <a:pt x="38" y="9"/>
                      <a:pt x="37" y="8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9"/>
                      <a:pt x="37" y="10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6" y="9"/>
                      <a:pt x="36" y="8"/>
                      <a:pt x="36" y="8"/>
                    </a:cubicBezTo>
                    <a:cubicBezTo>
                      <a:pt x="36" y="10"/>
                      <a:pt x="36" y="9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5" y="8"/>
                      <a:pt x="36" y="10"/>
                      <a:pt x="36" y="11"/>
                    </a:cubicBezTo>
                    <a:cubicBezTo>
                      <a:pt x="36" y="12"/>
                      <a:pt x="36" y="11"/>
                      <a:pt x="35" y="10"/>
                    </a:cubicBezTo>
                    <a:cubicBezTo>
                      <a:pt x="35" y="9"/>
                      <a:pt x="36" y="10"/>
                      <a:pt x="36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6" y="10"/>
                      <a:pt x="35" y="10"/>
                    </a:cubicBezTo>
                    <a:cubicBezTo>
                      <a:pt x="35" y="10"/>
                      <a:pt x="35" y="10"/>
                      <a:pt x="35" y="9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1"/>
                      <a:pt x="35" y="11"/>
                      <a:pt x="35" y="12"/>
                    </a:cubicBezTo>
                    <a:cubicBezTo>
                      <a:pt x="35" y="12"/>
                      <a:pt x="35" y="13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3"/>
                    </a:cubicBezTo>
                    <a:cubicBezTo>
                      <a:pt x="34" y="11"/>
                      <a:pt x="34" y="9"/>
                      <a:pt x="33" y="9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4" y="11"/>
                      <a:pt x="33" y="10"/>
                      <a:pt x="33" y="9"/>
                    </a:cubicBezTo>
                    <a:cubicBezTo>
                      <a:pt x="33" y="8"/>
                      <a:pt x="34" y="14"/>
                      <a:pt x="33" y="13"/>
                    </a:cubicBezTo>
                    <a:cubicBezTo>
                      <a:pt x="33" y="11"/>
                      <a:pt x="33" y="10"/>
                      <a:pt x="32" y="10"/>
                    </a:cubicBezTo>
                    <a:cubicBezTo>
                      <a:pt x="33" y="10"/>
                      <a:pt x="33" y="11"/>
                      <a:pt x="33" y="11"/>
                    </a:cubicBezTo>
                    <a:cubicBezTo>
                      <a:pt x="33" y="12"/>
                      <a:pt x="32" y="10"/>
                      <a:pt x="33" y="11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2" y="8"/>
                      <a:pt x="32" y="11"/>
                      <a:pt x="31" y="9"/>
                    </a:cubicBezTo>
                    <a:cubicBezTo>
                      <a:pt x="31" y="12"/>
                      <a:pt x="31" y="10"/>
                      <a:pt x="31" y="11"/>
                    </a:cubicBezTo>
                    <a:cubicBezTo>
                      <a:pt x="30" y="9"/>
                      <a:pt x="31" y="12"/>
                      <a:pt x="30" y="10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0" y="11"/>
                      <a:pt x="32" y="16"/>
                      <a:pt x="31" y="13"/>
                    </a:cubicBezTo>
                    <a:cubicBezTo>
                      <a:pt x="30" y="13"/>
                      <a:pt x="30" y="12"/>
                      <a:pt x="30" y="11"/>
                    </a:cubicBezTo>
                    <a:cubicBezTo>
                      <a:pt x="29" y="9"/>
                      <a:pt x="30" y="14"/>
                      <a:pt x="29" y="11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29" y="12"/>
                      <a:pt x="29" y="11"/>
                    </a:cubicBezTo>
                    <a:cubicBezTo>
                      <a:pt x="29" y="12"/>
                      <a:pt x="29" y="13"/>
                      <a:pt x="29" y="12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0"/>
                      <a:pt x="28" y="11"/>
                      <a:pt x="28" y="12"/>
                    </a:cubicBezTo>
                    <a:cubicBezTo>
                      <a:pt x="28" y="11"/>
                      <a:pt x="28" y="12"/>
                      <a:pt x="27" y="11"/>
                    </a:cubicBezTo>
                    <a:cubicBezTo>
                      <a:pt x="28" y="13"/>
                      <a:pt x="26" y="10"/>
                      <a:pt x="27" y="13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7" y="13"/>
                      <a:pt x="28" y="15"/>
                      <a:pt x="28" y="15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6" y="11"/>
                      <a:pt x="27" y="13"/>
                      <a:pt x="26" y="12"/>
                    </a:cubicBezTo>
                    <a:cubicBezTo>
                      <a:pt x="27" y="13"/>
                      <a:pt x="26" y="12"/>
                      <a:pt x="26" y="13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6" y="15"/>
                      <a:pt x="26" y="13"/>
                      <a:pt x="26" y="13"/>
                    </a:cubicBezTo>
                    <a:cubicBezTo>
                      <a:pt x="25" y="12"/>
                      <a:pt x="26" y="13"/>
                      <a:pt x="26" y="13"/>
                    </a:cubicBezTo>
                    <a:cubicBezTo>
                      <a:pt x="26" y="13"/>
                      <a:pt x="26" y="13"/>
                      <a:pt x="26" y="14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6" y="13"/>
                      <a:pt x="26" y="14"/>
                    </a:cubicBezTo>
                    <a:cubicBezTo>
                      <a:pt x="26" y="13"/>
                      <a:pt x="26" y="13"/>
                      <a:pt x="25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4" y="11"/>
                      <a:pt x="25" y="13"/>
                      <a:pt x="25" y="13"/>
                    </a:cubicBezTo>
                    <a:cubicBezTo>
                      <a:pt x="24" y="12"/>
                      <a:pt x="24" y="14"/>
                      <a:pt x="24" y="15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5"/>
                      <a:pt x="24" y="16"/>
                      <a:pt x="24" y="15"/>
                    </a:cubicBezTo>
                    <a:cubicBezTo>
                      <a:pt x="24" y="16"/>
                      <a:pt x="23" y="14"/>
                      <a:pt x="23" y="14"/>
                    </a:cubicBezTo>
                    <a:cubicBezTo>
                      <a:pt x="23" y="14"/>
                      <a:pt x="24" y="15"/>
                      <a:pt x="24" y="15"/>
                    </a:cubicBezTo>
                    <a:cubicBezTo>
                      <a:pt x="23" y="13"/>
                      <a:pt x="23" y="17"/>
                      <a:pt x="23" y="15"/>
                    </a:cubicBezTo>
                    <a:cubicBezTo>
                      <a:pt x="23" y="15"/>
                      <a:pt x="22" y="14"/>
                      <a:pt x="22" y="14"/>
                    </a:cubicBezTo>
                    <a:cubicBezTo>
                      <a:pt x="22" y="15"/>
                      <a:pt x="22" y="16"/>
                      <a:pt x="23" y="17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7"/>
                    </a:cubicBezTo>
                    <a:cubicBezTo>
                      <a:pt x="23" y="18"/>
                      <a:pt x="23" y="20"/>
                      <a:pt x="23" y="19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19"/>
                      <a:pt x="22" y="20"/>
                      <a:pt x="22" y="19"/>
                    </a:cubicBezTo>
                    <a:cubicBezTo>
                      <a:pt x="21" y="16"/>
                      <a:pt x="21" y="17"/>
                      <a:pt x="21" y="17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7"/>
                      <a:pt x="21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1" y="20"/>
                      <a:pt x="21" y="19"/>
                    </a:cubicBezTo>
                    <a:cubicBezTo>
                      <a:pt x="21" y="20"/>
                      <a:pt x="22" y="22"/>
                      <a:pt x="22" y="24"/>
                    </a:cubicBezTo>
                    <a:cubicBezTo>
                      <a:pt x="22" y="24"/>
                      <a:pt x="22" y="25"/>
                      <a:pt x="22" y="25"/>
                    </a:cubicBezTo>
                    <a:cubicBezTo>
                      <a:pt x="21" y="24"/>
                      <a:pt x="22" y="25"/>
                      <a:pt x="22" y="24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22"/>
                      <a:pt x="20" y="20"/>
                      <a:pt x="20" y="19"/>
                    </a:cubicBezTo>
                    <a:cubicBezTo>
                      <a:pt x="20" y="20"/>
                      <a:pt x="19" y="19"/>
                      <a:pt x="19" y="19"/>
                    </a:cubicBezTo>
                    <a:cubicBezTo>
                      <a:pt x="20" y="22"/>
                      <a:pt x="19" y="21"/>
                      <a:pt x="20" y="23"/>
                    </a:cubicBezTo>
                    <a:cubicBezTo>
                      <a:pt x="20" y="24"/>
                      <a:pt x="19" y="21"/>
                      <a:pt x="19" y="21"/>
                    </a:cubicBezTo>
                    <a:cubicBezTo>
                      <a:pt x="19" y="22"/>
                      <a:pt x="18" y="21"/>
                      <a:pt x="18" y="22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2"/>
                      <a:pt x="17" y="21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2"/>
                      <a:pt x="19" y="25"/>
                      <a:pt x="18" y="24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4"/>
                      <a:pt x="16" y="22"/>
                      <a:pt x="17" y="24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6" y="23"/>
                      <a:pt x="17" y="25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2"/>
                      <a:pt x="17" y="25"/>
                      <a:pt x="16" y="24"/>
                    </a:cubicBezTo>
                    <a:cubicBezTo>
                      <a:pt x="16" y="24"/>
                      <a:pt x="16" y="23"/>
                      <a:pt x="16" y="23"/>
                    </a:cubicBezTo>
                    <a:cubicBezTo>
                      <a:pt x="16" y="24"/>
                      <a:pt x="16" y="24"/>
                      <a:pt x="16" y="25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4" y="23"/>
                      <a:pt x="13" y="23"/>
                      <a:pt x="13" y="26"/>
                    </a:cubicBezTo>
                    <a:cubicBezTo>
                      <a:pt x="11" y="24"/>
                      <a:pt x="12" y="24"/>
                      <a:pt x="11" y="23"/>
                    </a:cubicBezTo>
                    <a:cubicBezTo>
                      <a:pt x="12" y="25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5"/>
                      <a:pt x="11" y="23"/>
                      <a:pt x="11" y="24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2" y="26"/>
                      <a:pt x="10" y="22"/>
                      <a:pt x="11" y="25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6"/>
                      <a:pt x="9" y="23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9" y="24"/>
                      <a:pt x="11" y="27"/>
                      <a:pt x="10" y="25"/>
                    </a:cubicBezTo>
                    <a:cubicBezTo>
                      <a:pt x="10" y="26"/>
                      <a:pt x="10" y="26"/>
                      <a:pt x="11" y="28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8" y="27"/>
                      <a:pt x="9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9" y="31"/>
                      <a:pt x="6" y="27"/>
                      <a:pt x="8" y="31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2"/>
                      <a:pt x="7" y="31"/>
                      <a:pt x="8" y="32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1"/>
                      <a:pt x="8" y="33"/>
                      <a:pt x="8" y="33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5" y="30"/>
                      <a:pt x="2" y="29"/>
                      <a:pt x="4" y="33"/>
                    </a:cubicBezTo>
                    <a:cubicBezTo>
                      <a:pt x="4" y="33"/>
                      <a:pt x="3" y="31"/>
                      <a:pt x="3" y="31"/>
                    </a:cubicBezTo>
                    <a:cubicBezTo>
                      <a:pt x="4" y="34"/>
                      <a:pt x="0" y="30"/>
                      <a:pt x="2" y="35"/>
                    </a:cubicBezTo>
                    <a:cubicBezTo>
                      <a:pt x="3" y="36"/>
                      <a:pt x="6" y="41"/>
                      <a:pt x="6" y="41"/>
                    </a:cubicBezTo>
                    <a:cubicBezTo>
                      <a:pt x="6" y="39"/>
                      <a:pt x="9" y="40"/>
                      <a:pt x="11" y="42"/>
                    </a:cubicBezTo>
                    <a:cubicBezTo>
                      <a:pt x="11" y="41"/>
                      <a:pt x="11" y="40"/>
                      <a:pt x="12" y="41"/>
                    </a:cubicBezTo>
                    <a:cubicBezTo>
                      <a:pt x="13" y="40"/>
                      <a:pt x="17" y="43"/>
                      <a:pt x="17" y="40"/>
                    </a:cubicBezTo>
                    <a:cubicBezTo>
                      <a:pt x="17" y="40"/>
                      <a:pt x="16" y="39"/>
                      <a:pt x="16" y="38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7" y="39"/>
                      <a:pt x="17" y="39"/>
                    </a:cubicBezTo>
                    <a:cubicBezTo>
                      <a:pt x="17" y="39"/>
                      <a:pt x="18" y="38"/>
                      <a:pt x="18" y="38"/>
                    </a:cubicBezTo>
                    <a:cubicBezTo>
                      <a:pt x="18" y="36"/>
                      <a:pt x="19" y="38"/>
                      <a:pt x="18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8" y="36"/>
                      <a:pt x="18" y="35"/>
                      <a:pt x="20" y="38"/>
                    </a:cubicBezTo>
                    <a:cubicBezTo>
                      <a:pt x="22" y="39"/>
                      <a:pt x="23" y="37"/>
                      <a:pt x="25" y="37"/>
                    </a:cubicBezTo>
                    <a:cubicBezTo>
                      <a:pt x="26" y="35"/>
                      <a:pt x="27" y="33"/>
                      <a:pt x="29" y="32"/>
                    </a:cubicBezTo>
                    <a:cubicBezTo>
                      <a:pt x="28" y="28"/>
                      <a:pt x="29" y="30"/>
                      <a:pt x="28" y="27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8" y="26"/>
                      <a:pt x="29" y="28"/>
                      <a:pt x="30" y="29"/>
                    </a:cubicBezTo>
                    <a:cubicBezTo>
                      <a:pt x="29" y="28"/>
                      <a:pt x="30" y="29"/>
                      <a:pt x="29" y="27"/>
                    </a:cubicBezTo>
                    <a:cubicBezTo>
                      <a:pt x="29" y="25"/>
                      <a:pt x="30" y="30"/>
                      <a:pt x="30" y="29"/>
                    </a:cubicBezTo>
                    <a:cubicBezTo>
                      <a:pt x="30" y="29"/>
                      <a:pt x="30" y="27"/>
                      <a:pt x="30" y="28"/>
                    </a:cubicBezTo>
                    <a:cubicBezTo>
                      <a:pt x="30" y="26"/>
                      <a:pt x="30" y="29"/>
                      <a:pt x="31" y="31"/>
                    </a:cubicBezTo>
                    <a:cubicBezTo>
                      <a:pt x="32" y="30"/>
                      <a:pt x="32" y="28"/>
                      <a:pt x="33" y="29"/>
                    </a:cubicBezTo>
                    <a:cubicBezTo>
                      <a:pt x="33" y="29"/>
                      <a:pt x="33" y="27"/>
                      <a:pt x="33" y="27"/>
                    </a:cubicBezTo>
                    <a:cubicBezTo>
                      <a:pt x="34" y="30"/>
                      <a:pt x="33" y="26"/>
                      <a:pt x="33" y="27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4" y="30"/>
                      <a:pt x="34" y="28"/>
                      <a:pt x="35" y="29"/>
                    </a:cubicBezTo>
                    <a:cubicBezTo>
                      <a:pt x="35" y="28"/>
                      <a:pt x="36" y="30"/>
                      <a:pt x="36" y="29"/>
                    </a:cubicBezTo>
                    <a:cubicBezTo>
                      <a:pt x="36" y="30"/>
                      <a:pt x="36" y="29"/>
                      <a:pt x="36" y="30"/>
                    </a:cubicBezTo>
                    <a:cubicBezTo>
                      <a:pt x="36" y="26"/>
                      <a:pt x="37" y="31"/>
                      <a:pt x="37" y="2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8" y="29"/>
                      <a:pt x="39" y="29"/>
                      <a:pt x="40" y="27"/>
                    </a:cubicBezTo>
                    <a:cubicBezTo>
                      <a:pt x="40" y="27"/>
                      <a:pt x="41" y="30"/>
                      <a:pt x="41" y="28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41" y="27"/>
                      <a:pt x="41" y="28"/>
                      <a:pt x="42" y="28"/>
                    </a:cubicBezTo>
                    <a:cubicBezTo>
                      <a:pt x="42" y="27"/>
                      <a:pt x="42" y="28"/>
                      <a:pt x="43" y="28"/>
                    </a:cubicBezTo>
                    <a:cubicBezTo>
                      <a:pt x="43" y="28"/>
                      <a:pt x="43" y="27"/>
                      <a:pt x="42" y="27"/>
                    </a:cubicBezTo>
                    <a:cubicBezTo>
                      <a:pt x="43" y="29"/>
                      <a:pt x="43" y="26"/>
                      <a:pt x="44" y="27"/>
                    </a:cubicBezTo>
                    <a:cubicBezTo>
                      <a:pt x="43" y="24"/>
                      <a:pt x="44" y="26"/>
                      <a:pt x="44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3" name="Freeform 193"/>
              <p:cNvSpPr>
                <a:spLocks/>
              </p:cNvSpPr>
              <p:nvPr/>
            </p:nvSpPr>
            <p:spPr bwMode="auto">
              <a:xfrm>
                <a:off x="5734" y="235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4" name="Freeform 194"/>
              <p:cNvSpPr>
                <a:spLocks/>
              </p:cNvSpPr>
              <p:nvPr/>
            </p:nvSpPr>
            <p:spPr bwMode="auto">
              <a:xfrm>
                <a:off x="5682" y="236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5" name="Freeform 195"/>
              <p:cNvSpPr>
                <a:spLocks/>
              </p:cNvSpPr>
              <p:nvPr/>
            </p:nvSpPr>
            <p:spPr bwMode="auto">
              <a:xfrm>
                <a:off x="5814" y="2006"/>
                <a:ext cx="3" cy="5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1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0"/>
                      <a:pt x="0" y="2"/>
                      <a:pt x="0" y="1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6" name="Freeform 196"/>
              <p:cNvSpPr>
                <a:spLocks/>
              </p:cNvSpPr>
              <p:nvPr/>
            </p:nvSpPr>
            <p:spPr bwMode="auto">
              <a:xfrm>
                <a:off x="5753" y="198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2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7" name="Freeform 197"/>
              <p:cNvSpPr>
                <a:spLocks/>
              </p:cNvSpPr>
              <p:nvPr/>
            </p:nvSpPr>
            <p:spPr bwMode="auto">
              <a:xfrm>
                <a:off x="5902" y="2696"/>
                <a:ext cx="3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0"/>
                      <a:pt x="1" y="2"/>
                      <a:pt x="0" y="1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8" name="Freeform 198"/>
              <p:cNvSpPr>
                <a:spLocks/>
              </p:cNvSpPr>
              <p:nvPr/>
            </p:nvSpPr>
            <p:spPr bwMode="auto">
              <a:xfrm>
                <a:off x="5727" y="19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29" name="Freeform 199"/>
              <p:cNvSpPr>
                <a:spLocks/>
              </p:cNvSpPr>
              <p:nvPr/>
            </p:nvSpPr>
            <p:spPr bwMode="auto">
              <a:xfrm>
                <a:off x="5729" y="197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0" name="Freeform 200"/>
              <p:cNvSpPr>
                <a:spLocks/>
              </p:cNvSpPr>
              <p:nvPr/>
            </p:nvSpPr>
            <p:spPr bwMode="auto">
              <a:xfrm>
                <a:off x="5724" y="1985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1" name="Freeform 201"/>
              <p:cNvSpPr>
                <a:spLocks/>
              </p:cNvSpPr>
              <p:nvPr/>
            </p:nvSpPr>
            <p:spPr bwMode="auto">
              <a:xfrm>
                <a:off x="5912" y="2691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2" name="Freeform 202"/>
              <p:cNvSpPr>
                <a:spLocks/>
              </p:cNvSpPr>
              <p:nvPr/>
            </p:nvSpPr>
            <p:spPr bwMode="auto">
              <a:xfrm>
                <a:off x="5712" y="1982"/>
                <a:ext cx="3" cy="5"/>
              </a:xfrm>
              <a:custGeom>
                <a:avLst/>
                <a:gdLst>
                  <a:gd name="T0" fmla="*/ 3 w 3"/>
                  <a:gd name="T1" fmla="*/ 0 h 5"/>
                  <a:gd name="T2" fmla="*/ 3 w 3"/>
                  <a:gd name="T3" fmla="*/ 0 h 5"/>
                  <a:gd name="T4" fmla="*/ 0 w 3"/>
                  <a:gd name="T5" fmla="*/ 5 h 5"/>
                  <a:gd name="T6" fmla="*/ 3 w 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0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3" name="Freeform 203"/>
              <p:cNvSpPr>
                <a:spLocks/>
              </p:cNvSpPr>
              <p:nvPr/>
            </p:nvSpPr>
            <p:spPr bwMode="auto">
              <a:xfrm>
                <a:off x="6118" y="1672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1 w 4"/>
                  <a:gd name="T5" fmla="*/ 1 h 1"/>
                  <a:gd name="T6" fmla="*/ 2 w 4"/>
                  <a:gd name="T7" fmla="*/ 0 h 1"/>
                  <a:gd name="T8" fmla="*/ 4 w 4"/>
                  <a:gd name="T9" fmla="*/ 0 h 1"/>
                  <a:gd name="T10" fmla="*/ 0 w 4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2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4" name="Freeform 204"/>
              <p:cNvSpPr>
                <a:spLocks/>
              </p:cNvSpPr>
              <p:nvPr/>
            </p:nvSpPr>
            <p:spPr bwMode="auto">
              <a:xfrm>
                <a:off x="6120" y="1674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</p:grpSp>
        <p:grpSp>
          <p:nvGrpSpPr>
            <p:cNvPr id="51" name="Group 406"/>
            <p:cNvGrpSpPr>
              <a:grpSpLocks/>
            </p:cNvGrpSpPr>
            <p:nvPr/>
          </p:nvGrpSpPr>
          <p:grpSpPr bwMode="auto">
            <a:xfrm>
              <a:off x="8959850" y="2649538"/>
              <a:ext cx="2593975" cy="2765425"/>
              <a:chOff x="5644" y="1669"/>
              <a:chExt cx="1634" cy="1742"/>
            </a:xfrm>
          </p:grpSpPr>
          <p:sp>
            <p:nvSpPr>
              <p:cNvPr id="111" name="Freeform 206"/>
              <p:cNvSpPr>
                <a:spLocks/>
              </p:cNvSpPr>
              <p:nvPr/>
            </p:nvSpPr>
            <p:spPr bwMode="auto">
              <a:xfrm>
                <a:off x="6116" y="1676"/>
                <a:ext cx="4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2" name="Freeform 207"/>
              <p:cNvSpPr>
                <a:spLocks/>
              </p:cNvSpPr>
              <p:nvPr/>
            </p:nvSpPr>
            <p:spPr bwMode="auto">
              <a:xfrm>
                <a:off x="6092" y="1703"/>
                <a:ext cx="5" cy="2"/>
              </a:xfrm>
              <a:custGeom>
                <a:avLst/>
                <a:gdLst>
                  <a:gd name="T0" fmla="*/ 1 w 2"/>
                  <a:gd name="T1" fmla="*/ 1 h 1"/>
                  <a:gd name="T2" fmla="*/ 0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0"/>
                      <a:pt x="1" y="1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3" name="Freeform 208"/>
              <p:cNvSpPr>
                <a:spLocks/>
              </p:cNvSpPr>
              <p:nvPr/>
            </p:nvSpPr>
            <p:spPr bwMode="auto">
              <a:xfrm>
                <a:off x="6092" y="1700"/>
                <a:ext cx="7" cy="3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4" name="Freeform 209"/>
              <p:cNvSpPr>
                <a:spLocks/>
              </p:cNvSpPr>
              <p:nvPr/>
            </p:nvSpPr>
            <p:spPr bwMode="auto">
              <a:xfrm>
                <a:off x="6118" y="1669"/>
                <a:ext cx="5" cy="3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1" y="0"/>
                      <a:pt x="0" y="0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5" name="Freeform 210"/>
              <p:cNvSpPr>
                <a:spLocks/>
              </p:cNvSpPr>
              <p:nvPr/>
            </p:nvSpPr>
            <p:spPr bwMode="auto">
              <a:xfrm>
                <a:off x="5644" y="1958"/>
                <a:ext cx="180" cy="98"/>
              </a:xfrm>
              <a:custGeom>
                <a:avLst/>
                <a:gdLst>
                  <a:gd name="T0" fmla="*/ 12 w 76"/>
                  <a:gd name="T1" fmla="*/ 18 h 41"/>
                  <a:gd name="T2" fmla="*/ 22 w 76"/>
                  <a:gd name="T3" fmla="*/ 26 h 41"/>
                  <a:gd name="T4" fmla="*/ 33 w 76"/>
                  <a:gd name="T5" fmla="*/ 25 h 41"/>
                  <a:gd name="T6" fmla="*/ 37 w 76"/>
                  <a:gd name="T7" fmla="*/ 28 h 41"/>
                  <a:gd name="T8" fmla="*/ 43 w 76"/>
                  <a:gd name="T9" fmla="*/ 32 h 41"/>
                  <a:gd name="T10" fmla="*/ 48 w 76"/>
                  <a:gd name="T11" fmla="*/ 35 h 41"/>
                  <a:gd name="T12" fmla="*/ 53 w 76"/>
                  <a:gd name="T13" fmla="*/ 33 h 41"/>
                  <a:gd name="T14" fmla="*/ 60 w 76"/>
                  <a:gd name="T15" fmla="*/ 35 h 41"/>
                  <a:gd name="T16" fmla="*/ 63 w 76"/>
                  <a:gd name="T17" fmla="*/ 36 h 41"/>
                  <a:gd name="T18" fmla="*/ 67 w 76"/>
                  <a:gd name="T19" fmla="*/ 40 h 41"/>
                  <a:gd name="T20" fmla="*/ 69 w 76"/>
                  <a:gd name="T21" fmla="*/ 40 h 41"/>
                  <a:gd name="T22" fmla="*/ 72 w 76"/>
                  <a:gd name="T23" fmla="*/ 38 h 41"/>
                  <a:gd name="T24" fmla="*/ 74 w 76"/>
                  <a:gd name="T25" fmla="*/ 36 h 41"/>
                  <a:gd name="T26" fmla="*/ 75 w 76"/>
                  <a:gd name="T27" fmla="*/ 34 h 41"/>
                  <a:gd name="T28" fmla="*/ 71 w 76"/>
                  <a:gd name="T29" fmla="*/ 33 h 41"/>
                  <a:gd name="T30" fmla="*/ 72 w 76"/>
                  <a:gd name="T31" fmla="*/ 31 h 41"/>
                  <a:gd name="T32" fmla="*/ 71 w 76"/>
                  <a:gd name="T33" fmla="*/ 29 h 41"/>
                  <a:gd name="T34" fmla="*/ 73 w 76"/>
                  <a:gd name="T35" fmla="*/ 25 h 41"/>
                  <a:gd name="T36" fmla="*/ 75 w 76"/>
                  <a:gd name="T37" fmla="*/ 22 h 41"/>
                  <a:gd name="T38" fmla="*/ 71 w 76"/>
                  <a:gd name="T39" fmla="*/ 25 h 41"/>
                  <a:gd name="T40" fmla="*/ 67 w 76"/>
                  <a:gd name="T41" fmla="*/ 28 h 41"/>
                  <a:gd name="T42" fmla="*/ 70 w 76"/>
                  <a:gd name="T43" fmla="*/ 22 h 41"/>
                  <a:gd name="T44" fmla="*/ 69 w 76"/>
                  <a:gd name="T45" fmla="*/ 23 h 41"/>
                  <a:gd name="T46" fmla="*/ 70 w 76"/>
                  <a:gd name="T47" fmla="*/ 20 h 41"/>
                  <a:gd name="T48" fmla="*/ 68 w 76"/>
                  <a:gd name="T49" fmla="*/ 20 h 41"/>
                  <a:gd name="T50" fmla="*/ 67 w 76"/>
                  <a:gd name="T51" fmla="*/ 19 h 41"/>
                  <a:gd name="T52" fmla="*/ 62 w 76"/>
                  <a:gd name="T53" fmla="*/ 24 h 41"/>
                  <a:gd name="T54" fmla="*/ 66 w 76"/>
                  <a:gd name="T55" fmla="*/ 18 h 41"/>
                  <a:gd name="T56" fmla="*/ 65 w 76"/>
                  <a:gd name="T57" fmla="*/ 18 h 41"/>
                  <a:gd name="T58" fmla="*/ 60 w 76"/>
                  <a:gd name="T59" fmla="*/ 17 h 41"/>
                  <a:gd name="T60" fmla="*/ 58 w 76"/>
                  <a:gd name="T61" fmla="*/ 17 h 41"/>
                  <a:gd name="T62" fmla="*/ 55 w 76"/>
                  <a:gd name="T63" fmla="*/ 15 h 41"/>
                  <a:gd name="T64" fmla="*/ 53 w 76"/>
                  <a:gd name="T65" fmla="*/ 16 h 41"/>
                  <a:gd name="T66" fmla="*/ 53 w 76"/>
                  <a:gd name="T67" fmla="*/ 15 h 41"/>
                  <a:gd name="T68" fmla="*/ 52 w 76"/>
                  <a:gd name="T69" fmla="*/ 14 h 41"/>
                  <a:gd name="T70" fmla="*/ 50 w 76"/>
                  <a:gd name="T71" fmla="*/ 16 h 41"/>
                  <a:gd name="T72" fmla="*/ 49 w 76"/>
                  <a:gd name="T73" fmla="*/ 13 h 41"/>
                  <a:gd name="T74" fmla="*/ 47 w 76"/>
                  <a:gd name="T75" fmla="*/ 12 h 41"/>
                  <a:gd name="T76" fmla="*/ 45 w 76"/>
                  <a:gd name="T77" fmla="*/ 12 h 41"/>
                  <a:gd name="T78" fmla="*/ 43 w 76"/>
                  <a:gd name="T79" fmla="*/ 11 h 41"/>
                  <a:gd name="T80" fmla="*/ 40 w 76"/>
                  <a:gd name="T81" fmla="*/ 13 h 41"/>
                  <a:gd name="T82" fmla="*/ 40 w 76"/>
                  <a:gd name="T83" fmla="*/ 11 h 41"/>
                  <a:gd name="T84" fmla="*/ 40 w 76"/>
                  <a:gd name="T85" fmla="*/ 11 h 41"/>
                  <a:gd name="T86" fmla="*/ 37 w 76"/>
                  <a:gd name="T87" fmla="*/ 10 h 41"/>
                  <a:gd name="T88" fmla="*/ 34 w 76"/>
                  <a:gd name="T89" fmla="*/ 13 h 41"/>
                  <a:gd name="T90" fmla="*/ 31 w 76"/>
                  <a:gd name="T91" fmla="*/ 14 h 41"/>
                  <a:gd name="T92" fmla="*/ 31 w 76"/>
                  <a:gd name="T93" fmla="*/ 10 h 41"/>
                  <a:gd name="T94" fmla="*/ 26 w 76"/>
                  <a:gd name="T95" fmla="*/ 12 h 41"/>
                  <a:gd name="T96" fmla="*/ 24 w 76"/>
                  <a:gd name="T97" fmla="*/ 12 h 41"/>
                  <a:gd name="T98" fmla="*/ 20 w 76"/>
                  <a:gd name="T99" fmla="*/ 9 h 41"/>
                  <a:gd name="T100" fmla="*/ 20 w 76"/>
                  <a:gd name="T101" fmla="*/ 7 h 41"/>
                  <a:gd name="T102" fmla="*/ 18 w 76"/>
                  <a:gd name="T103" fmla="*/ 6 h 41"/>
                  <a:gd name="T104" fmla="*/ 11 w 76"/>
                  <a:gd name="T105" fmla="*/ 8 h 41"/>
                  <a:gd name="T106" fmla="*/ 4 w 76"/>
                  <a:gd name="T107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6" h="41">
                    <a:moveTo>
                      <a:pt x="3" y="15"/>
                    </a:moveTo>
                    <a:cubicBezTo>
                      <a:pt x="4" y="15"/>
                      <a:pt x="5" y="15"/>
                      <a:pt x="5" y="16"/>
                    </a:cubicBezTo>
                    <a:cubicBezTo>
                      <a:pt x="7" y="16"/>
                      <a:pt x="8" y="22"/>
                      <a:pt x="11" y="21"/>
                    </a:cubicBezTo>
                    <a:cubicBezTo>
                      <a:pt x="11" y="20"/>
                      <a:pt x="11" y="19"/>
                      <a:pt x="12" y="19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3" y="18"/>
                      <a:pt x="12" y="20"/>
                      <a:pt x="11" y="20"/>
                    </a:cubicBezTo>
                    <a:cubicBezTo>
                      <a:pt x="12" y="21"/>
                      <a:pt x="13" y="20"/>
                      <a:pt x="14" y="21"/>
                    </a:cubicBezTo>
                    <a:cubicBezTo>
                      <a:pt x="15" y="19"/>
                      <a:pt x="15" y="21"/>
                      <a:pt x="15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19"/>
                      <a:pt x="16" y="19"/>
                      <a:pt x="16" y="22"/>
                    </a:cubicBezTo>
                    <a:cubicBezTo>
                      <a:pt x="17" y="25"/>
                      <a:pt x="20" y="24"/>
                      <a:pt x="22" y="26"/>
                    </a:cubicBezTo>
                    <a:cubicBezTo>
                      <a:pt x="24" y="27"/>
                      <a:pt x="27" y="26"/>
                      <a:pt x="30" y="26"/>
                    </a:cubicBezTo>
                    <a:cubicBezTo>
                      <a:pt x="31" y="23"/>
                      <a:pt x="31" y="25"/>
                      <a:pt x="33" y="22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22"/>
                      <a:pt x="33" y="24"/>
                      <a:pt x="33" y="25"/>
                    </a:cubicBezTo>
                    <a:cubicBezTo>
                      <a:pt x="33" y="24"/>
                      <a:pt x="33" y="25"/>
                      <a:pt x="34" y="23"/>
                    </a:cubicBezTo>
                    <a:cubicBezTo>
                      <a:pt x="34" y="22"/>
                      <a:pt x="33" y="26"/>
                      <a:pt x="33" y="25"/>
                    </a:cubicBezTo>
                    <a:cubicBezTo>
                      <a:pt x="33" y="26"/>
                      <a:pt x="34" y="24"/>
                      <a:pt x="34" y="24"/>
                    </a:cubicBezTo>
                    <a:cubicBezTo>
                      <a:pt x="35" y="23"/>
                      <a:pt x="33" y="25"/>
                      <a:pt x="33" y="28"/>
                    </a:cubicBezTo>
                    <a:cubicBezTo>
                      <a:pt x="34" y="27"/>
                      <a:pt x="36" y="26"/>
                      <a:pt x="37" y="27"/>
                    </a:cubicBezTo>
                    <a:cubicBezTo>
                      <a:pt x="36" y="28"/>
                      <a:pt x="37" y="26"/>
                      <a:pt x="37" y="26"/>
                    </a:cubicBezTo>
                    <a:cubicBezTo>
                      <a:pt x="36" y="29"/>
                      <a:pt x="38" y="25"/>
                      <a:pt x="37" y="27"/>
                    </a:cubicBezTo>
                    <a:cubicBezTo>
                      <a:pt x="37" y="27"/>
                      <a:pt x="37" y="27"/>
                      <a:pt x="37" y="28"/>
                    </a:cubicBezTo>
                    <a:cubicBezTo>
                      <a:pt x="37" y="29"/>
                      <a:pt x="38" y="27"/>
                      <a:pt x="38" y="29"/>
                    </a:cubicBezTo>
                    <a:cubicBezTo>
                      <a:pt x="39" y="28"/>
                      <a:pt x="38" y="31"/>
                      <a:pt x="39" y="29"/>
                    </a:cubicBezTo>
                    <a:cubicBezTo>
                      <a:pt x="38" y="31"/>
                      <a:pt x="39" y="30"/>
                      <a:pt x="38" y="31"/>
                    </a:cubicBezTo>
                    <a:cubicBezTo>
                      <a:pt x="40" y="28"/>
                      <a:pt x="38" y="33"/>
                      <a:pt x="40" y="30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41" y="31"/>
                      <a:pt x="41" y="33"/>
                      <a:pt x="43" y="32"/>
                    </a:cubicBezTo>
                    <a:cubicBezTo>
                      <a:pt x="44" y="31"/>
                      <a:pt x="43" y="35"/>
                      <a:pt x="44" y="34"/>
                    </a:cubicBezTo>
                    <a:cubicBezTo>
                      <a:pt x="45" y="32"/>
                      <a:pt x="45" y="32"/>
                      <a:pt x="45" y="32"/>
                    </a:cubicBezTo>
                    <a:cubicBezTo>
                      <a:pt x="45" y="32"/>
                      <a:pt x="45" y="33"/>
                      <a:pt x="45" y="34"/>
                    </a:cubicBezTo>
                    <a:cubicBezTo>
                      <a:pt x="46" y="33"/>
                      <a:pt x="45" y="34"/>
                      <a:pt x="46" y="35"/>
                    </a:cubicBezTo>
                    <a:cubicBezTo>
                      <a:pt x="46" y="34"/>
                      <a:pt x="46" y="34"/>
                      <a:pt x="47" y="33"/>
                    </a:cubicBezTo>
                    <a:cubicBezTo>
                      <a:pt x="46" y="36"/>
                      <a:pt x="48" y="33"/>
                      <a:pt x="48" y="35"/>
                    </a:cubicBezTo>
                    <a:cubicBezTo>
                      <a:pt x="49" y="32"/>
                      <a:pt x="49" y="33"/>
                      <a:pt x="49" y="33"/>
                    </a:cubicBezTo>
                    <a:cubicBezTo>
                      <a:pt x="49" y="33"/>
                      <a:pt x="49" y="34"/>
                      <a:pt x="48" y="34"/>
                    </a:cubicBezTo>
                    <a:cubicBezTo>
                      <a:pt x="49" y="34"/>
                      <a:pt x="49" y="34"/>
                      <a:pt x="49" y="35"/>
                    </a:cubicBezTo>
                    <a:cubicBezTo>
                      <a:pt x="50" y="35"/>
                      <a:pt x="51" y="33"/>
                      <a:pt x="50" y="34"/>
                    </a:cubicBezTo>
                    <a:cubicBezTo>
                      <a:pt x="49" y="36"/>
                      <a:pt x="51" y="34"/>
                      <a:pt x="51" y="35"/>
                    </a:cubicBezTo>
                    <a:cubicBezTo>
                      <a:pt x="52" y="33"/>
                      <a:pt x="53" y="32"/>
                      <a:pt x="53" y="33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3" y="34"/>
                      <a:pt x="52" y="37"/>
                      <a:pt x="55" y="35"/>
                    </a:cubicBezTo>
                    <a:cubicBezTo>
                      <a:pt x="54" y="36"/>
                      <a:pt x="54" y="36"/>
                      <a:pt x="54" y="36"/>
                    </a:cubicBezTo>
                    <a:cubicBezTo>
                      <a:pt x="56" y="35"/>
                      <a:pt x="55" y="38"/>
                      <a:pt x="58" y="35"/>
                    </a:cubicBezTo>
                    <a:cubicBezTo>
                      <a:pt x="57" y="36"/>
                      <a:pt x="57" y="37"/>
                      <a:pt x="57" y="37"/>
                    </a:cubicBezTo>
                    <a:cubicBezTo>
                      <a:pt x="58" y="36"/>
                      <a:pt x="58" y="36"/>
                      <a:pt x="60" y="35"/>
                    </a:cubicBezTo>
                    <a:cubicBezTo>
                      <a:pt x="60" y="35"/>
                      <a:pt x="59" y="36"/>
                      <a:pt x="59" y="36"/>
                    </a:cubicBezTo>
                    <a:cubicBezTo>
                      <a:pt x="59" y="37"/>
                      <a:pt x="58" y="39"/>
                      <a:pt x="60" y="37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60" y="37"/>
                      <a:pt x="62" y="36"/>
                      <a:pt x="61" y="38"/>
                    </a:cubicBezTo>
                    <a:cubicBezTo>
                      <a:pt x="62" y="37"/>
                      <a:pt x="62" y="36"/>
                      <a:pt x="63" y="35"/>
                    </a:cubicBezTo>
                    <a:cubicBezTo>
                      <a:pt x="64" y="35"/>
                      <a:pt x="62" y="37"/>
                      <a:pt x="63" y="36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38"/>
                      <a:pt x="63" y="38"/>
                      <a:pt x="64" y="38"/>
                    </a:cubicBezTo>
                    <a:cubicBezTo>
                      <a:pt x="63" y="40"/>
                      <a:pt x="65" y="38"/>
                      <a:pt x="65" y="39"/>
                    </a:cubicBezTo>
                    <a:cubicBezTo>
                      <a:pt x="66" y="38"/>
                      <a:pt x="65" y="40"/>
                      <a:pt x="67" y="38"/>
                    </a:cubicBezTo>
                    <a:cubicBezTo>
                      <a:pt x="66" y="39"/>
                      <a:pt x="66" y="39"/>
                      <a:pt x="66" y="39"/>
                    </a:cubicBezTo>
                    <a:cubicBezTo>
                      <a:pt x="66" y="39"/>
                      <a:pt x="67" y="40"/>
                      <a:pt x="67" y="40"/>
                    </a:cubicBezTo>
                    <a:cubicBezTo>
                      <a:pt x="67" y="41"/>
                      <a:pt x="68" y="39"/>
                      <a:pt x="69" y="39"/>
                    </a:cubicBezTo>
                    <a:cubicBezTo>
                      <a:pt x="68" y="40"/>
                      <a:pt x="68" y="40"/>
                      <a:pt x="68" y="40"/>
                    </a:cubicBezTo>
                    <a:cubicBezTo>
                      <a:pt x="68" y="39"/>
                      <a:pt x="70" y="38"/>
                      <a:pt x="71" y="37"/>
                    </a:cubicBezTo>
                    <a:cubicBezTo>
                      <a:pt x="71" y="38"/>
                      <a:pt x="71" y="37"/>
                      <a:pt x="71" y="38"/>
                    </a:cubicBezTo>
                    <a:cubicBezTo>
                      <a:pt x="70" y="38"/>
                      <a:pt x="69" y="39"/>
                      <a:pt x="68" y="41"/>
                    </a:cubicBezTo>
                    <a:cubicBezTo>
                      <a:pt x="67" y="41"/>
                      <a:pt x="70" y="39"/>
                      <a:pt x="69" y="40"/>
                    </a:cubicBezTo>
                    <a:cubicBezTo>
                      <a:pt x="69" y="41"/>
                      <a:pt x="69" y="41"/>
                      <a:pt x="70" y="39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1"/>
                      <a:pt x="69" y="41"/>
                      <a:pt x="70" y="40"/>
                    </a:cubicBezTo>
                    <a:cubicBezTo>
                      <a:pt x="70" y="41"/>
                      <a:pt x="70" y="40"/>
                      <a:pt x="70" y="40"/>
                    </a:cubicBezTo>
                    <a:cubicBezTo>
                      <a:pt x="71" y="39"/>
                      <a:pt x="71" y="39"/>
                      <a:pt x="73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3" y="37"/>
                      <a:pt x="74" y="37"/>
                      <a:pt x="73" y="38"/>
                    </a:cubicBezTo>
                    <a:cubicBezTo>
                      <a:pt x="72" y="39"/>
                      <a:pt x="71" y="40"/>
                      <a:pt x="70" y="40"/>
                    </a:cubicBezTo>
                    <a:cubicBezTo>
                      <a:pt x="74" y="38"/>
                      <a:pt x="74" y="38"/>
                      <a:pt x="74" y="38"/>
                    </a:cubicBezTo>
                    <a:cubicBezTo>
                      <a:pt x="73" y="39"/>
                      <a:pt x="73" y="38"/>
                      <a:pt x="74" y="37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7"/>
                      <a:pt x="75" y="35"/>
                      <a:pt x="73" y="36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2" y="37"/>
                      <a:pt x="71" y="39"/>
                      <a:pt x="72" y="37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72" y="37"/>
                      <a:pt x="73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4" y="34"/>
                      <a:pt x="72" y="36"/>
                      <a:pt x="72" y="36"/>
                    </a:cubicBezTo>
                    <a:cubicBezTo>
                      <a:pt x="72" y="35"/>
                      <a:pt x="74" y="33"/>
                      <a:pt x="75" y="33"/>
                    </a:cubicBezTo>
                    <a:cubicBezTo>
                      <a:pt x="74" y="32"/>
                      <a:pt x="72" y="33"/>
                      <a:pt x="73" y="32"/>
                    </a:cubicBezTo>
                    <a:cubicBezTo>
                      <a:pt x="73" y="32"/>
                      <a:pt x="72" y="32"/>
                      <a:pt x="71" y="33"/>
                    </a:cubicBezTo>
                    <a:cubicBezTo>
                      <a:pt x="71" y="33"/>
                      <a:pt x="73" y="31"/>
                      <a:pt x="72" y="32"/>
                    </a:cubicBezTo>
                    <a:cubicBezTo>
                      <a:pt x="73" y="30"/>
                      <a:pt x="74" y="29"/>
                      <a:pt x="75" y="28"/>
                    </a:cubicBezTo>
                    <a:cubicBezTo>
                      <a:pt x="75" y="28"/>
                      <a:pt x="76" y="27"/>
                      <a:pt x="75" y="27"/>
                    </a:cubicBezTo>
                    <a:cubicBezTo>
                      <a:pt x="76" y="27"/>
                      <a:pt x="76" y="26"/>
                      <a:pt x="76" y="26"/>
                    </a:cubicBezTo>
                    <a:cubicBezTo>
                      <a:pt x="75" y="27"/>
                      <a:pt x="74" y="28"/>
                      <a:pt x="74" y="29"/>
                    </a:cubicBezTo>
                    <a:cubicBezTo>
                      <a:pt x="73" y="31"/>
                      <a:pt x="74" y="29"/>
                      <a:pt x="72" y="31"/>
                    </a:cubicBezTo>
                    <a:cubicBezTo>
                      <a:pt x="72" y="30"/>
                      <a:pt x="72" y="30"/>
                      <a:pt x="71" y="30"/>
                    </a:cubicBezTo>
                    <a:cubicBezTo>
                      <a:pt x="71" y="30"/>
                      <a:pt x="72" y="29"/>
                      <a:pt x="73" y="28"/>
                    </a:cubicBezTo>
                    <a:cubicBezTo>
                      <a:pt x="72" y="29"/>
                      <a:pt x="71" y="30"/>
                      <a:pt x="71" y="29"/>
                    </a:cubicBezTo>
                    <a:cubicBezTo>
                      <a:pt x="70" y="31"/>
                      <a:pt x="70" y="31"/>
                      <a:pt x="69" y="32"/>
                    </a:cubicBezTo>
                    <a:cubicBezTo>
                      <a:pt x="68" y="32"/>
                      <a:pt x="68" y="33"/>
                      <a:pt x="68" y="33"/>
                    </a:cubicBezTo>
                    <a:cubicBezTo>
                      <a:pt x="69" y="31"/>
                      <a:pt x="71" y="29"/>
                      <a:pt x="71" y="29"/>
                    </a:cubicBezTo>
                    <a:cubicBezTo>
                      <a:pt x="72" y="27"/>
                      <a:pt x="71" y="29"/>
                      <a:pt x="72" y="27"/>
                    </a:cubicBezTo>
                    <a:cubicBezTo>
                      <a:pt x="74" y="25"/>
                      <a:pt x="75" y="26"/>
                      <a:pt x="74" y="27"/>
                    </a:cubicBezTo>
                    <a:cubicBezTo>
                      <a:pt x="76" y="25"/>
                      <a:pt x="74" y="26"/>
                      <a:pt x="75" y="25"/>
                    </a:cubicBezTo>
                    <a:cubicBezTo>
                      <a:pt x="75" y="25"/>
                      <a:pt x="74" y="25"/>
                      <a:pt x="73" y="26"/>
                    </a:cubicBezTo>
                    <a:cubicBezTo>
                      <a:pt x="73" y="26"/>
                      <a:pt x="73" y="27"/>
                      <a:pt x="72" y="27"/>
                    </a:cubicBezTo>
                    <a:cubicBezTo>
                      <a:pt x="70" y="29"/>
                      <a:pt x="73" y="26"/>
                      <a:pt x="73" y="25"/>
                    </a:cubicBezTo>
                    <a:cubicBezTo>
                      <a:pt x="73" y="25"/>
                      <a:pt x="73" y="25"/>
                      <a:pt x="73" y="25"/>
                    </a:cubicBezTo>
                    <a:cubicBezTo>
                      <a:pt x="74" y="24"/>
                      <a:pt x="72" y="26"/>
                      <a:pt x="72" y="25"/>
                    </a:cubicBezTo>
                    <a:cubicBezTo>
                      <a:pt x="74" y="23"/>
                      <a:pt x="73" y="25"/>
                      <a:pt x="74" y="24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5" y="21"/>
                      <a:pt x="74" y="24"/>
                      <a:pt x="74" y="23"/>
                    </a:cubicBezTo>
                    <a:cubicBezTo>
                      <a:pt x="75" y="22"/>
                      <a:pt x="75" y="22"/>
                      <a:pt x="75" y="22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3" y="23"/>
                      <a:pt x="72" y="25"/>
                      <a:pt x="73" y="25"/>
                    </a:cubicBezTo>
                    <a:cubicBezTo>
                      <a:pt x="70" y="27"/>
                      <a:pt x="72" y="25"/>
                      <a:pt x="71" y="25"/>
                    </a:cubicBezTo>
                    <a:cubicBezTo>
                      <a:pt x="70" y="27"/>
                      <a:pt x="72" y="25"/>
                      <a:pt x="71" y="27"/>
                    </a:cubicBezTo>
                    <a:cubicBezTo>
                      <a:pt x="70" y="28"/>
                      <a:pt x="69" y="28"/>
                      <a:pt x="69" y="28"/>
                    </a:cubicBezTo>
                    <a:cubicBezTo>
                      <a:pt x="69" y="28"/>
                      <a:pt x="70" y="26"/>
                      <a:pt x="71" y="25"/>
                    </a:cubicBezTo>
                    <a:cubicBezTo>
                      <a:pt x="71" y="25"/>
                      <a:pt x="71" y="25"/>
                      <a:pt x="71" y="26"/>
                    </a:cubicBezTo>
                    <a:cubicBezTo>
                      <a:pt x="72" y="25"/>
                      <a:pt x="73" y="23"/>
                      <a:pt x="74" y="22"/>
                    </a:cubicBezTo>
                    <a:cubicBezTo>
                      <a:pt x="74" y="21"/>
                      <a:pt x="72" y="24"/>
                      <a:pt x="72" y="23"/>
                    </a:cubicBezTo>
                    <a:cubicBezTo>
                      <a:pt x="73" y="23"/>
                      <a:pt x="71" y="24"/>
                      <a:pt x="71" y="25"/>
                    </a:cubicBezTo>
                    <a:cubicBezTo>
                      <a:pt x="68" y="29"/>
                      <a:pt x="73" y="22"/>
                      <a:pt x="72" y="22"/>
                    </a:cubicBezTo>
                    <a:cubicBezTo>
                      <a:pt x="70" y="25"/>
                      <a:pt x="69" y="25"/>
                      <a:pt x="67" y="28"/>
                    </a:cubicBezTo>
                    <a:cubicBezTo>
                      <a:pt x="67" y="29"/>
                      <a:pt x="66" y="29"/>
                      <a:pt x="66" y="29"/>
                    </a:cubicBezTo>
                    <a:cubicBezTo>
                      <a:pt x="68" y="27"/>
                      <a:pt x="67" y="27"/>
                      <a:pt x="69" y="26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70" y="24"/>
                      <a:pt x="70" y="24"/>
                      <a:pt x="70" y="24"/>
                    </a:cubicBezTo>
                    <a:cubicBezTo>
                      <a:pt x="71" y="23"/>
                      <a:pt x="71" y="21"/>
                      <a:pt x="72" y="21"/>
                    </a:cubicBezTo>
                    <a:cubicBezTo>
                      <a:pt x="71" y="21"/>
                      <a:pt x="71" y="22"/>
                      <a:pt x="70" y="22"/>
                    </a:cubicBezTo>
                    <a:cubicBezTo>
                      <a:pt x="71" y="22"/>
                      <a:pt x="71" y="21"/>
                      <a:pt x="71" y="21"/>
                    </a:cubicBezTo>
                    <a:cubicBezTo>
                      <a:pt x="71" y="22"/>
                      <a:pt x="69" y="23"/>
                      <a:pt x="69" y="23"/>
                    </a:cubicBezTo>
                    <a:cubicBezTo>
                      <a:pt x="69" y="23"/>
                      <a:pt x="70" y="22"/>
                      <a:pt x="70" y="21"/>
                    </a:cubicBezTo>
                    <a:cubicBezTo>
                      <a:pt x="71" y="20"/>
                      <a:pt x="71" y="20"/>
                      <a:pt x="71" y="20"/>
                    </a:cubicBezTo>
                    <a:cubicBezTo>
                      <a:pt x="70" y="21"/>
                      <a:pt x="72" y="19"/>
                      <a:pt x="71" y="20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68" y="23"/>
                      <a:pt x="69" y="22"/>
                      <a:pt x="69" y="22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9" y="22"/>
                      <a:pt x="71" y="19"/>
                      <a:pt x="71" y="19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0" y="20"/>
                      <a:pt x="68" y="22"/>
                      <a:pt x="69" y="20"/>
                    </a:cubicBezTo>
                    <a:cubicBezTo>
                      <a:pt x="68" y="22"/>
                      <a:pt x="69" y="20"/>
                      <a:pt x="69" y="21"/>
                    </a:cubicBezTo>
                    <a:cubicBezTo>
                      <a:pt x="68" y="23"/>
                      <a:pt x="68" y="22"/>
                      <a:pt x="67" y="22"/>
                    </a:cubicBezTo>
                    <a:cubicBezTo>
                      <a:pt x="69" y="20"/>
                      <a:pt x="67" y="22"/>
                      <a:pt x="67" y="22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7" y="22"/>
                      <a:pt x="67" y="22"/>
                      <a:pt x="67" y="22"/>
                    </a:cubicBezTo>
                    <a:cubicBezTo>
                      <a:pt x="69" y="19"/>
                      <a:pt x="66" y="22"/>
                      <a:pt x="67" y="21"/>
                    </a:cubicBezTo>
                    <a:cubicBezTo>
                      <a:pt x="67" y="20"/>
                      <a:pt x="68" y="19"/>
                      <a:pt x="68" y="18"/>
                    </a:cubicBezTo>
                    <a:cubicBezTo>
                      <a:pt x="67" y="21"/>
                      <a:pt x="66" y="21"/>
                      <a:pt x="65" y="23"/>
                    </a:cubicBezTo>
                    <a:cubicBezTo>
                      <a:pt x="66" y="22"/>
                      <a:pt x="67" y="20"/>
                      <a:pt x="68" y="18"/>
                    </a:cubicBezTo>
                    <a:cubicBezTo>
                      <a:pt x="67" y="20"/>
                      <a:pt x="69" y="17"/>
                      <a:pt x="67" y="19"/>
                    </a:cubicBezTo>
                    <a:cubicBezTo>
                      <a:pt x="67" y="20"/>
                      <a:pt x="66" y="20"/>
                      <a:pt x="65" y="21"/>
                    </a:cubicBezTo>
                    <a:cubicBezTo>
                      <a:pt x="65" y="21"/>
                      <a:pt x="66" y="20"/>
                      <a:pt x="66" y="19"/>
                    </a:cubicBezTo>
                    <a:cubicBezTo>
                      <a:pt x="66" y="20"/>
                      <a:pt x="65" y="21"/>
                      <a:pt x="65" y="22"/>
                    </a:cubicBezTo>
                    <a:cubicBezTo>
                      <a:pt x="65" y="21"/>
                      <a:pt x="63" y="23"/>
                      <a:pt x="64" y="22"/>
                    </a:cubicBezTo>
                    <a:cubicBezTo>
                      <a:pt x="65" y="21"/>
                      <a:pt x="65" y="22"/>
                      <a:pt x="65" y="20"/>
                    </a:cubicBezTo>
                    <a:cubicBezTo>
                      <a:pt x="65" y="20"/>
                      <a:pt x="63" y="24"/>
                      <a:pt x="62" y="24"/>
                    </a:cubicBezTo>
                    <a:cubicBezTo>
                      <a:pt x="62" y="25"/>
                      <a:pt x="60" y="27"/>
                      <a:pt x="60" y="28"/>
                    </a:cubicBezTo>
                    <a:cubicBezTo>
                      <a:pt x="60" y="27"/>
                      <a:pt x="60" y="27"/>
                      <a:pt x="61" y="25"/>
                    </a:cubicBezTo>
                    <a:cubicBezTo>
                      <a:pt x="61" y="26"/>
                      <a:pt x="61" y="26"/>
                      <a:pt x="61" y="26"/>
                    </a:cubicBezTo>
                    <a:cubicBezTo>
                      <a:pt x="62" y="23"/>
                      <a:pt x="64" y="22"/>
                      <a:pt x="65" y="20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5" y="19"/>
                      <a:pt x="65" y="18"/>
                      <a:pt x="65" y="18"/>
                    </a:cubicBezTo>
                    <a:cubicBezTo>
                      <a:pt x="64" y="20"/>
                      <a:pt x="65" y="18"/>
                      <a:pt x="65" y="19"/>
                    </a:cubicBezTo>
                    <a:cubicBezTo>
                      <a:pt x="64" y="19"/>
                      <a:pt x="63" y="22"/>
                      <a:pt x="63" y="21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7"/>
                      <a:pt x="64" y="20"/>
                      <a:pt x="64" y="19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4" y="17"/>
                      <a:pt x="63" y="17"/>
                      <a:pt x="60" y="20"/>
                    </a:cubicBezTo>
                    <a:cubicBezTo>
                      <a:pt x="61" y="19"/>
                      <a:pt x="61" y="18"/>
                      <a:pt x="61" y="17"/>
                    </a:cubicBezTo>
                    <a:cubicBezTo>
                      <a:pt x="61" y="18"/>
                      <a:pt x="60" y="19"/>
                      <a:pt x="60" y="19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6"/>
                      <a:pt x="60" y="17"/>
                      <a:pt x="59" y="18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1" y="16"/>
                      <a:pt x="59" y="18"/>
                      <a:pt x="59" y="18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8" y="19"/>
                      <a:pt x="58" y="18"/>
                      <a:pt x="60" y="16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6"/>
                      <a:pt x="59" y="16"/>
                      <a:pt x="58" y="17"/>
                    </a:cubicBezTo>
                    <a:cubicBezTo>
                      <a:pt x="58" y="17"/>
                      <a:pt x="58" y="18"/>
                      <a:pt x="57" y="19"/>
                    </a:cubicBezTo>
                    <a:cubicBezTo>
                      <a:pt x="56" y="21"/>
                      <a:pt x="57" y="19"/>
                      <a:pt x="56" y="20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9" y="15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7" y="15"/>
                      <a:pt x="55" y="17"/>
                      <a:pt x="55" y="15"/>
                    </a:cubicBezTo>
                    <a:cubicBezTo>
                      <a:pt x="55" y="16"/>
                      <a:pt x="53" y="19"/>
                      <a:pt x="53" y="19"/>
                    </a:cubicBezTo>
                    <a:cubicBezTo>
                      <a:pt x="52" y="20"/>
                      <a:pt x="54" y="16"/>
                      <a:pt x="55" y="15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7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4" y="14"/>
                      <a:pt x="53" y="15"/>
                    </a:cubicBezTo>
                    <a:cubicBezTo>
                      <a:pt x="52" y="16"/>
                      <a:pt x="53" y="15"/>
                      <a:pt x="52" y="16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3" y="15"/>
                      <a:pt x="53" y="15"/>
                      <a:pt x="53" y="15"/>
                    </a:cubicBezTo>
                    <a:cubicBezTo>
                      <a:pt x="53" y="14"/>
                      <a:pt x="52" y="16"/>
                      <a:pt x="51" y="17"/>
                    </a:cubicBezTo>
                    <a:cubicBezTo>
                      <a:pt x="51" y="18"/>
                      <a:pt x="51" y="16"/>
                      <a:pt x="51" y="16"/>
                    </a:cubicBezTo>
                    <a:cubicBezTo>
                      <a:pt x="52" y="15"/>
                      <a:pt x="51" y="16"/>
                      <a:pt x="52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52" y="14"/>
                      <a:pt x="51" y="16"/>
                      <a:pt x="51" y="16"/>
                    </a:cubicBezTo>
                    <a:cubicBezTo>
                      <a:pt x="51" y="15"/>
                      <a:pt x="51" y="16"/>
                      <a:pt x="52" y="14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51" y="16"/>
                      <a:pt x="51" y="16"/>
                      <a:pt x="50" y="17"/>
                    </a:cubicBezTo>
                    <a:cubicBezTo>
                      <a:pt x="50" y="17"/>
                      <a:pt x="49" y="18"/>
                      <a:pt x="50" y="17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0" y="17"/>
                      <a:pt x="50" y="16"/>
                      <a:pt x="49" y="1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0" y="15"/>
                      <a:pt x="51" y="14"/>
                      <a:pt x="51" y="1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49" y="15"/>
                      <a:pt x="50" y="14"/>
                      <a:pt x="50" y="14"/>
                    </a:cubicBezTo>
                    <a:cubicBezTo>
                      <a:pt x="50" y="12"/>
                      <a:pt x="47" y="18"/>
                      <a:pt x="48" y="16"/>
                    </a:cubicBezTo>
                    <a:cubicBezTo>
                      <a:pt x="49" y="14"/>
                      <a:pt x="49" y="14"/>
                      <a:pt x="49" y="13"/>
                    </a:cubicBezTo>
                    <a:cubicBezTo>
                      <a:pt x="49" y="14"/>
                      <a:pt x="48" y="14"/>
                      <a:pt x="48" y="14"/>
                    </a:cubicBezTo>
                    <a:cubicBezTo>
                      <a:pt x="48" y="15"/>
                      <a:pt x="49" y="13"/>
                      <a:pt x="49" y="14"/>
                    </a:cubicBezTo>
                    <a:cubicBezTo>
                      <a:pt x="48" y="16"/>
                      <a:pt x="48" y="15"/>
                      <a:pt x="48" y="15"/>
                    </a:cubicBezTo>
                    <a:cubicBezTo>
                      <a:pt x="50" y="11"/>
                      <a:pt x="47" y="14"/>
                      <a:pt x="48" y="12"/>
                    </a:cubicBezTo>
                    <a:cubicBezTo>
                      <a:pt x="47" y="14"/>
                      <a:pt x="47" y="12"/>
                      <a:pt x="47" y="13"/>
                    </a:cubicBezTo>
                    <a:cubicBezTo>
                      <a:pt x="48" y="11"/>
                      <a:pt x="46" y="13"/>
                      <a:pt x="47" y="12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46" y="13"/>
                      <a:pt x="44" y="18"/>
                      <a:pt x="45" y="15"/>
                    </a:cubicBezTo>
                    <a:cubicBezTo>
                      <a:pt x="45" y="14"/>
                      <a:pt x="46" y="13"/>
                      <a:pt x="46" y="13"/>
                    </a:cubicBezTo>
                    <a:cubicBezTo>
                      <a:pt x="47" y="10"/>
                      <a:pt x="44" y="14"/>
                      <a:pt x="46" y="12"/>
                    </a:cubicBezTo>
                    <a:cubicBezTo>
                      <a:pt x="45" y="12"/>
                      <a:pt x="44" y="14"/>
                      <a:pt x="44" y="15"/>
                    </a:cubicBezTo>
                    <a:cubicBezTo>
                      <a:pt x="44" y="14"/>
                      <a:pt x="44" y="12"/>
                      <a:pt x="45" y="12"/>
                    </a:cubicBezTo>
                    <a:cubicBezTo>
                      <a:pt x="44" y="12"/>
                      <a:pt x="44" y="13"/>
                      <a:pt x="44" y="12"/>
                    </a:cubicBezTo>
                    <a:cubicBezTo>
                      <a:pt x="44" y="11"/>
                      <a:pt x="45" y="11"/>
                      <a:pt x="45" y="11"/>
                    </a:cubicBezTo>
                    <a:cubicBezTo>
                      <a:pt x="45" y="10"/>
                      <a:pt x="44" y="11"/>
                      <a:pt x="44" y="12"/>
                    </a:cubicBezTo>
                    <a:cubicBezTo>
                      <a:pt x="44" y="10"/>
                      <a:pt x="43" y="11"/>
                      <a:pt x="44" y="10"/>
                    </a:cubicBezTo>
                    <a:cubicBezTo>
                      <a:pt x="42" y="12"/>
                      <a:pt x="44" y="9"/>
                      <a:pt x="42" y="12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2" y="12"/>
                      <a:pt x="41" y="13"/>
                      <a:pt x="41" y="1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3" y="9"/>
                      <a:pt x="42" y="11"/>
                      <a:pt x="42" y="10"/>
                    </a:cubicBezTo>
                    <a:cubicBezTo>
                      <a:pt x="42" y="11"/>
                      <a:pt x="42" y="10"/>
                      <a:pt x="42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0" y="13"/>
                      <a:pt x="41" y="11"/>
                      <a:pt x="41" y="11"/>
                    </a:cubicBezTo>
                    <a:cubicBezTo>
                      <a:pt x="41" y="10"/>
                      <a:pt x="41" y="10"/>
                      <a:pt x="41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11"/>
                      <a:pt x="40" y="11"/>
                      <a:pt x="40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8"/>
                      <a:pt x="40" y="10"/>
                      <a:pt x="40" y="11"/>
                    </a:cubicBezTo>
                    <a:cubicBezTo>
                      <a:pt x="40" y="9"/>
                      <a:pt x="39" y="10"/>
                      <a:pt x="38" y="11"/>
                    </a:cubicBezTo>
                    <a:cubicBezTo>
                      <a:pt x="38" y="11"/>
                      <a:pt x="39" y="10"/>
                      <a:pt x="39" y="10"/>
                    </a:cubicBezTo>
                    <a:cubicBezTo>
                      <a:pt x="38" y="10"/>
                      <a:pt x="38" y="12"/>
                      <a:pt x="38" y="11"/>
                    </a:cubicBezTo>
                    <a:cubicBezTo>
                      <a:pt x="38" y="11"/>
                      <a:pt x="38" y="10"/>
                      <a:pt x="38" y="9"/>
                    </a:cubicBezTo>
                    <a:cubicBezTo>
                      <a:pt x="38" y="9"/>
                      <a:pt x="38" y="11"/>
                      <a:pt x="38" y="11"/>
                    </a:cubicBezTo>
                    <a:cubicBezTo>
                      <a:pt x="38" y="8"/>
                      <a:pt x="36" y="12"/>
                      <a:pt x="37" y="10"/>
                    </a:cubicBezTo>
                    <a:cubicBezTo>
                      <a:pt x="36" y="10"/>
                      <a:pt x="37" y="9"/>
                      <a:pt x="37" y="9"/>
                    </a:cubicBezTo>
                    <a:cubicBezTo>
                      <a:pt x="37" y="9"/>
                      <a:pt x="36" y="10"/>
                      <a:pt x="35" y="11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5" y="10"/>
                      <a:pt x="35" y="11"/>
                    </a:cubicBezTo>
                    <a:cubicBezTo>
                      <a:pt x="34" y="12"/>
                      <a:pt x="34" y="13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33" y="12"/>
                      <a:pt x="33" y="13"/>
                      <a:pt x="33" y="13"/>
                    </a:cubicBezTo>
                    <a:cubicBezTo>
                      <a:pt x="33" y="12"/>
                      <a:pt x="33" y="13"/>
                      <a:pt x="34" y="12"/>
                    </a:cubicBezTo>
                    <a:cubicBezTo>
                      <a:pt x="35" y="10"/>
                      <a:pt x="34" y="10"/>
                      <a:pt x="34" y="10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2"/>
                      <a:pt x="34" y="10"/>
                      <a:pt x="33" y="1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1" y="14"/>
                      <a:pt x="32" y="12"/>
                      <a:pt x="32" y="11"/>
                    </a:cubicBezTo>
                    <a:cubicBezTo>
                      <a:pt x="32" y="12"/>
                      <a:pt x="30" y="14"/>
                      <a:pt x="29" y="15"/>
                    </a:cubicBezTo>
                    <a:cubicBezTo>
                      <a:pt x="30" y="15"/>
                      <a:pt x="29" y="16"/>
                      <a:pt x="29" y="16"/>
                    </a:cubicBezTo>
                    <a:cubicBezTo>
                      <a:pt x="29" y="15"/>
                      <a:pt x="29" y="16"/>
                      <a:pt x="29" y="15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1" y="11"/>
                      <a:pt x="31" y="10"/>
                    </a:cubicBezTo>
                    <a:cubicBezTo>
                      <a:pt x="31" y="11"/>
                      <a:pt x="31" y="10"/>
                      <a:pt x="30" y="10"/>
                    </a:cubicBezTo>
                    <a:cubicBezTo>
                      <a:pt x="29" y="12"/>
                      <a:pt x="29" y="11"/>
                      <a:pt x="28" y="13"/>
                    </a:cubicBezTo>
                    <a:cubicBezTo>
                      <a:pt x="28" y="13"/>
                      <a:pt x="29" y="11"/>
                      <a:pt x="29" y="11"/>
                    </a:cubicBezTo>
                    <a:cubicBezTo>
                      <a:pt x="28" y="11"/>
                      <a:pt x="28" y="10"/>
                      <a:pt x="28" y="11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1"/>
                      <a:pt x="27" y="10"/>
                      <a:pt x="26" y="12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0"/>
                      <a:pt x="25" y="14"/>
                      <a:pt x="26" y="12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12"/>
                      <a:pt x="26" y="10"/>
                      <a:pt x="25" y="11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1"/>
                      <a:pt x="25" y="10"/>
                      <a:pt x="24" y="12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6" y="9"/>
                      <a:pt x="24" y="12"/>
                      <a:pt x="24" y="11"/>
                    </a:cubicBezTo>
                    <a:cubicBezTo>
                      <a:pt x="24" y="11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3" y="8"/>
                      <a:pt x="22" y="8"/>
                      <a:pt x="20" y="9"/>
                    </a:cubicBezTo>
                    <a:cubicBezTo>
                      <a:pt x="21" y="7"/>
                      <a:pt x="21" y="8"/>
                      <a:pt x="22" y="6"/>
                    </a:cubicBezTo>
                    <a:cubicBezTo>
                      <a:pt x="21" y="8"/>
                      <a:pt x="21" y="7"/>
                      <a:pt x="21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0" y="7"/>
                      <a:pt x="21" y="6"/>
                      <a:pt x="20" y="6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9" y="8"/>
                      <a:pt x="21" y="4"/>
                      <a:pt x="20" y="7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9" y="7"/>
                      <a:pt x="20" y="4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0" y="5"/>
                      <a:pt x="18" y="8"/>
                      <a:pt x="18" y="6"/>
                    </a:cubicBezTo>
                    <a:cubicBezTo>
                      <a:pt x="18" y="6"/>
                      <a:pt x="18" y="7"/>
                      <a:pt x="17" y="8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7"/>
                      <a:pt x="16" y="6"/>
                      <a:pt x="14" y="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3" y="8"/>
                      <a:pt x="15" y="4"/>
                      <a:pt x="12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8"/>
                      <a:pt x="12" y="7"/>
                      <a:pt x="11" y="8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0" y="9"/>
                      <a:pt x="10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4"/>
                      <a:pt x="11" y="1"/>
                      <a:pt x="8" y="5"/>
                    </a:cubicBezTo>
                    <a:cubicBezTo>
                      <a:pt x="7" y="5"/>
                      <a:pt x="9" y="2"/>
                      <a:pt x="9" y="3"/>
                    </a:cubicBezTo>
                    <a:cubicBezTo>
                      <a:pt x="6" y="5"/>
                      <a:pt x="8" y="0"/>
                      <a:pt x="4" y="4"/>
                    </a:cubicBezTo>
                    <a:cubicBezTo>
                      <a:pt x="3" y="5"/>
                      <a:pt x="0" y="10"/>
                      <a:pt x="0" y="10"/>
                    </a:cubicBezTo>
                    <a:cubicBezTo>
                      <a:pt x="3" y="9"/>
                      <a:pt x="3" y="12"/>
                      <a:pt x="3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6" name="Freeform 211"/>
              <p:cNvSpPr>
                <a:spLocks/>
              </p:cNvSpPr>
              <p:nvPr/>
            </p:nvSpPr>
            <p:spPr bwMode="auto">
              <a:xfrm>
                <a:off x="5817" y="2022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1" y="0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7" name="Freeform 212"/>
              <p:cNvSpPr>
                <a:spLocks/>
              </p:cNvSpPr>
              <p:nvPr/>
            </p:nvSpPr>
            <p:spPr bwMode="auto">
              <a:xfrm>
                <a:off x="5817" y="2015"/>
                <a:ext cx="2" cy="5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0"/>
                      <a:pt x="0" y="1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8" name="Freeform 213"/>
              <p:cNvSpPr>
                <a:spLocks/>
              </p:cNvSpPr>
              <p:nvPr/>
            </p:nvSpPr>
            <p:spPr bwMode="auto">
              <a:xfrm>
                <a:off x="5810" y="2008"/>
                <a:ext cx="2" cy="3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19" name="Freeform 214"/>
              <p:cNvSpPr>
                <a:spLocks/>
              </p:cNvSpPr>
              <p:nvPr/>
            </p:nvSpPr>
            <p:spPr bwMode="auto">
              <a:xfrm>
                <a:off x="5810" y="2051"/>
                <a:ext cx="4" cy="7"/>
              </a:xfrm>
              <a:custGeom>
                <a:avLst/>
                <a:gdLst>
                  <a:gd name="T0" fmla="*/ 0 w 2"/>
                  <a:gd name="T1" fmla="*/ 3 h 3"/>
                  <a:gd name="T2" fmla="*/ 2 w 2"/>
                  <a:gd name="T3" fmla="*/ 0 h 3"/>
                  <a:gd name="T4" fmla="*/ 0 w 2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0" name="Freeform 215"/>
              <p:cNvSpPr>
                <a:spLocks/>
              </p:cNvSpPr>
              <p:nvPr/>
            </p:nvSpPr>
            <p:spPr bwMode="auto">
              <a:xfrm>
                <a:off x="5819" y="2025"/>
                <a:ext cx="3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1" name="Freeform 216"/>
              <p:cNvSpPr>
                <a:spLocks/>
              </p:cNvSpPr>
              <p:nvPr/>
            </p:nvSpPr>
            <p:spPr bwMode="auto">
              <a:xfrm>
                <a:off x="5810" y="2053"/>
                <a:ext cx="4" cy="5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2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2" y="0"/>
                      <a:pt x="1" y="2"/>
                      <a:pt x="1" y="2"/>
                    </a:cubicBezTo>
                    <a:cubicBezTo>
                      <a:pt x="0" y="2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2" name="Freeform 217"/>
              <p:cNvSpPr>
                <a:spLocks/>
              </p:cNvSpPr>
              <p:nvPr/>
            </p:nvSpPr>
            <p:spPr bwMode="auto">
              <a:xfrm>
                <a:off x="7237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3" name="Freeform 218"/>
              <p:cNvSpPr>
                <a:spLocks/>
              </p:cNvSpPr>
              <p:nvPr/>
            </p:nvSpPr>
            <p:spPr bwMode="auto">
              <a:xfrm>
                <a:off x="5758" y="2039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4" name="Freeform 219"/>
              <p:cNvSpPr>
                <a:spLocks/>
              </p:cNvSpPr>
              <p:nvPr/>
            </p:nvSpPr>
            <p:spPr bwMode="auto">
              <a:xfrm>
                <a:off x="5731" y="1977"/>
                <a:ext cx="3" cy="3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5" name="Freeform 220"/>
              <p:cNvSpPr>
                <a:spLocks/>
              </p:cNvSpPr>
              <p:nvPr/>
            </p:nvSpPr>
            <p:spPr bwMode="auto">
              <a:xfrm>
                <a:off x="5822" y="2025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6" name="Freeform 221"/>
              <p:cNvSpPr>
                <a:spLocks/>
              </p:cNvSpPr>
              <p:nvPr/>
            </p:nvSpPr>
            <p:spPr bwMode="auto">
              <a:xfrm>
                <a:off x="5731" y="2027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7" name="Freeform 222"/>
              <p:cNvSpPr>
                <a:spLocks/>
              </p:cNvSpPr>
              <p:nvPr/>
            </p:nvSpPr>
            <p:spPr bwMode="auto">
              <a:xfrm>
                <a:off x="7278" y="2008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8" name="Freeform 223"/>
              <p:cNvSpPr>
                <a:spLocks/>
              </p:cNvSpPr>
              <p:nvPr/>
            </p:nvSpPr>
            <p:spPr bwMode="auto">
              <a:xfrm>
                <a:off x="5741" y="19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29" name="Freeform 224"/>
              <p:cNvSpPr>
                <a:spLocks/>
              </p:cNvSpPr>
              <p:nvPr/>
            </p:nvSpPr>
            <p:spPr bwMode="auto">
              <a:xfrm>
                <a:off x="5822" y="2013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30" name="Freeform 225"/>
              <p:cNvSpPr>
                <a:spLocks/>
              </p:cNvSpPr>
              <p:nvPr/>
            </p:nvSpPr>
            <p:spPr bwMode="auto">
              <a:xfrm>
                <a:off x="6348" y="3295"/>
                <a:ext cx="7" cy="10"/>
              </a:xfrm>
              <a:custGeom>
                <a:avLst/>
                <a:gdLst>
                  <a:gd name="T0" fmla="*/ 3 w 3"/>
                  <a:gd name="T1" fmla="*/ 0 h 4"/>
                  <a:gd name="T2" fmla="*/ 1 w 3"/>
                  <a:gd name="T3" fmla="*/ 1 h 4"/>
                  <a:gd name="T4" fmla="*/ 1 w 3"/>
                  <a:gd name="T5" fmla="*/ 3 h 4"/>
                  <a:gd name="T6" fmla="*/ 0 w 3"/>
                  <a:gd name="T7" fmla="*/ 4 h 4"/>
                  <a:gd name="T8" fmla="*/ 2 w 3"/>
                  <a:gd name="T9" fmla="*/ 1 h 4"/>
                  <a:gd name="T10" fmla="*/ 3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1" y="2"/>
                      <a:pt x="0" y="3"/>
                      <a:pt x="1" y="3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1" y="4"/>
                      <a:pt x="2" y="2"/>
                      <a:pt x="2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31" name="Freeform 226"/>
              <p:cNvSpPr>
                <a:spLocks/>
              </p:cNvSpPr>
              <p:nvPr/>
            </p:nvSpPr>
            <p:spPr bwMode="auto">
              <a:xfrm>
                <a:off x="6623" y="33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32" name="Freeform 227"/>
              <p:cNvSpPr>
                <a:spLocks/>
              </p:cNvSpPr>
              <p:nvPr/>
            </p:nvSpPr>
            <p:spPr bwMode="auto">
              <a:xfrm>
                <a:off x="6348" y="329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57" name="Rectangle 228"/>
              <p:cNvSpPr>
                <a:spLocks noChangeArrowheads="1"/>
              </p:cNvSpPr>
              <p:nvPr/>
            </p:nvSpPr>
            <p:spPr bwMode="auto">
              <a:xfrm>
                <a:off x="6355" y="3305"/>
                <a:ext cx="5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58" name="Freeform 229"/>
              <p:cNvSpPr>
                <a:spLocks/>
              </p:cNvSpPr>
              <p:nvPr/>
            </p:nvSpPr>
            <p:spPr bwMode="auto">
              <a:xfrm>
                <a:off x="6350" y="3170"/>
                <a:ext cx="3" cy="11"/>
              </a:xfrm>
              <a:custGeom>
                <a:avLst/>
                <a:gdLst>
                  <a:gd name="T0" fmla="*/ 0 w 1"/>
                  <a:gd name="T1" fmla="*/ 2 h 5"/>
                  <a:gd name="T2" fmla="*/ 1 w 1"/>
                  <a:gd name="T3" fmla="*/ 3 h 5"/>
                  <a:gd name="T4" fmla="*/ 0 w 1"/>
                  <a:gd name="T5" fmla="*/ 5 h 5"/>
                  <a:gd name="T6" fmla="*/ 1 w 1"/>
                  <a:gd name="T7" fmla="*/ 1 h 5"/>
                  <a:gd name="T8" fmla="*/ 1 w 1"/>
                  <a:gd name="T9" fmla="*/ 0 h 5"/>
                  <a:gd name="T10" fmla="*/ 0 w 1"/>
                  <a:gd name="T1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5">
                    <a:moveTo>
                      <a:pt x="0" y="2"/>
                    </a:moveTo>
                    <a:cubicBezTo>
                      <a:pt x="0" y="2"/>
                      <a:pt x="0" y="4"/>
                      <a:pt x="1" y="3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1" y="4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59" name="Freeform 230"/>
              <p:cNvSpPr>
                <a:spLocks/>
              </p:cNvSpPr>
              <p:nvPr/>
            </p:nvSpPr>
            <p:spPr bwMode="auto">
              <a:xfrm>
                <a:off x="6350" y="3293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0" name="Freeform 231"/>
              <p:cNvSpPr>
                <a:spLocks/>
              </p:cNvSpPr>
              <p:nvPr/>
            </p:nvSpPr>
            <p:spPr bwMode="auto">
              <a:xfrm>
                <a:off x="6348" y="3167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1" name="Freeform 232"/>
              <p:cNvSpPr>
                <a:spLocks/>
              </p:cNvSpPr>
              <p:nvPr/>
            </p:nvSpPr>
            <p:spPr bwMode="auto">
              <a:xfrm>
                <a:off x="6381" y="3331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2" y="0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2" name="Freeform 233"/>
              <p:cNvSpPr>
                <a:spLocks/>
              </p:cNvSpPr>
              <p:nvPr/>
            </p:nvSpPr>
            <p:spPr bwMode="auto">
              <a:xfrm>
                <a:off x="6519" y="338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3" name="Freeform 234"/>
              <p:cNvSpPr>
                <a:spLocks/>
              </p:cNvSpPr>
              <p:nvPr/>
            </p:nvSpPr>
            <p:spPr bwMode="auto">
              <a:xfrm>
                <a:off x="6192" y="19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4" name="Freeform 235"/>
              <p:cNvSpPr>
                <a:spLocks/>
              </p:cNvSpPr>
              <p:nvPr/>
            </p:nvSpPr>
            <p:spPr bwMode="auto">
              <a:xfrm>
                <a:off x="6348" y="317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5" name="Freeform 236"/>
              <p:cNvSpPr>
                <a:spLocks/>
              </p:cNvSpPr>
              <p:nvPr/>
            </p:nvSpPr>
            <p:spPr bwMode="auto">
              <a:xfrm>
                <a:off x="6192" y="19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6" name="Freeform 237"/>
              <p:cNvSpPr>
                <a:spLocks/>
              </p:cNvSpPr>
              <p:nvPr/>
            </p:nvSpPr>
            <p:spPr bwMode="auto">
              <a:xfrm>
                <a:off x="6362" y="3319"/>
                <a:ext cx="3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7" name="Oval 238"/>
              <p:cNvSpPr>
                <a:spLocks noChangeArrowheads="1"/>
              </p:cNvSpPr>
              <p:nvPr/>
            </p:nvSpPr>
            <p:spPr bwMode="auto">
              <a:xfrm>
                <a:off x="6192" y="1973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8" name="Freeform 239"/>
              <p:cNvSpPr>
                <a:spLocks/>
              </p:cNvSpPr>
              <p:nvPr/>
            </p:nvSpPr>
            <p:spPr bwMode="auto">
              <a:xfrm>
                <a:off x="6550" y="3165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69" name="Freeform 240"/>
              <p:cNvSpPr>
                <a:spLocks/>
              </p:cNvSpPr>
              <p:nvPr/>
            </p:nvSpPr>
            <p:spPr bwMode="auto">
              <a:xfrm>
                <a:off x="6609" y="31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0" name="Freeform 241"/>
              <p:cNvSpPr>
                <a:spLocks/>
              </p:cNvSpPr>
              <p:nvPr/>
            </p:nvSpPr>
            <p:spPr bwMode="auto">
              <a:xfrm>
                <a:off x="6585" y="31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1" name="Freeform 242"/>
              <p:cNvSpPr>
                <a:spLocks/>
              </p:cNvSpPr>
              <p:nvPr/>
            </p:nvSpPr>
            <p:spPr bwMode="auto">
              <a:xfrm>
                <a:off x="6329" y="3020"/>
                <a:ext cx="446" cy="178"/>
              </a:xfrm>
              <a:custGeom>
                <a:avLst/>
                <a:gdLst>
                  <a:gd name="T0" fmla="*/ 11 w 188"/>
                  <a:gd name="T1" fmla="*/ 59 h 75"/>
                  <a:gd name="T2" fmla="*/ 17 w 188"/>
                  <a:gd name="T3" fmla="*/ 64 h 75"/>
                  <a:gd name="T4" fmla="*/ 14 w 188"/>
                  <a:gd name="T5" fmla="*/ 70 h 75"/>
                  <a:gd name="T6" fmla="*/ 17 w 188"/>
                  <a:gd name="T7" fmla="*/ 71 h 75"/>
                  <a:gd name="T8" fmla="*/ 21 w 188"/>
                  <a:gd name="T9" fmla="*/ 69 h 75"/>
                  <a:gd name="T10" fmla="*/ 22 w 188"/>
                  <a:gd name="T11" fmla="*/ 71 h 75"/>
                  <a:gd name="T12" fmla="*/ 27 w 188"/>
                  <a:gd name="T13" fmla="*/ 67 h 75"/>
                  <a:gd name="T14" fmla="*/ 30 w 188"/>
                  <a:gd name="T15" fmla="*/ 72 h 75"/>
                  <a:gd name="T16" fmla="*/ 31 w 188"/>
                  <a:gd name="T17" fmla="*/ 74 h 75"/>
                  <a:gd name="T18" fmla="*/ 33 w 188"/>
                  <a:gd name="T19" fmla="*/ 72 h 75"/>
                  <a:gd name="T20" fmla="*/ 37 w 188"/>
                  <a:gd name="T21" fmla="*/ 74 h 75"/>
                  <a:gd name="T22" fmla="*/ 40 w 188"/>
                  <a:gd name="T23" fmla="*/ 69 h 75"/>
                  <a:gd name="T24" fmla="*/ 43 w 188"/>
                  <a:gd name="T25" fmla="*/ 64 h 75"/>
                  <a:gd name="T26" fmla="*/ 45 w 188"/>
                  <a:gd name="T27" fmla="*/ 69 h 75"/>
                  <a:gd name="T28" fmla="*/ 54 w 188"/>
                  <a:gd name="T29" fmla="*/ 69 h 75"/>
                  <a:gd name="T30" fmla="*/ 58 w 188"/>
                  <a:gd name="T31" fmla="*/ 69 h 75"/>
                  <a:gd name="T32" fmla="*/ 62 w 188"/>
                  <a:gd name="T33" fmla="*/ 68 h 75"/>
                  <a:gd name="T34" fmla="*/ 73 w 188"/>
                  <a:gd name="T35" fmla="*/ 66 h 75"/>
                  <a:gd name="T36" fmla="*/ 76 w 188"/>
                  <a:gd name="T37" fmla="*/ 65 h 75"/>
                  <a:gd name="T38" fmla="*/ 77 w 188"/>
                  <a:gd name="T39" fmla="*/ 64 h 75"/>
                  <a:gd name="T40" fmla="*/ 80 w 188"/>
                  <a:gd name="T41" fmla="*/ 62 h 75"/>
                  <a:gd name="T42" fmla="*/ 83 w 188"/>
                  <a:gd name="T43" fmla="*/ 63 h 75"/>
                  <a:gd name="T44" fmla="*/ 86 w 188"/>
                  <a:gd name="T45" fmla="*/ 61 h 75"/>
                  <a:gd name="T46" fmla="*/ 94 w 188"/>
                  <a:gd name="T47" fmla="*/ 61 h 75"/>
                  <a:gd name="T48" fmla="*/ 100 w 188"/>
                  <a:gd name="T49" fmla="*/ 59 h 75"/>
                  <a:gd name="T50" fmla="*/ 105 w 188"/>
                  <a:gd name="T51" fmla="*/ 59 h 75"/>
                  <a:gd name="T52" fmla="*/ 108 w 188"/>
                  <a:gd name="T53" fmla="*/ 57 h 75"/>
                  <a:gd name="T54" fmla="*/ 109 w 188"/>
                  <a:gd name="T55" fmla="*/ 57 h 75"/>
                  <a:gd name="T56" fmla="*/ 114 w 188"/>
                  <a:gd name="T57" fmla="*/ 54 h 75"/>
                  <a:gd name="T58" fmla="*/ 120 w 188"/>
                  <a:gd name="T59" fmla="*/ 53 h 75"/>
                  <a:gd name="T60" fmla="*/ 124 w 188"/>
                  <a:gd name="T61" fmla="*/ 50 h 75"/>
                  <a:gd name="T62" fmla="*/ 127 w 188"/>
                  <a:gd name="T63" fmla="*/ 41 h 75"/>
                  <a:gd name="T64" fmla="*/ 133 w 188"/>
                  <a:gd name="T65" fmla="*/ 44 h 75"/>
                  <a:gd name="T66" fmla="*/ 139 w 188"/>
                  <a:gd name="T67" fmla="*/ 41 h 75"/>
                  <a:gd name="T68" fmla="*/ 144 w 188"/>
                  <a:gd name="T69" fmla="*/ 39 h 75"/>
                  <a:gd name="T70" fmla="*/ 156 w 188"/>
                  <a:gd name="T71" fmla="*/ 34 h 75"/>
                  <a:gd name="T72" fmla="*/ 160 w 188"/>
                  <a:gd name="T73" fmla="*/ 33 h 75"/>
                  <a:gd name="T74" fmla="*/ 170 w 188"/>
                  <a:gd name="T75" fmla="*/ 21 h 75"/>
                  <a:gd name="T76" fmla="*/ 173 w 188"/>
                  <a:gd name="T77" fmla="*/ 18 h 75"/>
                  <a:gd name="T78" fmla="*/ 169 w 188"/>
                  <a:gd name="T79" fmla="*/ 9 h 75"/>
                  <a:gd name="T80" fmla="*/ 149 w 188"/>
                  <a:gd name="T81" fmla="*/ 20 h 75"/>
                  <a:gd name="T82" fmla="*/ 110 w 188"/>
                  <a:gd name="T83" fmla="*/ 42 h 75"/>
                  <a:gd name="T84" fmla="*/ 103 w 188"/>
                  <a:gd name="T85" fmla="*/ 39 h 75"/>
                  <a:gd name="T86" fmla="*/ 88 w 188"/>
                  <a:gd name="T87" fmla="*/ 44 h 75"/>
                  <a:gd name="T88" fmla="*/ 69 w 188"/>
                  <a:gd name="T89" fmla="*/ 48 h 75"/>
                  <a:gd name="T90" fmla="*/ 59 w 188"/>
                  <a:gd name="T91" fmla="*/ 49 h 75"/>
                  <a:gd name="T92" fmla="*/ 44 w 188"/>
                  <a:gd name="T93" fmla="*/ 52 h 75"/>
                  <a:gd name="T94" fmla="*/ 29 w 188"/>
                  <a:gd name="T95" fmla="*/ 53 h 75"/>
                  <a:gd name="T96" fmla="*/ 19 w 188"/>
                  <a:gd name="T97" fmla="*/ 53 h 75"/>
                  <a:gd name="T98" fmla="*/ 10 w 188"/>
                  <a:gd name="T99" fmla="*/ 49 h 75"/>
                  <a:gd name="T100" fmla="*/ 7 w 188"/>
                  <a:gd name="T101" fmla="*/ 47 h 75"/>
                  <a:gd name="T102" fmla="*/ 5 w 188"/>
                  <a:gd name="T103" fmla="*/ 47 h 75"/>
                  <a:gd name="T104" fmla="*/ 3 w 188"/>
                  <a:gd name="T105" fmla="*/ 5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8" h="75">
                    <a:moveTo>
                      <a:pt x="5" y="55"/>
                    </a:moveTo>
                    <a:cubicBezTo>
                      <a:pt x="5" y="55"/>
                      <a:pt x="5" y="55"/>
                      <a:pt x="5" y="55"/>
                    </a:cubicBezTo>
                    <a:cubicBezTo>
                      <a:pt x="5" y="57"/>
                      <a:pt x="5" y="54"/>
                      <a:pt x="6" y="54"/>
                    </a:cubicBezTo>
                    <a:cubicBezTo>
                      <a:pt x="6" y="55"/>
                      <a:pt x="4" y="57"/>
                      <a:pt x="4" y="58"/>
                    </a:cubicBezTo>
                    <a:cubicBezTo>
                      <a:pt x="5" y="58"/>
                      <a:pt x="7" y="58"/>
                      <a:pt x="7" y="60"/>
                    </a:cubicBezTo>
                    <a:cubicBezTo>
                      <a:pt x="8" y="60"/>
                      <a:pt x="10" y="59"/>
                      <a:pt x="11" y="59"/>
                    </a:cubicBezTo>
                    <a:cubicBezTo>
                      <a:pt x="12" y="59"/>
                      <a:pt x="10" y="61"/>
                      <a:pt x="11" y="60"/>
                    </a:cubicBezTo>
                    <a:cubicBezTo>
                      <a:pt x="11" y="61"/>
                      <a:pt x="10" y="62"/>
                      <a:pt x="10" y="63"/>
                    </a:cubicBezTo>
                    <a:cubicBezTo>
                      <a:pt x="10" y="62"/>
                      <a:pt x="11" y="64"/>
                      <a:pt x="12" y="61"/>
                    </a:cubicBezTo>
                    <a:cubicBezTo>
                      <a:pt x="12" y="62"/>
                      <a:pt x="14" y="63"/>
                      <a:pt x="15" y="63"/>
                    </a:cubicBezTo>
                    <a:cubicBezTo>
                      <a:pt x="14" y="63"/>
                      <a:pt x="14" y="64"/>
                      <a:pt x="14" y="65"/>
                    </a:cubicBezTo>
                    <a:cubicBezTo>
                      <a:pt x="15" y="64"/>
                      <a:pt x="16" y="63"/>
                      <a:pt x="17" y="64"/>
                    </a:cubicBezTo>
                    <a:cubicBezTo>
                      <a:pt x="17" y="62"/>
                      <a:pt x="17" y="62"/>
                      <a:pt x="18" y="60"/>
                    </a:cubicBezTo>
                    <a:cubicBezTo>
                      <a:pt x="18" y="60"/>
                      <a:pt x="18" y="59"/>
                      <a:pt x="18" y="60"/>
                    </a:cubicBezTo>
                    <a:cubicBezTo>
                      <a:pt x="18" y="61"/>
                      <a:pt x="17" y="64"/>
                      <a:pt x="18" y="64"/>
                    </a:cubicBezTo>
                    <a:cubicBezTo>
                      <a:pt x="17" y="67"/>
                      <a:pt x="17" y="64"/>
                      <a:pt x="16" y="67"/>
                    </a:cubicBezTo>
                    <a:cubicBezTo>
                      <a:pt x="15" y="69"/>
                      <a:pt x="14" y="68"/>
                      <a:pt x="14" y="67"/>
                    </a:cubicBezTo>
                    <a:cubicBezTo>
                      <a:pt x="12" y="69"/>
                      <a:pt x="14" y="67"/>
                      <a:pt x="14" y="70"/>
                    </a:cubicBezTo>
                    <a:cubicBezTo>
                      <a:pt x="14" y="70"/>
                      <a:pt x="15" y="68"/>
                      <a:pt x="16" y="68"/>
                    </a:cubicBezTo>
                    <a:cubicBezTo>
                      <a:pt x="17" y="67"/>
                      <a:pt x="16" y="67"/>
                      <a:pt x="17" y="66"/>
                    </a:cubicBezTo>
                    <a:cubicBezTo>
                      <a:pt x="19" y="64"/>
                      <a:pt x="18" y="68"/>
                      <a:pt x="18" y="68"/>
                    </a:cubicBezTo>
                    <a:cubicBezTo>
                      <a:pt x="17" y="69"/>
                      <a:pt x="17" y="69"/>
                      <a:pt x="17" y="69"/>
                    </a:cubicBezTo>
                    <a:cubicBezTo>
                      <a:pt x="18" y="70"/>
                      <a:pt x="18" y="68"/>
                      <a:pt x="19" y="69"/>
                    </a:cubicBezTo>
                    <a:cubicBezTo>
                      <a:pt x="19" y="72"/>
                      <a:pt x="18" y="69"/>
                      <a:pt x="17" y="71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8" y="74"/>
                      <a:pt x="18" y="70"/>
                      <a:pt x="19" y="72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71"/>
                      <a:pt x="20" y="69"/>
                      <a:pt x="19" y="69"/>
                    </a:cubicBezTo>
                    <a:cubicBezTo>
                      <a:pt x="20" y="66"/>
                      <a:pt x="20" y="69"/>
                      <a:pt x="21" y="69"/>
                    </a:cubicBezTo>
                    <a:cubicBezTo>
                      <a:pt x="22" y="67"/>
                      <a:pt x="21" y="69"/>
                      <a:pt x="21" y="67"/>
                    </a:cubicBezTo>
                    <a:cubicBezTo>
                      <a:pt x="21" y="65"/>
                      <a:pt x="22" y="65"/>
                      <a:pt x="22" y="65"/>
                    </a:cubicBezTo>
                    <a:cubicBezTo>
                      <a:pt x="23" y="65"/>
                      <a:pt x="22" y="67"/>
                      <a:pt x="22" y="68"/>
                    </a:cubicBezTo>
                    <a:cubicBezTo>
                      <a:pt x="22" y="69"/>
                      <a:pt x="22" y="69"/>
                      <a:pt x="22" y="68"/>
                    </a:cubicBezTo>
                    <a:cubicBezTo>
                      <a:pt x="21" y="69"/>
                      <a:pt x="22" y="71"/>
                      <a:pt x="21" y="73"/>
                    </a:cubicBezTo>
                    <a:cubicBezTo>
                      <a:pt x="21" y="74"/>
                      <a:pt x="22" y="72"/>
                      <a:pt x="22" y="71"/>
                    </a:cubicBezTo>
                    <a:cubicBezTo>
                      <a:pt x="22" y="71"/>
                      <a:pt x="23" y="69"/>
                      <a:pt x="22" y="69"/>
                    </a:cubicBezTo>
                    <a:cubicBezTo>
                      <a:pt x="25" y="64"/>
                      <a:pt x="23" y="72"/>
                      <a:pt x="24" y="72"/>
                    </a:cubicBezTo>
                    <a:cubicBezTo>
                      <a:pt x="24" y="69"/>
                      <a:pt x="26" y="68"/>
                      <a:pt x="26" y="64"/>
                    </a:cubicBezTo>
                    <a:cubicBezTo>
                      <a:pt x="26" y="64"/>
                      <a:pt x="27" y="63"/>
                      <a:pt x="27" y="63"/>
                    </a:cubicBezTo>
                    <a:cubicBezTo>
                      <a:pt x="26" y="65"/>
                      <a:pt x="27" y="65"/>
                      <a:pt x="26" y="67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26" y="69"/>
                      <a:pt x="26" y="69"/>
                      <a:pt x="26" y="69"/>
                    </a:cubicBezTo>
                    <a:cubicBezTo>
                      <a:pt x="26" y="71"/>
                      <a:pt x="27" y="72"/>
                      <a:pt x="27" y="73"/>
                    </a:cubicBezTo>
                    <a:cubicBezTo>
                      <a:pt x="28" y="73"/>
                      <a:pt x="27" y="71"/>
                      <a:pt x="28" y="71"/>
                    </a:cubicBezTo>
                    <a:cubicBezTo>
                      <a:pt x="27" y="72"/>
                      <a:pt x="28" y="73"/>
                      <a:pt x="28" y="73"/>
                    </a:cubicBezTo>
                    <a:cubicBezTo>
                      <a:pt x="27" y="72"/>
                      <a:pt x="28" y="70"/>
                      <a:pt x="29" y="70"/>
                    </a:cubicBezTo>
                    <a:cubicBezTo>
                      <a:pt x="29" y="70"/>
                      <a:pt x="30" y="72"/>
                      <a:pt x="30" y="72"/>
                    </a:cubicBezTo>
                    <a:cubicBezTo>
                      <a:pt x="29" y="74"/>
                      <a:pt x="29" y="74"/>
                      <a:pt x="29" y="74"/>
                    </a:cubicBezTo>
                    <a:cubicBezTo>
                      <a:pt x="29" y="72"/>
                      <a:pt x="29" y="75"/>
                      <a:pt x="29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1" y="69"/>
                      <a:pt x="31" y="71"/>
                      <a:pt x="31" y="70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31" y="71"/>
                      <a:pt x="30" y="75"/>
                      <a:pt x="31" y="74"/>
                    </a:cubicBezTo>
                    <a:cubicBezTo>
                      <a:pt x="32" y="73"/>
                      <a:pt x="32" y="73"/>
                      <a:pt x="32" y="73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73"/>
                      <a:pt x="32" y="73"/>
                      <a:pt x="33" y="73"/>
                    </a:cubicBezTo>
                    <a:cubicBezTo>
                      <a:pt x="33" y="74"/>
                      <a:pt x="33" y="74"/>
                      <a:pt x="33" y="74"/>
                    </a:cubicBezTo>
                    <a:cubicBezTo>
                      <a:pt x="33" y="73"/>
                      <a:pt x="34" y="71"/>
                      <a:pt x="34" y="73"/>
                    </a:cubicBezTo>
                    <a:cubicBezTo>
                      <a:pt x="34" y="70"/>
                      <a:pt x="33" y="73"/>
                      <a:pt x="33" y="72"/>
                    </a:cubicBezTo>
                    <a:cubicBezTo>
                      <a:pt x="33" y="70"/>
                      <a:pt x="34" y="70"/>
                      <a:pt x="34" y="70"/>
                    </a:cubicBezTo>
                    <a:cubicBezTo>
                      <a:pt x="34" y="72"/>
                      <a:pt x="35" y="70"/>
                      <a:pt x="35" y="70"/>
                    </a:cubicBezTo>
                    <a:cubicBezTo>
                      <a:pt x="35" y="71"/>
                      <a:pt x="35" y="72"/>
                      <a:pt x="36" y="72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4"/>
                      <a:pt x="37" y="70"/>
                      <a:pt x="37" y="71"/>
                    </a:cubicBezTo>
                    <a:cubicBezTo>
                      <a:pt x="37" y="72"/>
                      <a:pt x="37" y="73"/>
                      <a:pt x="37" y="74"/>
                    </a:cubicBezTo>
                    <a:cubicBezTo>
                      <a:pt x="37" y="71"/>
                      <a:pt x="38" y="70"/>
                      <a:pt x="38" y="69"/>
                    </a:cubicBezTo>
                    <a:cubicBezTo>
                      <a:pt x="39" y="70"/>
                      <a:pt x="38" y="72"/>
                      <a:pt x="38" y="74"/>
                    </a:cubicBezTo>
                    <a:cubicBezTo>
                      <a:pt x="38" y="72"/>
                      <a:pt x="39" y="75"/>
                      <a:pt x="39" y="73"/>
                    </a:cubicBezTo>
                    <a:cubicBezTo>
                      <a:pt x="39" y="72"/>
                      <a:pt x="39" y="71"/>
                      <a:pt x="39" y="70"/>
                    </a:cubicBezTo>
                    <a:cubicBezTo>
                      <a:pt x="40" y="70"/>
                      <a:pt x="39" y="71"/>
                      <a:pt x="40" y="72"/>
                    </a:cubicBezTo>
                    <a:cubicBezTo>
                      <a:pt x="40" y="72"/>
                      <a:pt x="41" y="69"/>
                      <a:pt x="40" y="69"/>
                    </a:cubicBezTo>
                    <a:cubicBezTo>
                      <a:pt x="41" y="69"/>
                      <a:pt x="41" y="67"/>
                      <a:pt x="42" y="68"/>
                    </a:cubicBezTo>
                    <a:cubicBezTo>
                      <a:pt x="42" y="70"/>
                      <a:pt x="41" y="69"/>
                      <a:pt x="41" y="70"/>
                    </a:cubicBezTo>
                    <a:cubicBezTo>
                      <a:pt x="42" y="70"/>
                      <a:pt x="41" y="66"/>
                      <a:pt x="42" y="66"/>
                    </a:cubicBezTo>
                    <a:cubicBezTo>
                      <a:pt x="42" y="65"/>
                      <a:pt x="42" y="62"/>
                      <a:pt x="43" y="61"/>
                    </a:cubicBezTo>
                    <a:cubicBezTo>
                      <a:pt x="44" y="62"/>
                      <a:pt x="42" y="62"/>
                      <a:pt x="43" y="64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4" y="67"/>
                      <a:pt x="42" y="68"/>
                      <a:pt x="43" y="71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1"/>
                      <a:pt x="44" y="72"/>
                      <a:pt x="44" y="72"/>
                    </a:cubicBezTo>
                    <a:cubicBezTo>
                      <a:pt x="44" y="70"/>
                      <a:pt x="44" y="72"/>
                      <a:pt x="44" y="71"/>
                    </a:cubicBezTo>
                    <a:cubicBezTo>
                      <a:pt x="44" y="71"/>
                      <a:pt x="45" y="68"/>
                      <a:pt x="45" y="69"/>
                    </a:cubicBezTo>
                    <a:cubicBezTo>
                      <a:pt x="45" y="70"/>
                      <a:pt x="46" y="71"/>
                      <a:pt x="45" y="72"/>
                    </a:cubicBezTo>
                    <a:cubicBezTo>
                      <a:pt x="46" y="73"/>
                      <a:pt x="45" y="70"/>
                      <a:pt x="46" y="71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8" y="72"/>
                      <a:pt x="50" y="72"/>
                      <a:pt x="52" y="68"/>
                    </a:cubicBezTo>
                    <a:cubicBezTo>
                      <a:pt x="52" y="70"/>
                      <a:pt x="53" y="70"/>
                      <a:pt x="54" y="71"/>
                    </a:cubicBezTo>
                    <a:cubicBezTo>
                      <a:pt x="53" y="70"/>
                      <a:pt x="54" y="69"/>
                      <a:pt x="54" y="69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6" y="72"/>
                      <a:pt x="56" y="70"/>
                      <a:pt x="57" y="69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8" y="71"/>
                      <a:pt x="57" y="69"/>
                      <a:pt x="58" y="69"/>
                    </a:cubicBezTo>
                    <a:cubicBezTo>
                      <a:pt x="58" y="70"/>
                      <a:pt x="58" y="70"/>
                      <a:pt x="58" y="70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9" y="68"/>
                      <a:pt x="59" y="68"/>
                      <a:pt x="59" y="70"/>
                    </a:cubicBezTo>
                    <a:cubicBezTo>
                      <a:pt x="60" y="70"/>
                      <a:pt x="60" y="69"/>
                      <a:pt x="59" y="69"/>
                    </a:cubicBezTo>
                    <a:cubicBezTo>
                      <a:pt x="60" y="70"/>
                      <a:pt x="61" y="70"/>
                      <a:pt x="62" y="69"/>
                    </a:cubicBezTo>
                    <a:cubicBezTo>
                      <a:pt x="62" y="68"/>
                      <a:pt x="62" y="68"/>
                      <a:pt x="62" y="66"/>
                    </a:cubicBezTo>
                    <a:cubicBezTo>
                      <a:pt x="61" y="64"/>
                      <a:pt x="62" y="67"/>
                      <a:pt x="62" y="65"/>
                    </a:cubicBezTo>
                    <a:cubicBezTo>
                      <a:pt x="62" y="66"/>
                      <a:pt x="63" y="67"/>
                      <a:pt x="62" y="68"/>
                    </a:cubicBezTo>
                    <a:cubicBezTo>
                      <a:pt x="64" y="71"/>
                      <a:pt x="65" y="68"/>
                      <a:pt x="67" y="68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8" y="69"/>
                      <a:pt x="69" y="67"/>
                      <a:pt x="70" y="67"/>
                    </a:cubicBezTo>
                    <a:cubicBezTo>
                      <a:pt x="70" y="66"/>
                      <a:pt x="70" y="64"/>
                      <a:pt x="71" y="64"/>
                    </a:cubicBezTo>
                    <a:cubicBezTo>
                      <a:pt x="71" y="61"/>
                      <a:pt x="71" y="66"/>
                      <a:pt x="72" y="67"/>
                    </a:cubicBezTo>
                    <a:cubicBezTo>
                      <a:pt x="72" y="66"/>
                      <a:pt x="73" y="66"/>
                      <a:pt x="73" y="66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73" y="65"/>
                      <a:pt x="73" y="65"/>
                      <a:pt x="74" y="65"/>
                    </a:cubicBezTo>
                    <a:cubicBezTo>
                      <a:pt x="74" y="66"/>
                      <a:pt x="74" y="66"/>
                      <a:pt x="74" y="66"/>
                    </a:cubicBezTo>
                    <a:cubicBezTo>
                      <a:pt x="74" y="66"/>
                      <a:pt x="75" y="67"/>
                      <a:pt x="75" y="67"/>
                    </a:cubicBezTo>
                    <a:cubicBezTo>
                      <a:pt x="75" y="65"/>
                      <a:pt x="76" y="66"/>
                      <a:pt x="76" y="64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7" y="64"/>
                      <a:pt x="77" y="64"/>
                      <a:pt x="77" y="64"/>
                    </a:cubicBezTo>
                    <a:cubicBezTo>
                      <a:pt x="77" y="66"/>
                      <a:pt x="77" y="66"/>
                      <a:pt x="77" y="66"/>
                    </a:cubicBezTo>
                    <a:cubicBezTo>
                      <a:pt x="78" y="67"/>
                      <a:pt x="77" y="64"/>
                      <a:pt x="77" y="63"/>
                    </a:cubicBezTo>
                    <a:cubicBezTo>
                      <a:pt x="77" y="62"/>
                      <a:pt x="78" y="64"/>
                      <a:pt x="78" y="64"/>
                    </a:cubicBezTo>
                    <a:cubicBezTo>
                      <a:pt x="78" y="65"/>
                      <a:pt x="78" y="64"/>
                      <a:pt x="77" y="64"/>
                    </a:cubicBezTo>
                    <a:cubicBezTo>
                      <a:pt x="77" y="66"/>
                      <a:pt x="78" y="65"/>
                      <a:pt x="78" y="66"/>
                    </a:cubicBezTo>
                    <a:cubicBezTo>
                      <a:pt x="78" y="66"/>
                      <a:pt x="78" y="64"/>
                      <a:pt x="78" y="64"/>
                    </a:cubicBezTo>
                    <a:cubicBezTo>
                      <a:pt x="79" y="64"/>
                      <a:pt x="79" y="64"/>
                      <a:pt x="80" y="65"/>
                    </a:cubicBezTo>
                    <a:cubicBezTo>
                      <a:pt x="80" y="64"/>
                      <a:pt x="80" y="65"/>
                      <a:pt x="80" y="64"/>
                    </a:cubicBezTo>
                    <a:cubicBezTo>
                      <a:pt x="80" y="64"/>
                      <a:pt x="79" y="63"/>
                      <a:pt x="79" y="62"/>
                    </a:cubicBezTo>
                    <a:cubicBezTo>
                      <a:pt x="79" y="62"/>
                      <a:pt x="80" y="61"/>
                      <a:pt x="80" y="62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80" y="62"/>
                      <a:pt x="81" y="62"/>
                      <a:pt x="80" y="61"/>
                    </a:cubicBezTo>
                    <a:cubicBezTo>
                      <a:pt x="81" y="63"/>
                      <a:pt x="81" y="63"/>
                      <a:pt x="81" y="63"/>
                    </a:cubicBezTo>
                    <a:cubicBezTo>
                      <a:pt x="81" y="62"/>
                      <a:pt x="81" y="62"/>
                      <a:pt x="82" y="61"/>
                    </a:cubicBezTo>
                    <a:cubicBezTo>
                      <a:pt x="82" y="63"/>
                      <a:pt x="82" y="65"/>
                      <a:pt x="83" y="65"/>
                    </a:cubicBezTo>
                    <a:cubicBezTo>
                      <a:pt x="83" y="63"/>
                      <a:pt x="83" y="63"/>
                      <a:pt x="83" y="63"/>
                    </a:cubicBezTo>
                    <a:cubicBezTo>
                      <a:pt x="84" y="63"/>
                      <a:pt x="84" y="64"/>
                      <a:pt x="84" y="65"/>
                    </a:cubicBezTo>
                    <a:cubicBezTo>
                      <a:pt x="85" y="65"/>
                      <a:pt x="84" y="60"/>
                      <a:pt x="85" y="61"/>
                    </a:cubicBezTo>
                    <a:cubicBezTo>
                      <a:pt x="85" y="63"/>
                      <a:pt x="86" y="63"/>
                      <a:pt x="86" y="64"/>
                    </a:cubicBezTo>
                    <a:cubicBezTo>
                      <a:pt x="86" y="63"/>
                      <a:pt x="86" y="63"/>
                      <a:pt x="86" y="62"/>
                    </a:cubicBezTo>
                    <a:cubicBezTo>
                      <a:pt x="86" y="62"/>
                      <a:pt x="86" y="64"/>
                      <a:pt x="86" y="63"/>
                    </a:cubicBezTo>
                    <a:cubicBezTo>
                      <a:pt x="85" y="61"/>
                      <a:pt x="86" y="62"/>
                      <a:pt x="86" y="61"/>
                    </a:cubicBezTo>
                    <a:cubicBezTo>
                      <a:pt x="88" y="65"/>
                      <a:pt x="89" y="62"/>
                      <a:pt x="91" y="64"/>
                    </a:cubicBezTo>
                    <a:cubicBezTo>
                      <a:pt x="90" y="61"/>
                      <a:pt x="91" y="63"/>
                      <a:pt x="91" y="62"/>
                    </a:cubicBezTo>
                    <a:cubicBezTo>
                      <a:pt x="92" y="64"/>
                      <a:pt x="92" y="61"/>
                      <a:pt x="93" y="63"/>
                    </a:cubicBezTo>
                    <a:cubicBezTo>
                      <a:pt x="92" y="60"/>
                      <a:pt x="92" y="60"/>
                      <a:pt x="92" y="60"/>
                    </a:cubicBezTo>
                    <a:cubicBezTo>
                      <a:pt x="93" y="61"/>
                      <a:pt x="92" y="56"/>
                      <a:pt x="94" y="59"/>
                    </a:cubicBezTo>
                    <a:cubicBezTo>
                      <a:pt x="94" y="60"/>
                      <a:pt x="94" y="61"/>
                      <a:pt x="94" y="61"/>
                    </a:cubicBezTo>
                    <a:cubicBezTo>
                      <a:pt x="95" y="64"/>
                      <a:pt x="95" y="59"/>
                      <a:pt x="96" y="62"/>
                    </a:cubicBezTo>
                    <a:cubicBezTo>
                      <a:pt x="96" y="61"/>
                      <a:pt x="95" y="59"/>
                      <a:pt x="96" y="58"/>
                    </a:cubicBezTo>
                    <a:cubicBezTo>
                      <a:pt x="96" y="59"/>
                      <a:pt x="98" y="60"/>
                      <a:pt x="98" y="60"/>
                    </a:cubicBezTo>
                    <a:cubicBezTo>
                      <a:pt x="98" y="60"/>
                      <a:pt x="98" y="59"/>
                      <a:pt x="98" y="60"/>
                    </a:cubicBezTo>
                    <a:cubicBezTo>
                      <a:pt x="99" y="61"/>
                      <a:pt x="98" y="61"/>
                      <a:pt x="98" y="61"/>
                    </a:cubicBezTo>
                    <a:cubicBezTo>
                      <a:pt x="99" y="62"/>
                      <a:pt x="99" y="60"/>
                      <a:pt x="100" y="59"/>
                    </a:cubicBezTo>
                    <a:cubicBezTo>
                      <a:pt x="101" y="61"/>
                      <a:pt x="101" y="60"/>
                      <a:pt x="102" y="61"/>
                    </a:cubicBezTo>
                    <a:cubicBezTo>
                      <a:pt x="102" y="58"/>
                      <a:pt x="104" y="61"/>
                      <a:pt x="103" y="58"/>
                    </a:cubicBezTo>
                    <a:cubicBezTo>
                      <a:pt x="103" y="59"/>
                      <a:pt x="103" y="59"/>
                      <a:pt x="103" y="59"/>
                    </a:cubicBezTo>
                    <a:cubicBezTo>
                      <a:pt x="104" y="58"/>
                      <a:pt x="103" y="56"/>
                      <a:pt x="104" y="56"/>
                    </a:cubicBezTo>
                    <a:cubicBezTo>
                      <a:pt x="104" y="58"/>
                      <a:pt x="104" y="58"/>
                      <a:pt x="104" y="58"/>
                    </a:cubicBezTo>
                    <a:cubicBezTo>
                      <a:pt x="105" y="61"/>
                      <a:pt x="105" y="58"/>
                      <a:pt x="105" y="59"/>
                    </a:cubicBezTo>
                    <a:cubicBezTo>
                      <a:pt x="105" y="58"/>
                      <a:pt x="106" y="59"/>
                      <a:pt x="106" y="58"/>
                    </a:cubicBezTo>
                    <a:cubicBezTo>
                      <a:pt x="106" y="57"/>
                      <a:pt x="106" y="57"/>
                      <a:pt x="106" y="57"/>
                    </a:cubicBezTo>
                    <a:cubicBezTo>
                      <a:pt x="106" y="56"/>
                      <a:pt x="106" y="56"/>
                      <a:pt x="106" y="56"/>
                    </a:cubicBezTo>
                    <a:cubicBezTo>
                      <a:pt x="107" y="55"/>
                      <a:pt x="107" y="58"/>
                      <a:pt x="107" y="58"/>
                    </a:cubicBezTo>
                    <a:cubicBezTo>
                      <a:pt x="107" y="59"/>
                      <a:pt x="108" y="58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7"/>
                      <a:pt x="108" y="57"/>
                      <a:pt x="109" y="57"/>
                    </a:cubicBezTo>
                    <a:cubicBezTo>
                      <a:pt x="109" y="57"/>
                      <a:pt x="109" y="57"/>
                      <a:pt x="109" y="57"/>
                    </a:cubicBezTo>
                    <a:cubicBezTo>
                      <a:pt x="109" y="57"/>
                      <a:pt x="109" y="57"/>
                      <a:pt x="109" y="58"/>
                    </a:cubicBezTo>
                    <a:cubicBezTo>
                      <a:pt x="109" y="59"/>
                      <a:pt x="109" y="59"/>
                      <a:pt x="109" y="59"/>
                    </a:cubicBezTo>
                    <a:cubicBezTo>
                      <a:pt x="110" y="59"/>
                      <a:pt x="110" y="57"/>
                      <a:pt x="110" y="57"/>
                    </a:cubicBezTo>
                    <a:cubicBezTo>
                      <a:pt x="111" y="58"/>
                      <a:pt x="113" y="56"/>
                      <a:pt x="113" y="55"/>
                    </a:cubicBezTo>
                    <a:cubicBezTo>
                      <a:pt x="113" y="55"/>
                      <a:pt x="113" y="56"/>
                      <a:pt x="113" y="55"/>
                    </a:cubicBezTo>
                    <a:cubicBezTo>
                      <a:pt x="114" y="55"/>
                      <a:pt x="114" y="53"/>
                      <a:pt x="114" y="54"/>
                    </a:cubicBezTo>
                    <a:cubicBezTo>
                      <a:pt x="114" y="54"/>
                      <a:pt x="115" y="55"/>
                      <a:pt x="115" y="55"/>
                    </a:cubicBezTo>
                    <a:cubicBezTo>
                      <a:pt x="115" y="56"/>
                      <a:pt x="115" y="54"/>
                      <a:pt x="115" y="54"/>
                    </a:cubicBezTo>
                    <a:cubicBezTo>
                      <a:pt x="116" y="56"/>
                      <a:pt x="116" y="52"/>
                      <a:pt x="118" y="53"/>
                    </a:cubicBezTo>
                    <a:cubicBezTo>
                      <a:pt x="118" y="53"/>
                      <a:pt x="118" y="54"/>
                      <a:pt x="118" y="55"/>
                    </a:cubicBezTo>
                    <a:cubicBezTo>
                      <a:pt x="119" y="54"/>
                      <a:pt x="119" y="53"/>
                      <a:pt x="120" y="51"/>
                    </a:cubicBezTo>
                    <a:cubicBezTo>
                      <a:pt x="120" y="53"/>
                      <a:pt x="120" y="53"/>
                      <a:pt x="120" y="53"/>
                    </a:cubicBezTo>
                    <a:cubicBezTo>
                      <a:pt x="120" y="52"/>
                      <a:pt x="121" y="52"/>
                      <a:pt x="121" y="51"/>
                    </a:cubicBezTo>
                    <a:cubicBezTo>
                      <a:pt x="120" y="50"/>
                      <a:pt x="120" y="48"/>
                      <a:pt x="121" y="49"/>
                    </a:cubicBezTo>
                    <a:cubicBezTo>
                      <a:pt x="121" y="49"/>
                      <a:pt x="121" y="49"/>
                      <a:pt x="121" y="49"/>
                    </a:cubicBezTo>
                    <a:cubicBezTo>
                      <a:pt x="122" y="48"/>
                      <a:pt x="122" y="48"/>
                      <a:pt x="122" y="48"/>
                    </a:cubicBezTo>
                    <a:cubicBezTo>
                      <a:pt x="122" y="48"/>
                      <a:pt x="122" y="48"/>
                      <a:pt x="122" y="49"/>
                    </a:cubicBezTo>
                    <a:cubicBezTo>
                      <a:pt x="123" y="51"/>
                      <a:pt x="124" y="50"/>
                      <a:pt x="124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4" y="48"/>
                      <a:pt x="125" y="50"/>
                      <a:pt x="125" y="50"/>
                    </a:cubicBezTo>
                    <a:cubicBezTo>
                      <a:pt x="125" y="45"/>
                      <a:pt x="125" y="45"/>
                      <a:pt x="125" y="45"/>
                    </a:cubicBezTo>
                    <a:cubicBezTo>
                      <a:pt x="125" y="45"/>
                      <a:pt x="126" y="47"/>
                      <a:pt x="126" y="48"/>
                    </a:cubicBezTo>
                    <a:cubicBezTo>
                      <a:pt x="127" y="47"/>
                      <a:pt x="126" y="44"/>
                      <a:pt x="126" y="42"/>
                    </a:cubicBezTo>
                    <a:cubicBezTo>
                      <a:pt x="127" y="43"/>
                      <a:pt x="127" y="41"/>
                      <a:pt x="127" y="41"/>
                    </a:cubicBezTo>
                    <a:cubicBezTo>
                      <a:pt x="128" y="42"/>
                      <a:pt x="127" y="41"/>
                      <a:pt x="127" y="42"/>
                    </a:cubicBezTo>
                    <a:cubicBezTo>
                      <a:pt x="128" y="43"/>
                      <a:pt x="128" y="43"/>
                      <a:pt x="128" y="43"/>
                    </a:cubicBezTo>
                    <a:cubicBezTo>
                      <a:pt x="128" y="44"/>
                      <a:pt x="129" y="46"/>
                      <a:pt x="129" y="47"/>
                    </a:cubicBezTo>
                    <a:cubicBezTo>
                      <a:pt x="129" y="46"/>
                      <a:pt x="131" y="46"/>
                      <a:pt x="132" y="46"/>
                    </a:cubicBezTo>
                    <a:cubicBezTo>
                      <a:pt x="130" y="44"/>
                      <a:pt x="132" y="45"/>
                      <a:pt x="132" y="42"/>
                    </a:cubicBezTo>
                    <a:cubicBezTo>
                      <a:pt x="132" y="41"/>
                      <a:pt x="133" y="44"/>
                      <a:pt x="133" y="44"/>
                    </a:cubicBezTo>
                    <a:cubicBezTo>
                      <a:pt x="134" y="43"/>
                      <a:pt x="135" y="44"/>
                      <a:pt x="136" y="43"/>
                    </a:cubicBezTo>
                    <a:cubicBezTo>
                      <a:pt x="136" y="43"/>
                      <a:pt x="136" y="43"/>
                      <a:pt x="136" y="43"/>
                    </a:cubicBezTo>
                    <a:cubicBezTo>
                      <a:pt x="136" y="42"/>
                      <a:pt x="138" y="43"/>
                      <a:pt x="138" y="40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139" y="42"/>
                      <a:pt x="137" y="39"/>
                      <a:pt x="139" y="40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39" y="40"/>
                      <a:pt x="140" y="42"/>
                      <a:pt x="140" y="39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41" y="40"/>
                      <a:pt x="142" y="40"/>
                      <a:pt x="142" y="38"/>
                    </a:cubicBezTo>
                    <a:cubicBezTo>
                      <a:pt x="142" y="40"/>
                      <a:pt x="142" y="40"/>
                      <a:pt x="142" y="40"/>
                    </a:cubicBezTo>
                    <a:cubicBezTo>
                      <a:pt x="143" y="41"/>
                      <a:pt x="142" y="38"/>
                      <a:pt x="143" y="38"/>
                    </a:cubicBezTo>
                    <a:cubicBezTo>
                      <a:pt x="143" y="38"/>
                      <a:pt x="144" y="39"/>
                      <a:pt x="144" y="39"/>
                    </a:cubicBezTo>
                    <a:cubicBezTo>
                      <a:pt x="143" y="38"/>
                      <a:pt x="144" y="38"/>
                      <a:pt x="144" y="37"/>
                    </a:cubicBezTo>
                    <a:cubicBezTo>
                      <a:pt x="146" y="39"/>
                      <a:pt x="146" y="39"/>
                      <a:pt x="146" y="39"/>
                    </a:cubicBezTo>
                    <a:cubicBezTo>
                      <a:pt x="149" y="37"/>
                      <a:pt x="152" y="36"/>
                      <a:pt x="154" y="33"/>
                    </a:cubicBezTo>
                    <a:cubicBezTo>
                      <a:pt x="156" y="35"/>
                      <a:pt x="154" y="35"/>
                      <a:pt x="155" y="36"/>
                    </a:cubicBezTo>
                    <a:cubicBezTo>
                      <a:pt x="154" y="34"/>
                      <a:pt x="155" y="35"/>
                      <a:pt x="156" y="34"/>
                    </a:cubicBezTo>
                    <a:cubicBezTo>
                      <a:pt x="156" y="34"/>
                      <a:pt x="156" y="34"/>
                      <a:pt x="156" y="34"/>
                    </a:cubicBezTo>
                    <a:cubicBezTo>
                      <a:pt x="156" y="34"/>
                      <a:pt x="157" y="35"/>
                      <a:pt x="157" y="34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2"/>
                      <a:pt x="159" y="36"/>
                      <a:pt x="158" y="33"/>
                    </a:cubicBezTo>
                    <a:cubicBezTo>
                      <a:pt x="159" y="34"/>
                      <a:pt x="159" y="34"/>
                      <a:pt x="159" y="34"/>
                    </a:cubicBezTo>
                    <a:cubicBezTo>
                      <a:pt x="158" y="32"/>
                      <a:pt x="160" y="35"/>
                      <a:pt x="160" y="33"/>
                    </a:cubicBezTo>
                    <a:cubicBezTo>
                      <a:pt x="160" y="33"/>
                      <a:pt x="160" y="33"/>
                      <a:pt x="160" y="33"/>
                    </a:cubicBezTo>
                    <a:cubicBezTo>
                      <a:pt x="161" y="34"/>
                      <a:pt x="160" y="30"/>
                      <a:pt x="161" y="32"/>
                    </a:cubicBezTo>
                    <a:cubicBezTo>
                      <a:pt x="162" y="31"/>
                      <a:pt x="162" y="30"/>
                      <a:pt x="161" y="28"/>
                    </a:cubicBezTo>
                    <a:cubicBezTo>
                      <a:pt x="162" y="30"/>
                      <a:pt x="162" y="30"/>
                      <a:pt x="162" y="30"/>
                    </a:cubicBezTo>
                    <a:cubicBezTo>
                      <a:pt x="164" y="28"/>
                      <a:pt x="167" y="27"/>
                      <a:pt x="167" y="24"/>
                    </a:cubicBezTo>
                    <a:cubicBezTo>
                      <a:pt x="168" y="25"/>
                      <a:pt x="168" y="25"/>
                      <a:pt x="168" y="25"/>
                    </a:cubicBezTo>
                    <a:cubicBezTo>
                      <a:pt x="167" y="22"/>
                      <a:pt x="171" y="25"/>
                      <a:pt x="170" y="21"/>
                    </a:cubicBezTo>
                    <a:cubicBezTo>
                      <a:pt x="169" y="19"/>
                      <a:pt x="169" y="19"/>
                      <a:pt x="169" y="19"/>
                    </a:cubicBezTo>
                    <a:cubicBezTo>
                      <a:pt x="171" y="21"/>
                      <a:pt x="171" y="21"/>
                      <a:pt x="171" y="21"/>
                    </a:cubicBezTo>
                    <a:cubicBezTo>
                      <a:pt x="170" y="20"/>
                      <a:pt x="172" y="20"/>
                      <a:pt x="171" y="19"/>
                    </a:cubicBezTo>
                    <a:cubicBezTo>
                      <a:pt x="171" y="19"/>
                      <a:pt x="171" y="19"/>
                      <a:pt x="172" y="20"/>
                    </a:cubicBezTo>
                    <a:cubicBezTo>
                      <a:pt x="172" y="20"/>
                      <a:pt x="171" y="17"/>
                      <a:pt x="172" y="17"/>
                    </a:cubicBezTo>
                    <a:cubicBezTo>
                      <a:pt x="173" y="18"/>
                      <a:pt x="173" y="18"/>
                      <a:pt x="173" y="18"/>
                    </a:cubicBezTo>
                    <a:cubicBezTo>
                      <a:pt x="177" y="19"/>
                      <a:pt x="182" y="18"/>
                      <a:pt x="181" y="13"/>
                    </a:cubicBezTo>
                    <a:cubicBezTo>
                      <a:pt x="181" y="12"/>
                      <a:pt x="183" y="14"/>
                      <a:pt x="183" y="14"/>
                    </a:cubicBezTo>
                    <a:cubicBezTo>
                      <a:pt x="182" y="10"/>
                      <a:pt x="188" y="11"/>
                      <a:pt x="186" y="6"/>
                    </a:cubicBezTo>
                    <a:cubicBezTo>
                      <a:pt x="186" y="4"/>
                      <a:pt x="182" y="0"/>
                      <a:pt x="182" y="0"/>
                    </a:cubicBezTo>
                    <a:cubicBezTo>
                      <a:pt x="180" y="4"/>
                      <a:pt x="176" y="5"/>
                      <a:pt x="171" y="6"/>
                    </a:cubicBezTo>
                    <a:cubicBezTo>
                      <a:pt x="171" y="7"/>
                      <a:pt x="170" y="9"/>
                      <a:pt x="169" y="9"/>
                    </a:cubicBezTo>
                    <a:cubicBezTo>
                      <a:pt x="165" y="12"/>
                      <a:pt x="158" y="11"/>
                      <a:pt x="154" y="16"/>
                    </a:cubicBezTo>
                    <a:cubicBezTo>
                      <a:pt x="155" y="16"/>
                      <a:pt x="155" y="18"/>
                      <a:pt x="155" y="18"/>
                    </a:cubicBezTo>
                    <a:cubicBezTo>
                      <a:pt x="155" y="18"/>
                      <a:pt x="155" y="18"/>
                      <a:pt x="155" y="18"/>
                    </a:cubicBezTo>
                    <a:cubicBezTo>
                      <a:pt x="155" y="19"/>
                      <a:pt x="155" y="19"/>
                      <a:pt x="155" y="19"/>
                    </a:cubicBezTo>
                    <a:cubicBezTo>
                      <a:pt x="155" y="19"/>
                      <a:pt x="154" y="18"/>
                      <a:pt x="154" y="17"/>
                    </a:cubicBezTo>
                    <a:cubicBezTo>
                      <a:pt x="153" y="19"/>
                      <a:pt x="151" y="20"/>
                      <a:pt x="149" y="20"/>
                    </a:cubicBezTo>
                    <a:cubicBezTo>
                      <a:pt x="150" y="22"/>
                      <a:pt x="148" y="21"/>
                      <a:pt x="149" y="23"/>
                    </a:cubicBezTo>
                    <a:cubicBezTo>
                      <a:pt x="148" y="22"/>
                      <a:pt x="148" y="22"/>
                      <a:pt x="148" y="22"/>
                    </a:cubicBezTo>
                    <a:cubicBezTo>
                      <a:pt x="147" y="24"/>
                      <a:pt x="147" y="24"/>
                      <a:pt x="145" y="22"/>
                    </a:cubicBezTo>
                    <a:cubicBezTo>
                      <a:pt x="139" y="23"/>
                      <a:pt x="134" y="27"/>
                      <a:pt x="128" y="28"/>
                    </a:cubicBezTo>
                    <a:cubicBezTo>
                      <a:pt x="123" y="30"/>
                      <a:pt x="118" y="35"/>
                      <a:pt x="112" y="37"/>
                    </a:cubicBezTo>
                    <a:cubicBezTo>
                      <a:pt x="112" y="40"/>
                      <a:pt x="110" y="39"/>
                      <a:pt x="110" y="42"/>
                    </a:cubicBezTo>
                    <a:cubicBezTo>
                      <a:pt x="110" y="41"/>
                      <a:pt x="110" y="41"/>
                      <a:pt x="110" y="41"/>
                    </a:cubicBezTo>
                    <a:cubicBezTo>
                      <a:pt x="109" y="43"/>
                      <a:pt x="109" y="41"/>
                      <a:pt x="107" y="40"/>
                    </a:cubicBezTo>
                    <a:cubicBezTo>
                      <a:pt x="107" y="42"/>
                      <a:pt x="107" y="41"/>
                      <a:pt x="107" y="43"/>
                    </a:cubicBezTo>
                    <a:cubicBezTo>
                      <a:pt x="107" y="45"/>
                      <a:pt x="106" y="40"/>
                      <a:pt x="106" y="41"/>
                    </a:cubicBezTo>
                    <a:cubicBezTo>
                      <a:pt x="105" y="41"/>
                      <a:pt x="106" y="42"/>
                      <a:pt x="106" y="42"/>
                    </a:cubicBezTo>
                    <a:cubicBezTo>
                      <a:pt x="105" y="45"/>
                      <a:pt x="106" y="41"/>
                      <a:pt x="103" y="39"/>
                    </a:cubicBezTo>
                    <a:cubicBezTo>
                      <a:pt x="101" y="41"/>
                      <a:pt x="98" y="44"/>
                      <a:pt x="95" y="43"/>
                    </a:cubicBezTo>
                    <a:cubicBezTo>
                      <a:pt x="95" y="43"/>
                      <a:pt x="96" y="44"/>
                      <a:pt x="96" y="44"/>
                    </a:cubicBezTo>
                    <a:cubicBezTo>
                      <a:pt x="95" y="41"/>
                      <a:pt x="95" y="46"/>
                      <a:pt x="94" y="44"/>
                    </a:cubicBezTo>
                    <a:cubicBezTo>
                      <a:pt x="94" y="44"/>
                      <a:pt x="94" y="43"/>
                      <a:pt x="94" y="43"/>
                    </a:cubicBezTo>
                    <a:cubicBezTo>
                      <a:pt x="93" y="42"/>
                      <a:pt x="92" y="44"/>
                      <a:pt x="91" y="43"/>
                    </a:cubicBezTo>
                    <a:cubicBezTo>
                      <a:pt x="90" y="45"/>
                      <a:pt x="88" y="42"/>
                      <a:pt x="88" y="44"/>
                    </a:cubicBezTo>
                    <a:cubicBezTo>
                      <a:pt x="88" y="43"/>
                      <a:pt x="87" y="43"/>
                      <a:pt x="87" y="43"/>
                    </a:cubicBezTo>
                    <a:cubicBezTo>
                      <a:pt x="87" y="47"/>
                      <a:pt x="84" y="42"/>
                      <a:pt x="84" y="44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1" y="45"/>
                      <a:pt x="77" y="45"/>
                      <a:pt x="75" y="47"/>
                    </a:cubicBezTo>
                    <a:cubicBezTo>
                      <a:pt x="73" y="47"/>
                      <a:pt x="70" y="44"/>
                      <a:pt x="69" y="46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8" y="48"/>
                      <a:pt x="69" y="47"/>
                      <a:pt x="68" y="46"/>
                    </a:cubicBezTo>
                    <a:cubicBezTo>
                      <a:pt x="68" y="48"/>
                      <a:pt x="66" y="47"/>
                      <a:pt x="65" y="47"/>
                    </a:cubicBezTo>
                    <a:cubicBezTo>
                      <a:pt x="65" y="47"/>
                      <a:pt x="65" y="48"/>
                      <a:pt x="65" y="49"/>
                    </a:cubicBezTo>
                    <a:cubicBezTo>
                      <a:pt x="63" y="46"/>
                      <a:pt x="62" y="50"/>
                      <a:pt x="60" y="48"/>
                    </a:cubicBezTo>
                    <a:cubicBezTo>
                      <a:pt x="61" y="51"/>
                      <a:pt x="60" y="50"/>
                      <a:pt x="59" y="51"/>
                    </a:cubicBezTo>
                    <a:cubicBezTo>
                      <a:pt x="59" y="51"/>
                      <a:pt x="59" y="50"/>
                      <a:pt x="59" y="49"/>
                    </a:cubicBezTo>
                    <a:cubicBezTo>
                      <a:pt x="58" y="50"/>
                      <a:pt x="57" y="50"/>
                      <a:pt x="56" y="49"/>
                    </a:cubicBezTo>
                    <a:cubicBezTo>
                      <a:pt x="56" y="49"/>
                      <a:pt x="56" y="51"/>
                      <a:pt x="55" y="51"/>
                    </a:cubicBezTo>
                    <a:cubicBezTo>
                      <a:pt x="54" y="49"/>
                      <a:pt x="54" y="51"/>
                      <a:pt x="53" y="50"/>
                    </a:cubicBezTo>
                    <a:cubicBezTo>
                      <a:pt x="54" y="52"/>
                      <a:pt x="52" y="54"/>
                      <a:pt x="52" y="53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0" y="52"/>
                      <a:pt x="47" y="49"/>
                      <a:pt x="44" y="52"/>
                    </a:cubicBezTo>
                    <a:cubicBezTo>
                      <a:pt x="44" y="51"/>
                      <a:pt x="44" y="51"/>
                      <a:pt x="44" y="51"/>
                    </a:cubicBezTo>
                    <a:cubicBezTo>
                      <a:pt x="42" y="53"/>
                      <a:pt x="39" y="51"/>
                      <a:pt x="37" y="54"/>
                    </a:cubicBezTo>
                    <a:cubicBezTo>
                      <a:pt x="36" y="53"/>
                      <a:pt x="35" y="52"/>
                      <a:pt x="35" y="52"/>
                    </a:cubicBezTo>
                    <a:cubicBezTo>
                      <a:pt x="34" y="53"/>
                      <a:pt x="33" y="53"/>
                      <a:pt x="32" y="55"/>
                    </a:cubicBezTo>
                    <a:cubicBezTo>
                      <a:pt x="32" y="56"/>
                      <a:pt x="32" y="54"/>
                      <a:pt x="32" y="54"/>
                    </a:cubicBezTo>
                    <a:cubicBezTo>
                      <a:pt x="31" y="53"/>
                      <a:pt x="30" y="51"/>
                      <a:pt x="29" y="53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3"/>
                      <a:pt x="27" y="55"/>
                      <a:pt x="26" y="53"/>
                    </a:cubicBezTo>
                    <a:cubicBezTo>
                      <a:pt x="25" y="54"/>
                      <a:pt x="24" y="55"/>
                      <a:pt x="25" y="56"/>
                    </a:cubicBezTo>
                    <a:cubicBezTo>
                      <a:pt x="24" y="56"/>
                      <a:pt x="25" y="54"/>
                      <a:pt x="24" y="55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3" y="52"/>
                      <a:pt x="21" y="53"/>
                      <a:pt x="19" y="53"/>
                    </a:cubicBezTo>
                    <a:cubicBezTo>
                      <a:pt x="19" y="51"/>
                      <a:pt x="17" y="53"/>
                      <a:pt x="16" y="51"/>
                    </a:cubicBezTo>
                    <a:cubicBezTo>
                      <a:pt x="15" y="52"/>
                      <a:pt x="15" y="50"/>
                      <a:pt x="13" y="53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3" y="51"/>
                      <a:pt x="12" y="51"/>
                      <a:pt x="11" y="49"/>
                    </a:cubicBezTo>
                    <a:cubicBezTo>
                      <a:pt x="11" y="49"/>
                      <a:pt x="10" y="50"/>
                      <a:pt x="9" y="51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9" y="50"/>
                      <a:pt x="7" y="51"/>
                      <a:pt x="6" y="52"/>
                    </a:cubicBezTo>
                    <a:cubicBezTo>
                      <a:pt x="6" y="51"/>
                      <a:pt x="6" y="52"/>
                      <a:pt x="6" y="51"/>
                    </a:cubicBezTo>
                    <a:cubicBezTo>
                      <a:pt x="7" y="51"/>
                      <a:pt x="8" y="50"/>
                      <a:pt x="9" y="48"/>
                    </a:cubicBezTo>
                    <a:cubicBezTo>
                      <a:pt x="9" y="48"/>
                      <a:pt x="6" y="50"/>
                      <a:pt x="7" y="48"/>
                    </a:cubicBezTo>
                    <a:cubicBezTo>
                      <a:pt x="7" y="47"/>
                      <a:pt x="7" y="47"/>
                      <a:pt x="5" y="49"/>
                    </a:cubicBezTo>
                    <a:cubicBezTo>
                      <a:pt x="6" y="48"/>
                      <a:pt x="6" y="48"/>
                      <a:pt x="7" y="47"/>
                    </a:cubicBezTo>
                    <a:cubicBezTo>
                      <a:pt x="6" y="47"/>
                      <a:pt x="6" y="47"/>
                      <a:pt x="5" y="47"/>
                    </a:cubicBezTo>
                    <a:cubicBezTo>
                      <a:pt x="6" y="47"/>
                      <a:pt x="5" y="47"/>
                      <a:pt x="5" y="48"/>
                    </a:cubicBezTo>
                    <a:cubicBezTo>
                      <a:pt x="4" y="48"/>
                      <a:pt x="4" y="48"/>
                      <a:pt x="2" y="49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2" y="50"/>
                      <a:pt x="1" y="50"/>
                      <a:pt x="2" y="49"/>
                    </a:cubicBezTo>
                    <a:cubicBezTo>
                      <a:pt x="3" y="48"/>
                      <a:pt x="4" y="48"/>
                      <a:pt x="5" y="47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8"/>
                      <a:pt x="2" y="49"/>
                      <a:pt x="1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1" y="51"/>
                      <a:pt x="1" y="52"/>
                      <a:pt x="2" y="52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4" y="51"/>
                      <a:pt x="5" y="50"/>
                      <a:pt x="5" y="52"/>
                    </a:cubicBezTo>
                    <a:cubicBezTo>
                      <a:pt x="4" y="52"/>
                      <a:pt x="4" y="53"/>
                      <a:pt x="3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5" y="52"/>
                      <a:pt x="4" y="55"/>
                      <a:pt x="5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2" name="Freeform 243"/>
              <p:cNvSpPr>
                <a:spLocks/>
              </p:cNvSpPr>
              <p:nvPr/>
            </p:nvSpPr>
            <p:spPr bwMode="auto">
              <a:xfrm>
                <a:off x="6642" y="3122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0 w 3"/>
                  <a:gd name="T5" fmla="*/ 0 h 5"/>
                  <a:gd name="T6" fmla="*/ 3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3" name="Freeform 244"/>
              <p:cNvSpPr>
                <a:spLocks/>
              </p:cNvSpPr>
              <p:nvPr/>
            </p:nvSpPr>
            <p:spPr bwMode="auto">
              <a:xfrm>
                <a:off x="6614" y="313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4" name="Freeform 245"/>
              <p:cNvSpPr>
                <a:spLocks/>
              </p:cNvSpPr>
              <p:nvPr/>
            </p:nvSpPr>
            <p:spPr bwMode="auto">
              <a:xfrm>
                <a:off x="6616" y="31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5" name="Freeform 246"/>
              <p:cNvSpPr>
                <a:spLocks/>
              </p:cNvSpPr>
              <p:nvPr/>
            </p:nvSpPr>
            <p:spPr bwMode="auto">
              <a:xfrm>
                <a:off x="6355" y="3174"/>
                <a:ext cx="5" cy="3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6" name="Freeform 247"/>
              <p:cNvSpPr>
                <a:spLocks/>
              </p:cNvSpPr>
              <p:nvPr/>
            </p:nvSpPr>
            <p:spPr bwMode="auto">
              <a:xfrm>
                <a:off x="6614" y="3148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0"/>
                      <a:pt x="0" y="2"/>
                      <a:pt x="1" y="2"/>
                    </a:cubicBezTo>
                    <a:cubicBezTo>
                      <a:pt x="1" y="2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7" name="Freeform 248"/>
              <p:cNvSpPr>
                <a:spLocks/>
              </p:cNvSpPr>
              <p:nvPr/>
            </p:nvSpPr>
            <p:spPr bwMode="auto">
              <a:xfrm>
                <a:off x="6365" y="318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8" name="Freeform 249"/>
              <p:cNvSpPr>
                <a:spLocks/>
              </p:cNvSpPr>
              <p:nvPr/>
            </p:nvSpPr>
            <p:spPr bwMode="auto">
              <a:xfrm>
                <a:off x="6386" y="3191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1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1" y="0"/>
                      <a:pt x="1" y="1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79" name="Freeform 250"/>
              <p:cNvSpPr>
                <a:spLocks/>
              </p:cNvSpPr>
              <p:nvPr/>
            </p:nvSpPr>
            <p:spPr bwMode="auto">
              <a:xfrm>
                <a:off x="6367" y="3181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1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0" name="Freeform 251"/>
              <p:cNvSpPr>
                <a:spLocks/>
              </p:cNvSpPr>
              <p:nvPr/>
            </p:nvSpPr>
            <p:spPr bwMode="auto">
              <a:xfrm>
                <a:off x="6516" y="3378"/>
                <a:ext cx="5" cy="10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1 h 4"/>
                  <a:gd name="T4" fmla="*/ 1 w 2"/>
                  <a:gd name="T5" fmla="*/ 2 h 4"/>
                  <a:gd name="T6" fmla="*/ 0 w 2"/>
                  <a:gd name="T7" fmla="*/ 4 h 4"/>
                  <a:gd name="T8" fmla="*/ 2 w 2"/>
                  <a:gd name="T9" fmla="*/ 1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2" y="1"/>
                      <a:pt x="2" y="1"/>
                      <a:pt x="1" y="1"/>
                    </a:cubicBezTo>
                    <a:cubicBezTo>
                      <a:pt x="1" y="2"/>
                      <a:pt x="0" y="3"/>
                      <a:pt x="1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1" y="3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1" name="Freeform 252"/>
              <p:cNvSpPr>
                <a:spLocks/>
              </p:cNvSpPr>
              <p:nvPr/>
            </p:nvSpPr>
            <p:spPr bwMode="auto">
              <a:xfrm>
                <a:off x="6398" y="3191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2" name="Freeform 253"/>
              <p:cNvSpPr>
                <a:spLocks/>
              </p:cNvSpPr>
              <p:nvPr/>
            </p:nvSpPr>
            <p:spPr bwMode="auto">
              <a:xfrm>
                <a:off x="6583" y="33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3" name="Freeform 254"/>
              <p:cNvSpPr>
                <a:spLocks noEditPoints="1"/>
              </p:cNvSpPr>
              <p:nvPr/>
            </p:nvSpPr>
            <p:spPr bwMode="auto">
              <a:xfrm>
                <a:off x="6519" y="3305"/>
                <a:ext cx="171" cy="106"/>
              </a:xfrm>
              <a:custGeom>
                <a:avLst/>
                <a:gdLst>
                  <a:gd name="T0" fmla="*/ 54 w 72"/>
                  <a:gd name="T1" fmla="*/ 4 h 45"/>
                  <a:gd name="T2" fmla="*/ 55 w 72"/>
                  <a:gd name="T3" fmla="*/ 8 h 45"/>
                  <a:gd name="T4" fmla="*/ 44 w 72"/>
                  <a:gd name="T5" fmla="*/ 20 h 45"/>
                  <a:gd name="T6" fmla="*/ 38 w 72"/>
                  <a:gd name="T7" fmla="*/ 21 h 45"/>
                  <a:gd name="T8" fmla="*/ 35 w 72"/>
                  <a:gd name="T9" fmla="*/ 21 h 45"/>
                  <a:gd name="T10" fmla="*/ 30 w 72"/>
                  <a:gd name="T11" fmla="*/ 22 h 45"/>
                  <a:gd name="T12" fmla="*/ 27 w 72"/>
                  <a:gd name="T13" fmla="*/ 22 h 45"/>
                  <a:gd name="T14" fmla="*/ 21 w 72"/>
                  <a:gd name="T15" fmla="*/ 23 h 45"/>
                  <a:gd name="T16" fmla="*/ 16 w 72"/>
                  <a:gd name="T17" fmla="*/ 23 h 45"/>
                  <a:gd name="T18" fmla="*/ 11 w 72"/>
                  <a:gd name="T19" fmla="*/ 23 h 45"/>
                  <a:gd name="T20" fmla="*/ 9 w 72"/>
                  <a:gd name="T21" fmla="*/ 21 h 45"/>
                  <a:gd name="T22" fmla="*/ 8 w 72"/>
                  <a:gd name="T23" fmla="*/ 20 h 45"/>
                  <a:gd name="T24" fmla="*/ 7 w 72"/>
                  <a:gd name="T25" fmla="*/ 20 h 45"/>
                  <a:gd name="T26" fmla="*/ 4 w 72"/>
                  <a:gd name="T27" fmla="*/ 22 h 45"/>
                  <a:gd name="T28" fmla="*/ 2 w 72"/>
                  <a:gd name="T29" fmla="*/ 25 h 45"/>
                  <a:gd name="T30" fmla="*/ 2 w 72"/>
                  <a:gd name="T31" fmla="*/ 31 h 45"/>
                  <a:gd name="T32" fmla="*/ 8 w 72"/>
                  <a:gd name="T33" fmla="*/ 29 h 45"/>
                  <a:gd name="T34" fmla="*/ 4 w 72"/>
                  <a:gd name="T35" fmla="*/ 34 h 45"/>
                  <a:gd name="T36" fmla="*/ 3 w 72"/>
                  <a:gd name="T37" fmla="*/ 39 h 45"/>
                  <a:gd name="T38" fmla="*/ 8 w 72"/>
                  <a:gd name="T39" fmla="*/ 33 h 45"/>
                  <a:gd name="T40" fmla="*/ 6 w 72"/>
                  <a:gd name="T41" fmla="*/ 39 h 45"/>
                  <a:gd name="T42" fmla="*/ 7 w 72"/>
                  <a:gd name="T43" fmla="*/ 41 h 45"/>
                  <a:gd name="T44" fmla="*/ 8 w 72"/>
                  <a:gd name="T45" fmla="*/ 42 h 45"/>
                  <a:gd name="T46" fmla="*/ 9 w 72"/>
                  <a:gd name="T47" fmla="*/ 43 h 45"/>
                  <a:gd name="T48" fmla="*/ 12 w 72"/>
                  <a:gd name="T49" fmla="*/ 40 h 45"/>
                  <a:gd name="T50" fmla="*/ 13 w 72"/>
                  <a:gd name="T51" fmla="*/ 44 h 45"/>
                  <a:gd name="T52" fmla="*/ 15 w 72"/>
                  <a:gd name="T53" fmla="*/ 40 h 45"/>
                  <a:gd name="T54" fmla="*/ 16 w 72"/>
                  <a:gd name="T55" fmla="*/ 40 h 45"/>
                  <a:gd name="T56" fmla="*/ 17 w 72"/>
                  <a:gd name="T57" fmla="*/ 42 h 45"/>
                  <a:gd name="T58" fmla="*/ 23 w 72"/>
                  <a:gd name="T59" fmla="*/ 41 h 45"/>
                  <a:gd name="T60" fmla="*/ 24 w 72"/>
                  <a:gd name="T61" fmla="*/ 41 h 45"/>
                  <a:gd name="T62" fmla="*/ 28 w 72"/>
                  <a:gd name="T63" fmla="*/ 41 h 45"/>
                  <a:gd name="T64" fmla="*/ 31 w 72"/>
                  <a:gd name="T65" fmla="*/ 40 h 45"/>
                  <a:gd name="T66" fmla="*/ 33 w 72"/>
                  <a:gd name="T67" fmla="*/ 39 h 45"/>
                  <a:gd name="T68" fmla="*/ 34 w 72"/>
                  <a:gd name="T69" fmla="*/ 40 h 45"/>
                  <a:gd name="T70" fmla="*/ 34 w 72"/>
                  <a:gd name="T71" fmla="*/ 37 h 45"/>
                  <a:gd name="T72" fmla="*/ 37 w 72"/>
                  <a:gd name="T73" fmla="*/ 38 h 45"/>
                  <a:gd name="T74" fmla="*/ 41 w 72"/>
                  <a:gd name="T75" fmla="*/ 39 h 45"/>
                  <a:gd name="T76" fmla="*/ 43 w 72"/>
                  <a:gd name="T77" fmla="*/ 35 h 45"/>
                  <a:gd name="T78" fmla="*/ 46 w 72"/>
                  <a:gd name="T79" fmla="*/ 35 h 45"/>
                  <a:gd name="T80" fmla="*/ 47 w 72"/>
                  <a:gd name="T81" fmla="*/ 34 h 45"/>
                  <a:gd name="T82" fmla="*/ 49 w 72"/>
                  <a:gd name="T83" fmla="*/ 34 h 45"/>
                  <a:gd name="T84" fmla="*/ 50 w 72"/>
                  <a:gd name="T85" fmla="*/ 36 h 45"/>
                  <a:gd name="T86" fmla="*/ 51 w 72"/>
                  <a:gd name="T87" fmla="*/ 32 h 45"/>
                  <a:gd name="T88" fmla="*/ 52 w 72"/>
                  <a:gd name="T89" fmla="*/ 27 h 45"/>
                  <a:gd name="T90" fmla="*/ 54 w 72"/>
                  <a:gd name="T91" fmla="*/ 28 h 45"/>
                  <a:gd name="T92" fmla="*/ 54 w 72"/>
                  <a:gd name="T93" fmla="*/ 23 h 45"/>
                  <a:gd name="T94" fmla="*/ 58 w 72"/>
                  <a:gd name="T95" fmla="*/ 23 h 45"/>
                  <a:gd name="T96" fmla="*/ 59 w 72"/>
                  <a:gd name="T97" fmla="*/ 21 h 45"/>
                  <a:gd name="T98" fmla="*/ 61 w 72"/>
                  <a:gd name="T99" fmla="*/ 20 h 45"/>
                  <a:gd name="T100" fmla="*/ 65 w 72"/>
                  <a:gd name="T101" fmla="*/ 17 h 45"/>
                  <a:gd name="T102" fmla="*/ 65 w 72"/>
                  <a:gd name="T103" fmla="*/ 13 h 45"/>
                  <a:gd name="T104" fmla="*/ 67 w 72"/>
                  <a:gd name="T105" fmla="*/ 8 h 45"/>
                  <a:gd name="T106" fmla="*/ 61 w 72"/>
                  <a:gd name="T107" fmla="*/ 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2" h="45">
                    <a:moveTo>
                      <a:pt x="68" y="4"/>
                    </a:moveTo>
                    <a:cubicBezTo>
                      <a:pt x="67" y="4"/>
                      <a:pt x="70" y="3"/>
                      <a:pt x="70" y="3"/>
                    </a:cubicBezTo>
                    <a:cubicBezTo>
                      <a:pt x="66" y="4"/>
                      <a:pt x="69" y="0"/>
                      <a:pt x="65" y="3"/>
                    </a:cubicBezTo>
                    <a:cubicBezTo>
                      <a:pt x="64" y="3"/>
                      <a:pt x="63" y="5"/>
                      <a:pt x="63" y="6"/>
                    </a:cubicBezTo>
                    <a:cubicBezTo>
                      <a:pt x="62" y="6"/>
                      <a:pt x="61" y="6"/>
                      <a:pt x="61" y="6"/>
                    </a:cubicBezTo>
                    <a:cubicBezTo>
                      <a:pt x="59" y="4"/>
                      <a:pt x="51" y="2"/>
                      <a:pt x="54" y="4"/>
                    </a:cubicBezTo>
                    <a:cubicBezTo>
                      <a:pt x="55" y="4"/>
                      <a:pt x="56" y="5"/>
                      <a:pt x="56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7" y="6"/>
                      <a:pt x="55" y="5"/>
                      <a:pt x="55" y="4"/>
                    </a:cubicBezTo>
                    <a:cubicBezTo>
                      <a:pt x="55" y="5"/>
                      <a:pt x="55" y="6"/>
                      <a:pt x="54" y="6"/>
                    </a:cubicBezTo>
                    <a:cubicBezTo>
                      <a:pt x="55" y="7"/>
                      <a:pt x="54" y="6"/>
                      <a:pt x="55" y="8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5" y="8"/>
                      <a:pt x="55" y="8"/>
                      <a:pt x="53" y="7"/>
                    </a:cubicBezTo>
                    <a:cubicBezTo>
                      <a:pt x="50" y="7"/>
                      <a:pt x="49" y="9"/>
                      <a:pt x="47" y="10"/>
                    </a:cubicBezTo>
                    <a:cubicBezTo>
                      <a:pt x="46" y="12"/>
                      <a:pt x="45" y="14"/>
                      <a:pt x="43" y="16"/>
                    </a:cubicBezTo>
                    <a:cubicBezTo>
                      <a:pt x="44" y="19"/>
                      <a:pt x="43" y="18"/>
                      <a:pt x="44" y="21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4" y="22"/>
                      <a:pt x="43" y="20"/>
                      <a:pt x="42" y="19"/>
                    </a:cubicBezTo>
                    <a:cubicBezTo>
                      <a:pt x="43" y="21"/>
                      <a:pt x="42" y="20"/>
                      <a:pt x="43" y="22"/>
                    </a:cubicBezTo>
                    <a:cubicBezTo>
                      <a:pt x="44" y="23"/>
                      <a:pt x="41" y="19"/>
                      <a:pt x="42" y="20"/>
                    </a:cubicBezTo>
                    <a:cubicBezTo>
                      <a:pt x="41" y="20"/>
                      <a:pt x="42" y="21"/>
                      <a:pt x="42" y="21"/>
                    </a:cubicBezTo>
                    <a:cubicBezTo>
                      <a:pt x="42" y="23"/>
                      <a:pt x="41" y="20"/>
                      <a:pt x="40" y="18"/>
                    </a:cubicBezTo>
                    <a:cubicBezTo>
                      <a:pt x="39" y="19"/>
                      <a:pt x="39" y="22"/>
                      <a:pt x="38" y="21"/>
                    </a:cubicBezTo>
                    <a:cubicBezTo>
                      <a:pt x="38" y="21"/>
                      <a:pt x="38" y="22"/>
                      <a:pt x="38" y="22"/>
                    </a:cubicBezTo>
                    <a:cubicBezTo>
                      <a:pt x="37" y="19"/>
                      <a:pt x="38" y="23"/>
                      <a:pt x="38" y="22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6" y="20"/>
                      <a:pt x="37" y="22"/>
                      <a:pt x="36" y="21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6" y="23"/>
                      <a:pt x="35" y="20"/>
                      <a:pt x="35" y="21"/>
                    </a:cubicBezTo>
                    <a:cubicBezTo>
                      <a:pt x="35" y="20"/>
                      <a:pt x="35" y="21"/>
                      <a:pt x="35" y="20"/>
                    </a:cubicBezTo>
                    <a:cubicBezTo>
                      <a:pt x="36" y="24"/>
                      <a:pt x="34" y="19"/>
                      <a:pt x="34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4" y="21"/>
                      <a:pt x="34" y="20"/>
                      <a:pt x="32" y="22"/>
                    </a:cubicBezTo>
                    <a:cubicBezTo>
                      <a:pt x="32" y="22"/>
                      <a:pt x="31" y="19"/>
                      <a:pt x="30" y="2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2"/>
                      <a:pt x="30" y="21"/>
                      <a:pt x="30" y="21"/>
                    </a:cubicBezTo>
                    <a:cubicBezTo>
                      <a:pt x="30" y="22"/>
                      <a:pt x="30" y="20"/>
                      <a:pt x="29" y="20"/>
                    </a:cubicBezTo>
                    <a:cubicBezTo>
                      <a:pt x="29" y="21"/>
                      <a:pt x="29" y="21"/>
                      <a:pt x="29" y="22"/>
                    </a:cubicBezTo>
                    <a:cubicBezTo>
                      <a:pt x="29" y="20"/>
                      <a:pt x="28" y="23"/>
                      <a:pt x="27" y="21"/>
                    </a:cubicBezTo>
                    <a:cubicBezTo>
                      <a:pt x="27" y="25"/>
                      <a:pt x="27" y="23"/>
                      <a:pt x="27" y="24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6" y="22"/>
                      <a:pt x="26" y="22"/>
                      <a:pt x="26" y="21"/>
                    </a:cubicBezTo>
                    <a:cubicBezTo>
                      <a:pt x="26" y="22"/>
                      <a:pt x="25" y="24"/>
                      <a:pt x="25" y="23"/>
                    </a:cubicBezTo>
                    <a:cubicBezTo>
                      <a:pt x="25" y="21"/>
                      <a:pt x="25" y="23"/>
                      <a:pt x="25" y="22"/>
                    </a:cubicBezTo>
                    <a:cubicBezTo>
                      <a:pt x="24" y="24"/>
                      <a:pt x="24" y="25"/>
                      <a:pt x="24" y="25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3" y="23"/>
                      <a:pt x="23" y="20"/>
                      <a:pt x="21" y="23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0" y="23"/>
                      <a:pt x="20" y="21"/>
                      <a:pt x="18" y="24"/>
                    </a:cubicBezTo>
                    <a:cubicBezTo>
                      <a:pt x="18" y="23"/>
                      <a:pt x="18" y="22"/>
                      <a:pt x="18" y="22"/>
                    </a:cubicBezTo>
                    <a:cubicBezTo>
                      <a:pt x="17" y="24"/>
                      <a:pt x="17" y="23"/>
                      <a:pt x="16" y="25"/>
                    </a:cubicBezTo>
                    <a:cubicBezTo>
                      <a:pt x="16" y="25"/>
                      <a:pt x="16" y="24"/>
                      <a:pt x="16" y="24"/>
                    </a:cubicBezTo>
                    <a:cubicBezTo>
                      <a:pt x="16" y="23"/>
                      <a:pt x="17" y="21"/>
                      <a:pt x="16" y="23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5" y="23"/>
                      <a:pt x="14" y="24"/>
                      <a:pt x="15" y="23"/>
                    </a:cubicBezTo>
                    <a:cubicBezTo>
                      <a:pt x="14" y="24"/>
                      <a:pt x="13" y="24"/>
                      <a:pt x="13" y="26"/>
                    </a:cubicBezTo>
                    <a:cubicBezTo>
                      <a:pt x="12" y="26"/>
                      <a:pt x="14" y="23"/>
                      <a:pt x="13" y="25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4" y="22"/>
                      <a:pt x="12" y="23"/>
                      <a:pt x="11" y="23"/>
                    </a:cubicBezTo>
                    <a:cubicBezTo>
                      <a:pt x="12" y="21"/>
                      <a:pt x="10" y="23"/>
                      <a:pt x="11" y="22"/>
                    </a:cubicBezTo>
                    <a:cubicBezTo>
                      <a:pt x="10" y="23"/>
                      <a:pt x="11" y="21"/>
                      <a:pt x="9" y="23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1"/>
                      <a:pt x="10" y="21"/>
                    </a:cubicBezTo>
                    <a:cubicBezTo>
                      <a:pt x="10" y="20"/>
                      <a:pt x="8" y="21"/>
                      <a:pt x="8" y="22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8" y="21"/>
                      <a:pt x="6" y="22"/>
                      <a:pt x="5" y="23"/>
                    </a:cubicBezTo>
                    <a:cubicBezTo>
                      <a:pt x="6" y="22"/>
                      <a:pt x="5" y="23"/>
                      <a:pt x="5" y="22"/>
                    </a:cubicBezTo>
                    <a:cubicBezTo>
                      <a:pt x="6" y="22"/>
                      <a:pt x="8" y="21"/>
                      <a:pt x="9" y="20"/>
                    </a:cubicBezTo>
                    <a:cubicBezTo>
                      <a:pt x="10" y="20"/>
                      <a:pt x="6" y="21"/>
                      <a:pt x="8" y="20"/>
                    </a:cubicBezTo>
                    <a:cubicBezTo>
                      <a:pt x="9" y="20"/>
                      <a:pt x="8" y="20"/>
                      <a:pt x="6" y="21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8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5" y="21"/>
                      <a:pt x="5" y="20"/>
                      <a:pt x="3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3" y="22"/>
                      <a:pt x="2" y="22"/>
                      <a:pt x="3" y="21"/>
                    </a:cubicBezTo>
                    <a:cubicBezTo>
                      <a:pt x="5" y="20"/>
                      <a:pt x="6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4" y="20"/>
                      <a:pt x="3" y="21"/>
                      <a:pt x="2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2" y="22"/>
                      <a:pt x="1" y="23"/>
                      <a:pt x="2" y="23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6" y="21"/>
                      <a:pt x="4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4" y="23"/>
                      <a:pt x="2" y="25"/>
                      <a:pt x="3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4" y="24"/>
                      <a:pt x="4" y="24"/>
                    </a:cubicBezTo>
                    <a:cubicBezTo>
                      <a:pt x="4" y="24"/>
                      <a:pt x="1" y="26"/>
                      <a:pt x="1" y="27"/>
                    </a:cubicBezTo>
                    <a:cubicBezTo>
                      <a:pt x="1" y="27"/>
                      <a:pt x="3" y="26"/>
                      <a:pt x="2" y="28"/>
                    </a:cubicBezTo>
                    <a:cubicBezTo>
                      <a:pt x="2" y="28"/>
                      <a:pt x="4" y="28"/>
                      <a:pt x="5" y="27"/>
                    </a:cubicBezTo>
                    <a:cubicBezTo>
                      <a:pt x="5" y="28"/>
                      <a:pt x="3" y="29"/>
                      <a:pt x="4" y="29"/>
                    </a:cubicBezTo>
                    <a:cubicBezTo>
                      <a:pt x="3" y="29"/>
                      <a:pt x="2" y="30"/>
                      <a:pt x="2" y="31"/>
                    </a:cubicBezTo>
                    <a:cubicBezTo>
                      <a:pt x="3" y="30"/>
                      <a:pt x="2" y="32"/>
                      <a:pt x="4" y="30"/>
                    </a:cubicBezTo>
                    <a:cubicBezTo>
                      <a:pt x="4" y="30"/>
                      <a:pt x="4" y="31"/>
                      <a:pt x="5" y="31"/>
                    </a:cubicBezTo>
                    <a:cubicBezTo>
                      <a:pt x="4" y="31"/>
                      <a:pt x="3" y="33"/>
                      <a:pt x="3" y="33"/>
                    </a:cubicBezTo>
                    <a:cubicBezTo>
                      <a:pt x="4" y="32"/>
                      <a:pt x="5" y="32"/>
                      <a:pt x="5" y="32"/>
                    </a:cubicBezTo>
                    <a:cubicBezTo>
                      <a:pt x="6" y="31"/>
                      <a:pt x="6" y="31"/>
                      <a:pt x="7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7" y="30"/>
                      <a:pt x="5" y="32"/>
                      <a:pt x="6" y="33"/>
                    </a:cubicBezTo>
                    <a:cubicBezTo>
                      <a:pt x="4" y="35"/>
                      <a:pt x="5" y="32"/>
                      <a:pt x="4" y="34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0" y="36"/>
                      <a:pt x="2" y="35"/>
                      <a:pt x="1" y="37"/>
                    </a:cubicBezTo>
                    <a:cubicBezTo>
                      <a:pt x="1" y="37"/>
                      <a:pt x="2" y="36"/>
                      <a:pt x="3" y="36"/>
                    </a:cubicBezTo>
                    <a:cubicBezTo>
                      <a:pt x="4" y="35"/>
                      <a:pt x="4" y="35"/>
                      <a:pt x="4" y="34"/>
                    </a:cubicBezTo>
                    <a:cubicBezTo>
                      <a:pt x="6" y="32"/>
                      <a:pt x="4" y="36"/>
                      <a:pt x="4" y="36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7"/>
                      <a:pt x="4" y="36"/>
                      <a:pt x="4" y="36"/>
                    </a:cubicBezTo>
                    <a:cubicBezTo>
                      <a:pt x="3" y="39"/>
                      <a:pt x="4" y="36"/>
                      <a:pt x="3" y="38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2" y="41"/>
                      <a:pt x="3" y="38"/>
                      <a:pt x="3" y="39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4" y="38"/>
                      <a:pt x="5" y="37"/>
                      <a:pt x="4" y="37"/>
                    </a:cubicBezTo>
                    <a:cubicBezTo>
                      <a:pt x="6" y="34"/>
                      <a:pt x="5" y="37"/>
                      <a:pt x="6" y="36"/>
                    </a:cubicBezTo>
                    <a:cubicBezTo>
                      <a:pt x="7" y="35"/>
                      <a:pt x="5" y="36"/>
                      <a:pt x="6" y="35"/>
                    </a:cubicBezTo>
                    <a:cubicBezTo>
                      <a:pt x="7" y="33"/>
                      <a:pt x="7" y="34"/>
                      <a:pt x="8" y="33"/>
                    </a:cubicBezTo>
                    <a:cubicBezTo>
                      <a:pt x="8" y="34"/>
                      <a:pt x="7" y="35"/>
                      <a:pt x="6" y="3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5" y="37"/>
                      <a:pt x="5" y="39"/>
                      <a:pt x="4" y="40"/>
                    </a:cubicBezTo>
                    <a:cubicBezTo>
                      <a:pt x="4" y="41"/>
                      <a:pt x="5" y="38"/>
                      <a:pt x="5" y="39"/>
                    </a:cubicBezTo>
                    <a:cubicBezTo>
                      <a:pt x="5" y="39"/>
                      <a:pt x="6" y="37"/>
                      <a:pt x="6" y="37"/>
                    </a:cubicBezTo>
                    <a:cubicBezTo>
                      <a:pt x="9" y="33"/>
                      <a:pt x="5" y="40"/>
                      <a:pt x="6" y="39"/>
                    </a:cubicBezTo>
                    <a:cubicBezTo>
                      <a:pt x="7" y="37"/>
                      <a:pt x="9" y="36"/>
                      <a:pt x="10" y="33"/>
                    </a:cubicBezTo>
                    <a:cubicBezTo>
                      <a:pt x="10" y="32"/>
                      <a:pt x="11" y="32"/>
                      <a:pt x="11" y="32"/>
                    </a:cubicBezTo>
                    <a:cubicBezTo>
                      <a:pt x="10" y="34"/>
                      <a:pt x="10" y="34"/>
                      <a:pt x="9" y="35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7" y="39"/>
                      <a:pt x="7" y="40"/>
                      <a:pt x="7" y="41"/>
                    </a:cubicBezTo>
                    <a:cubicBezTo>
                      <a:pt x="8" y="41"/>
                      <a:pt x="8" y="40"/>
                      <a:pt x="8" y="39"/>
                    </a:cubicBezTo>
                    <a:cubicBezTo>
                      <a:pt x="8" y="40"/>
                      <a:pt x="7" y="41"/>
                      <a:pt x="8" y="41"/>
                    </a:cubicBezTo>
                    <a:cubicBezTo>
                      <a:pt x="8" y="40"/>
                      <a:pt x="9" y="38"/>
                      <a:pt x="9" y="38"/>
                    </a:cubicBezTo>
                    <a:cubicBezTo>
                      <a:pt x="10" y="38"/>
                      <a:pt x="9" y="40"/>
                      <a:pt x="9" y="41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9" y="41"/>
                      <a:pt x="8" y="43"/>
                      <a:pt x="8" y="42"/>
                    </a:cubicBezTo>
                    <a:cubicBezTo>
                      <a:pt x="9" y="41"/>
                      <a:pt x="9" y="40"/>
                      <a:pt x="10" y="38"/>
                    </a:cubicBezTo>
                    <a:cubicBezTo>
                      <a:pt x="11" y="38"/>
                      <a:pt x="10" y="40"/>
                      <a:pt x="10" y="39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10" y="40"/>
                      <a:pt x="8" y="43"/>
                      <a:pt x="9" y="43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2"/>
                      <a:pt x="11" y="40"/>
                      <a:pt x="11" y="42"/>
                    </a:cubicBezTo>
                    <a:cubicBezTo>
                      <a:pt x="12" y="40"/>
                      <a:pt x="11" y="42"/>
                      <a:pt x="11" y="41"/>
                    </a:cubicBezTo>
                    <a:cubicBezTo>
                      <a:pt x="11" y="39"/>
                      <a:pt x="12" y="39"/>
                      <a:pt x="12" y="39"/>
                    </a:cubicBezTo>
                    <a:cubicBezTo>
                      <a:pt x="11" y="42"/>
                      <a:pt x="12" y="39"/>
                      <a:pt x="12" y="40"/>
                    </a:cubicBezTo>
                    <a:cubicBezTo>
                      <a:pt x="12" y="41"/>
                      <a:pt x="12" y="41"/>
                      <a:pt x="12" y="42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2" y="43"/>
                      <a:pt x="13" y="39"/>
                      <a:pt x="13" y="41"/>
                    </a:cubicBezTo>
                    <a:cubicBezTo>
                      <a:pt x="13" y="42"/>
                      <a:pt x="12" y="43"/>
                      <a:pt x="12" y="43"/>
                    </a:cubicBezTo>
                    <a:cubicBezTo>
                      <a:pt x="13" y="41"/>
                      <a:pt x="14" y="40"/>
                      <a:pt x="14" y="39"/>
                    </a:cubicBezTo>
                    <a:cubicBezTo>
                      <a:pt x="14" y="40"/>
                      <a:pt x="13" y="42"/>
                      <a:pt x="13" y="44"/>
                    </a:cubicBezTo>
                    <a:cubicBezTo>
                      <a:pt x="14" y="42"/>
                      <a:pt x="13" y="45"/>
                      <a:pt x="14" y="43"/>
                    </a:cubicBezTo>
                    <a:cubicBezTo>
                      <a:pt x="14" y="42"/>
                      <a:pt x="14" y="41"/>
                      <a:pt x="15" y="40"/>
                    </a:cubicBezTo>
                    <a:cubicBezTo>
                      <a:pt x="15" y="40"/>
                      <a:pt x="14" y="41"/>
                      <a:pt x="14" y="42"/>
                    </a:cubicBezTo>
                    <a:cubicBezTo>
                      <a:pt x="14" y="42"/>
                      <a:pt x="15" y="40"/>
                      <a:pt x="15" y="39"/>
                    </a:cubicBezTo>
                    <a:cubicBezTo>
                      <a:pt x="15" y="39"/>
                      <a:pt x="16" y="37"/>
                      <a:pt x="16" y="39"/>
                    </a:cubicBezTo>
                    <a:cubicBezTo>
                      <a:pt x="16" y="40"/>
                      <a:pt x="15" y="39"/>
                      <a:pt x="15" y="40"/>
                    </a:cubicBezTo>
                    <a:cubicBezTo>
                      <a:pt x="16" y="41"/>
                      <a:pt x="17" y="37"/>
                      <a:pt x="17" y="36"/>
                    </a:cubicBezTo>
                    <a:cubicBezTo>
                      <a:pt x="17" y="35"/>
                      <a:pt x="18" y="32"/>
                      <a:pt x="19" y="31"/>
                    </a:cubicBezTo>
                    <a:cubicBezTo>
                      <a:pt x="19" y="32"/>
                      <a:pt x="18" y="32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7"/>
                      <a:pt x="16" y="39"/>
                      <a:pt x="16" y="41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1"/>
                      <a:pt x="16" y="43"/>
                      <a:pt x="16" y="42"/>
                    </a:cubicBezTo>
                    <a:cubicBezTo>
                      <a:pt x="17" y="41"/>
                      <a:pt x="16" y="43"/>
                      <a:pt x="16" y="41"/>
                    </a:cubicBezTo>
                    <a:cubicBezTo>
                      <a:pt x="17" y="41"/>
                      <a:pt x="18" y="38"/>
                      <a:pt x="18" y="39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7" y="43"/>
                      <a:pt x="17" y="41"/>
                      <a:pt x="17" y="42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8" y="43"/>
                      <a:pt x="19" y="43"/>
                      <a:pt x="21" y="39"/>
                    </a:cubicBezTo>
                    <a:cubicBezTo>
                      <a:pt x="21" y="41"/>
                      <a:pt x="21" y="41"/>
                      <a:pt x="21" y="42"/>
                    </a:cubicBezTo>
                    <a:cubicBezTo>
                      <a:pt x="21" y="42"/>
                      <a:pt x="22" y="41"/>
                      <a:pt x="22" y="41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4"/>
                      <a:pt x="23" y="42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4"/>
                      <a:pt x="23" y="41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40"/>
                      <a:pt x="24" y="41"/>
                      <a:pt x="24" y="4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43"/>
                      <a:pt x="25" y="43"/>
                      <a:pt x="26" y="42"/>
                    </a:cubicBezTo>
                    <a:cubicBezTo>
                      <a:pt x="25" y="42"/>
                      <a:pt x="25" y="41"/>
                      <a:pt x="26" y="39"/>
                    </a:cubicBezTo>
                    <a:cubicBezTo>
                      <a:pt x="26" y="37"/>
                      <a:pt x="26" y="40"/>
                      <a:pt x="26" y="39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6" y="44"/>
                      <a:pt x="27" y="42"/>
                      <a:pt x="28" y="42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3"/>
                      <a:pt x="29" y="41"/>
                      <a:pt x="30" y="42"/>
                    </a:cubicBezTo>
                    <a:cubicBezTo>
                      <a:pt x="30" y="41"/>
                      <a:pt x="30" y="38"/>
                      <a:pt x="30" y="38"/>
                    </a:cubicBezTo>
                    <a:cubicBezTo>
                      <a:pt x="30" y="36"/>
                      <a:pt x="30" y="41"/>
                      <a:pt x="30" y="42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0"/>
                      <a:pt x="31" y="39"/>
                      <a:pt x="31" y="40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2" y="42"/>
                      <a:pt x="32" y="42"/>
                    </a:cubicBezTo>
                    <a:cubicBezTo>
                      <a:pt x="32" y="40"/>
                      <a:pt x="33" y="41"/>
                      <a:pt x="33" y="39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42"/>
                      <a:pt x="33" y="40"/>
                      <a:pt x="33" y="39"/>
                    </a:cubicBezTo>
                    <a:cubicBezTo>
                      <a:pt x="33" y="38"/>
                      <a:pt x="33" y="39"/>
                      <a:pt x="33" y="40"/>
                    </a:cubicBezTo>
                    <a:cubicBezTo>
                      <a:pt x="33" y="41"/>
                      <a:pt x="33" y="40"/>
                      <a:pt x="33" y="40"/>
                    </a:cubicBezTo>
                    <a:cubicBezTo>
                      <a:pt x="33" y="41"/>
                      <a:pt x="33" y="40"/>
                      <a:pt x="33" y="41"/>
                    </a:cubicBezTo>
                    <a:cubicBezTo>
                      <a:pt x="33" y="41"/>
                      <a:pt x="33" y="39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0"/>
                      <a:pt x="34" y="40"/>
                      <a:pt x="35" y="40"/>
                    </a:cubicBezTo>
                    <a:cubicBezTo>
                      <a:pt x="34" y="39"/>
                      <a:pt x="34" y="39"/>
                      <a:pt x="34" y="38"/>
                    </a:cubicBezTo>
                    <a:cubicBezTo>
                      <a:pt x="34" y="38"/>
                      <a:pt x="34" y="37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38"/>
                      <a:pt x="35" y="39"/>
                      <a:pt x="34" y="37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5" y="38"/>
                      <a:pt x="35" y="38"/>
                    </a:cubicBezTo>
                    <a:cubicBezTo>
                      <a:pt x="35" y="39"/>
                      <a:pt x="35" y="41"/>
                      <a:pt x="36" y="42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6" y="40"/>
                      <a:pt x="37" y="40"/>
                      <a:pt x="37" y="41"/>
                    </a:cubicBezTo>
                    <a:cubicBezTo>
                      <a:pt x="38" y="42"/>
                      <a:pt x="37" y="36"/>
                      <a:pt x="37" y="38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39"/>
                      <a:pt x="38" y="39"/>
                    </a:cubicBezTo>
                    <a:cubicBezTo>
                      <a:pt x="38" y="38"/>
                      <a:pt x="38" y="41"/>
                      <a:pt x="38" y="39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9" y="42"/>
                      <a:pt x="40" y="38"/>
                      <a:pt x="41" y="40"/>
                    </a:cubicBezTo>
                    <a:cubicBezTo>
                      <a:pt x="40" y="38"/>
                      <a:pt x="41" y="39"/>
                      <a:pt x="41" y="39"/>
                    </a:cubicBezTo>
                    <a:cubicBezTo>
                      <a:pt x="42" y="41"/>
                      <a:pt x="41" y="38"/>
                      <a:pt x="42" y="39"/>
                    </a:cubicBezTo>
                    <a:cubicBezTo>
                      <a:pt x="41" y="37"/>
                      <a:pt x="41" y="37"/>
                      <a:pt x="41" y="37"/>
                    </a:cubicBezTo>
                    <a:cubicBezTo>
                      <a:pt x="42" y="38"/>
                      <a:pt x="40" y="33"/>
                      <a:pt x="42" y="36"/>
                    </a:cubicBezTo>
                    <a:cubicBezTo>
                      <a:pt x="42" y="37"/>
                      <a:pt x="42" y="38"/>
                      <a:pt x="42" y="38"/>
                    </a:cubicBezTo>
                    <a:cubicBezTo>
                      <a:pt x="44" y="41"/>
                      <a:pt x="42" y="36"/>
                      <a:pt x="44" y="38"/>
                    </a:cubicBezTo>
                    <a:cubicBezTo>
                      <a:pt x="43" y="37"/>
                      <a:pt x="43" y="36"/>
                      <a:pt x="43" y="35"/>
                    </a:cubicBezTo>
                    <a:cubicBezTo>
                      <a:pt x="43" y="36"/>
                      <a:pt x="44" y="37"/>
                      <a:pt x="44" y="37"/>
                    </a:cubicBezTo>
                    <a:cubicBezTo>
                      <a:pt x="44" y="37"/>
                      <a:pt x="44" y="36"/>
                      <a:pt x="44" y="37"/>
                    </a:cubicBezTo>
                    <a:cubicBezTo>
                      <a:pt x="45" y="37"/>
                      <a:pt x="45" y="38"/>
                      <a:pt x="45" y="38"/>
                    </a:cubicBezTo>
                    <a:cubicBezTo>
                      <a:pt x="45" y="38"/>
                      <a:pt x="45" y="37"/>
                      <a:pt x="45" y="36"/>
                    </a:cubicBezTo>
                    <a:cubicBezTo>
                      <a:pt x="46" y="38"/>
                      <a:pt x="46" y="37"/>
                      <a:pt x="47" y="38"/>
                    </a:cubicBezTo>
                    <a:cubicBezTo>
                      <a:pt x="46" y="35"/>
                      <a:pt x="48" y="38"/>
                      <a:pt x="46" y="35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6" y="35"/>
                      <a:pt x="46" y="34"/>
                      <a:pt x="46" y="33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8" y="37"/>
                      <a:pt x="47" y="35"/>
                      <a:pt x="48" y="37"/>
                    </a:cubicBezTo>
                    <a:cubicBezTo>
                      <a:pt x="47" y="35"/>
                      <a:pt x="48" y="36"/>
                      <a:pt x="47" y="35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4"/>
                      <a:pt x="47" y="33"/>
                      <a:pt x="47" y="33"/>
                    </a:cubicBezTo>
                    <a:cubicBezTo>
                      <a:pt x="47" y="33"/>
                      <a:pt x="48" y="35"/>
                      <a:pt x="48" y="35"/>
                    </a:cubicBezTo>
                    <a:cubicBezTo>
                      <a:pt x="49" y="36"/>
                      <a:pt x="49" y="35"/>
                      <a:pt x="48" y="35"/>
                    </a:cubicBezTo>
                    <a:cubicBezTo>
                      <a:pt x="48" y="35"/>
                      <a:pt x="48" y="35"/>
                      <a:pt x="48" y="34"/>
                    </a:cubicBezTo>
                    <a:cubicBezTo>
                      <a:pt x="48" y="34"/>
                      <a:pt x="48" y="35"/>
                      <a:pt x="48" y="35"/>
                    </a:cubicBezTo>
                    <a:cubicBezTo>
                      <a:pt x="48" y="34"/>
                      <a:pt x="48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50" y="36"/>
                      <a:pt x="50" y="35"/>
                      <a:pt x="49" y="34"/>
                    </a:cubicBezTo>
                    <a:cubicBezTo>
                      <a:pt x="50" y="35"/>
                      <a:pt x="50" y="33"/>
                      <a:pt x="50" y="32"/>
                    </a:cubicBezTo>
                    <a:cubicBezTo>
                      <a:pt x="50" y="33"/>
                      <a:pt x="51" y="34"/>
                      <a:pt x="50" y="33"/>
                    </a:cubicBezTo>
                    <a:cubicBezTo>
                      <a:pt x="50" y="33"/>
                      <a:pt x="50" y="31"/>
                      <a:pt x="50" y="32"/>
                    </a:cubicBezTo>
                    <a:cubicBezTo>
                      <a:pt x="50" y="32"/>
                      <a:pt x="51" y="33"/>
                      <a:pt x="51" y="33"/>
                    </a:cubicBezTo>
                    <a:cubicBezTo>
                      <a:pt x="52" y="33"/>
                      <a:pt x="51" y="32"/>
                      <a:pt x="51" y="32"/>
                    </a:cubicBezTo>
                    <a:cubicBezTo>
                      <a:pt x="52" y="34"/>
                      <a:pt x="51" y="30"/>
                      <a:pt x="52" y="31"/>
                    </a:cubicBezTo>
                    <a:cubicBezTo>
                      <a:pt x="52" y="31"/>
                      <a:pt x="53" y="32"/>
                      <a:pt x="53" y="33"/>
                    </a:cubicBezTo>
                    <a:cubicBezTo>
                      <a:pt x="53" y="32"/>
                      <a:pt x="53" y="31"/>
                      <a:pt x="52" y="29"/>
                    </a:cubicBezTo>
                    <a:cubicBezTo>
                      <a:pt x="53" y="31"/>
                      <a:pt x="53" y="31"/>
                      <a:pt x="53" y="31"/>
                    </a:cubicBezTo>
                    <a:cubicBezTo>
                      <a:pt x="53" y="31"/>
                      <a:pt x="53" y="30"/>
                      <a:pt x="53" y="29"/>
                    </a:cubicBezTo>
                    <a:cubicBezTo>
                      <a:pt x="52" y="28"/>
                      <a:pt x="51" y="27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2" y="27"/>
                      <a:pt x="52" y="27"/>
                      <a:pt x="53" y="28"/>
                    </a:cubicBezTo>
                    <a:cubicBezTo>
                      <a:pt x="54" y="30"/>
                      <a:pt x="54" y="29"/>
                      <a:pt x="54" y="29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7"/>
                      <a:pt x="54" y="29"/>
                      <a:pt x="54" y="28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4" y="26"/>
                      <a:pt x="54" y="27"/>
                    </a:cubicBezTo>
                    <a:cubicBezTo>
                      <a:pt x="54" y="26"/>
                      <a:pt x="53" y="24"/>
                      <a:pt x="52" y="22"/>
                    </a:cubicBezTo>
                    <a:cubicBezTo>
                      <a:pt x="52" y="22"/>
                      <a:pt x="52" y="21"/>
                      <a:pt x="52" y="21"/>
                    </a:cubicBezTo>
                    <a:cubicBezTo>
                      <a:pt x="53" y="22"/>
                      <a:pt x="52" y="21"/>
                      <a:pt x="53" y="22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4" y="23"/>
                      <a:pt x="55" y="25"/>
                      <a:pt x="55" y="26"/>
                    </a:cubicBezTo>
                    <a:cubicBezTo>
                      <a:pt x="55" y="25"/>
                      <a:pt x="56" y="26"/>
                      <a:pt x="57" y="26"/>
                    </a:cubicBezTo>
                    <a:cubicBezTo>
                      <a:pt x="55" y="23"/>
                      <a:pt x="56" y="24"/>
                      <a:pt x="55" y="22"/>
                    </a:cubicBezTo>
                    <a:cubicBezTo>
                      <a:pt x="55" y="22"/>
                      <a:pt x="56" y="24"/>
                      <a:pt x="57" y="24"/>
                    </a:cubicBezTo>
                    <a:cubicBezTo>
                      <a:pt x="56" y="23"/>
                      <a:pt x="57" y="23"/>
                      <a:pt x="57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7" y="23"/>
                      <a:pt x="58" y="23"/>
                      <a:pt x="57" y="21"/>
                    </a:cubicBezTo>
                    <a:cubicBezTo>
                      <a:pt x="58" y="22"/>
                      <a:pt x="58" y="22"/>
                      <a:pt x="58" y="22"/>
                    </a:cubicBezTo>
                    <a:cubicBezTo>
                      <a:pt x="59" y="22"/>
                      <a:pt x="56" y="19"/>
                      <a:pt x="57" y="20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7" y="20"/>
                      <a:pt x="59" y="22"/>
                      <a:pt x="58" y="20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9" y="21"/>
                      <a:pt x="59" y="21"/>
                      <a:pt x="58" y="19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2"/>
                      <a:pt x="58" y="19"/>
                      <a:pt x="59" y="19"/>
                    </a:cubicBezTo>
                    <a:cubicBezTo>
                      <a:pt x="59" y="19"/>
                      <a:pt x="60" y="20"/>
                      <a:pt x="60" y="20"/>
                    </a:cubicBezTo>
                    <a:cubicBezTo>
                      <a:pt x="59" y="19"/>
                      <a:pt x="60" y="19"/>
                      <a:pt x="60" y="19"/>
                    </a:cubicBezTo>
                    <a:cubicBezTo>
                      <a:pt x="61" y="20"/>
                      <a:pt x="61" y="20"/>
                      <a:pt x="61" y="20"/>
                    </a:cubicBezTo>
                    <a:cubicBezTo>
                      <a:pt x="62" y="19"/>
                      <a:pt x="64" y="18"/>
                      <a:pt x="63" y="16"/>
                    </a:cubicBezTo>
                    <a:cubicBezTo>
                      <a:pt x="65" y="17"/>
                      <a:pt x="64" y="17"/>
                      <a:pt x="65" y="18"/>
                    </a:cubicBezTo>
                    <a:cubicBezTo>
                      <a:pt x="64" y="17"/>
                      <a:pt x="65" y="18"/>
                      <a:pt x="65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5" y="17"/>
                      <a:pt x="66" y="18"/>
                      <a:pt x="66" y="1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4" y="15"/>
                      <a:pt x="68" y="18"/>
                      <a:pt x="66" y="16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5" y="15"/>
                      <a:pt x="68" y="17"/>
                      <a:pt x="66" y="16"/>
                    </a:cubicBezTo>
                    <a:cubicBezTo>
                      <a:pt x="67" y="16"/>
                      <a:pt x="67" y="16"/>
                      <a:pt x="67" y="16"/>
                    </a:cubicBezTo>
                    <a:cubicBezTo>
                      <a:pt x="68" y="17"/>
                      <a:pt x="65" y="14"/>
                      <a:pt x="67" y="15"/>
                    </a:cubicBezTo>
                    <a:cubicBezTo>
                      <a:pt x="67" y="15"/>
                      <a:pt x="66" y="14"/>
                      <a:pt x="65" y="13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67" y="13"/>
                      <a:pt x="68" y="12"/>
                      <a:pt x="66" y="1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5" y="9"/>
                      <a:pt x="70" y="11"/>
                      <a:pt x="66" y="8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6" y="8"/>
                      <a:pt x="67" y="8"/>
                      <a:pt x="66" y="7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8"/>
                      <a:pt x="65" y="6"/>
                      <a:pt x="65" y="7"/>
                    </a:cubicBezTo>
                    <a:cubicBezTo>
                      <a:pt x="66" y="7"/>
                      <a:pt x="66" y="7"/>
                      <a:pt x="66" y="7"/>
                    </a:cubicBezTo>
                    <a:cubicBezTo>
                      <a:pt x="69" y="7"/>
                      <a:pt x="72" y="3"/>
                      <a:pt x="68" y="4"/>
                    </a:cubicBezTo>
                    <a:close/>
                    <a:moveTo>
                      <a:pt x="61" y="9"/>
                    </a:moveTo>
                    <a:cubicBezTo>
                      <a:pt x="60" y="9"/>
                      <a:pt x="61" y="7"/>
                      <a:pt x="62" y="6"/>
                    </a:cubicBezTo>
                    <a:cubicBezTo>
                      <a:pt x="62" y="8"/>
                      <a:pt x="61" y="9"/>
                      <a:pt x="6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4" name="Freeform 255"/>
              <p:cNvSpPr>
                <a:spLocks/>
              </p:cNvSpPr>
              <p:nvPr/>
            </p:nvSpPr>
            <p:spPr bwMode="auto">
              <a:xfrm>
                <a:off x="6649" y="3359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0 w 5"/>
                  <a:gd name="T3" fmla="*/ 0 h 5"/>
                  <a:gd name="T4" fmla="*/ 3 w 5"/>
                  <a:gd name="T5" fmla="*/ 5 h 5"/>
                  <a:gd name="T6" fmla="*/ 5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0" y="0"/>
                    </a:lnTo>
                    <a:lnTo>
                      <a:pt x="3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5" name="Freeform 256"/>
              <p:cNvSpPr>
                <a:spLocks/>
              </p:cNvSpPr>
              <p:nvPr/>
            </p:nvSpPr>
            <p:spPr bwMode="auto">
              <a:xfrm>
                <a:off x="6538" y="34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6" name="Freeform 257"/>
              <p:cNvSpPr>
                <a:spLocks/>
              </p:cNvSpPr>
              <p:nvPr/>
            </p:nvSpPr>
            <p:spPr bwMode="auto">
              <a:xfrm>
                <a:off x="6633" y="33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7" name="Oval 258"/>
              <p:cNvSpPr>
                <a:spLocks noChangeArrowheads="1"/>
              </p:cNvSpPr>
              <p:nvPr/>
            </p:nvSpPr>
            <p:spPr bwMode="auto">
              <a:xfrm>
                <a:off x="6184" y="1975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8" name="Freeform 259"/>
              <p:cNvSpPr>
                <a:spLocks/>
              </p:cNvSpPr>
              <p:nvPr/>
            </p:nvSpPr>
            <p:spPr bwMode="auto">
              <a:xfrm>
                <a:off x="6187" y="1975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0 w 1"/>
                  <a:gd name="T4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89" name="Freeform 260"/>
              <p:cNvSpPr>
                <a:spLocks/>
              </p:cNvSpPr>
              <p:nvPr/>
            </p:nvSpPr>
            <p:spPr bwMode="auto">
              <a:xfrm>
                <a:off x="6545" y="31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0" name="Freeform 261"/>
              <p:cNvSpPr>
                <a:spLocks/>
              </p:cNvSpPr>
              <p:nvPr/>
            </p:nvSpPr>
            <p:spPr bwMode="auto">
              <a:xfrm>
                <a:off x="6552" y="3331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1" name="Freeform 262"/>
              <p:cNvSpPr>
                <a:spLocks/>
              </p:cNvSpPr>
              <p:nvPr/>
            </p:nvSpPr>
            <p:spPr bwMode="auto">
              <a:xfrm>
                <a:off x="6621" y="3319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2" name="Freeform 263"/>
              <p:cNvSpPr>
                <a:spLocks/>
              </p:cNvSpPr>
              <p:nvPr/>
            </p:nvSpPr>
            <p:spPr bwMode="auto">
              <a:xfrm>
                <a:off x="6524" y="339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3" name="Rectangle 264"/>
              <p:cNvSpPr>
                <a:spLocks noChangeArrowheads="1"/>
              </p:cNvSpPr>
              <p:nvPr/>
            </p:nvSpPr>
            <p:spPr bwMode="auto">
              <a:xfrm>
                <a:off x="6652" y="3293"/>
                <a:ext cx="1" cy="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4" name="Freeform 265"/>
              <p:cNvSpPr>
                <a:spLocks/>
              </p:cNvSpPr>
              <p:nvPr/>
            </p:nvSpPr>
            <p:spPr bwMode="auto">
              <a:xfrm>
                <a:off x="6528" y="3350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5" name="Freeform 266"/>
              <p:cNvSpPr>
                <a:spLocks/>
              </p:cNvSpPr>
              <p:nvPr/>
            </p:nvSpPr>
            <p:spPr bwMode="auto">
              <a:xfrm>
                <a:off x="6531" y="3350"/>
                <a:ext cx="4" cy="0"/>
              </a:xfrm>
              <a:custGeom>
                <a:avLst/>
                <a:gdLst>
                  <a:gd name="T0" fmla="*/ 1 w 2"/>
                  <a:gd name="T1" fmla="*/ 2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6" name="Freeform 267"/>
              <p:cNvSpPr>
                <a:spLocks/>
              </p:cNvSpPr>
              <p:nvPr/>
            </p:nvSpPr>
            <p:spPr bwMode="auto">
              <a:xfrm>
                <a:off x="6521" y="3383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7" name="Freeform 268"/>
              <p:cNvSpPr>
                <a:spLocks/>
              </p:cNvSpPr>
              <p:nvPr/>
            </p:nvSpPr>
            <p:spPr bwMode="auto">
              <a:xfrm>
                <a:off x="6521" y="3395"/>
                <a:ext cx="3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8" name="Freeform 269"/>
              <p:cNvSpPr>
                <a:spLocks/>
              </p:cNvSpPr>
              <p:nvPr/>
            </p:nvSpPr>
            <p:spPr bwMode="auto">
              <a:xfrm>
                <a:off x="6618" y="3395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199" name="Freeform 270"/>
              <p:cNvSpPr>
                <a:spLocks/>
              </p:cNvSpPr>
              <p:nvPr/>
            </p:nvSpPr>
            <p:spPr bwMode="auto">
              <a:xfrm>
                <a:off x="6189" y="19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0" name="Freeform 271"/>
              <p:cNvSpPr>
                <a:spLocks/>
              </p:cNvSpPr>
              <p:nvPr/>
            </p:nvSpPr>
            <p:spPr bwMode="auto">
              <a:xfrm>
                <a:off x="6531" y="340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1" y="0"/>
                      <a:pt x="1" y="1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1" name="Freeform 272"/>
              <p:cNvSpPr>
                <a:spLocks/>
              </p:cNvSpPr>
              <p:nvPr/>
            </p:nvSpPr>
            <p:spPr bwMode="auto">
              <a:xfrm>
                <a:off x="6894" y="2707"/>
                <a:ext cx="4" cy="3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2" name="Freeform 273"/>
              <p:cNvSpPr>
                <a:spLocks/>
              </p:cNvSpPr>
              <p:nvPr/>
            </p:nvSpPr>
            <p:spPr bwMode="auto">
              <a:xfrm>
                <a:off x="6519" y="3378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0 h 1"/>
                  <a:gd name="T4" fmla="*/ 1 w 2"/>
                  <a:gd name="T5" fmla="*/ 0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3" name="Freeform 274"/>
              <p:cNvSpPr>
                <a:spLocks/>
              </p:cNvSpPr>
              <p:nvPr/>
            </p:nvSpPr>
            <p:spPr bwMode="auto">
              <a:xfrm>
                <a:off x="6645" y="33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4" name="Freeform 275"/>
              <p:cNvSpPr>
                <a:spLocks/>
              </p:cNvSpPr>
              <p:nvPr/>
            </p:nvSpPr>
            <p:spPr bwMode="auto">
              <a:xfrm>
                <a:off x="6187" y="19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5" name="Freeform 276"/>
              <p:cNvSpPr>
                <a:spLocks/>
              </p:cNvSpPr>
              <p:nvPr/>
            </p:nvSpPr>
            <p:spPr bwMode="auto">
              <a:xfrm>
                <a:off x="6642" y="3371"/>
                <a:ext cx="3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6" name="Freeform 277"/>
              <p:cNvSpPr>
                <a:spLocks/>
              </p:cNvSpPr>
              <p:nvPr/>
            </p:nvSpPr>
            <p:spPr bwMode="auto">
              <a:xfrm>
                <a:off x="6645" y="338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7" name="Freeform 278"/>
              <p:cNvSpPr>
                <a:spLocks/>
              </p:cNvSpPr>
              <p:nvPr/>
            </p:nvSpPr>
            <p:spPr bwMode="auto">
              <a:xfrm>
                <a:off x="6187" y="197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8" name="Freeform 279"/>
              <p:cNvSpPr>
                <a:spLocks/>
              </p:cNvSpPr>
              <p:nvPr/>
            </p:nvSpPr>
            <p:spPr bwMode="auto">
              <a:xfrm>
                <a:off x="6187" y="197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0 w 1"/>
                  <a:gd name="T4" fmla="*/ 0 w 1"/>
                  <a:gd name="T5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09" name="Freeform 280"/>
              <p:cNvSpPr>
                <a:spLocks/>
              </p:cNvSpPr>
              <p:nvPr/>
            </p:nvSpPr>
            <p:spPr bwMode="auto">
              <a:xfrm>
                <a:off x="6647" y="3381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0" name="Freeform 281"/>
              <p:cNvSpPr>
                <a:spLocks/>
              </p:cNvSpPr>
              <p:nvPr/>
            </p:nvSpPr>
            <p:spPr bwMode="auto">
              <a:xfrm>
                <a:off x="6192" y="197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1" name="Freeform 282"/>
              <p:cNvSpPr>
                <a:spLocks/>
              </p:cNvSpPr>
              <p:nvPr/>
            </p:nvSpPr>
            <p:spPr bwMode="auto">
              <a:xfrm>
                <a:off x="6557" y="2025"/>
                <a:ext cx="5" cy="9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4 h 4"/>
                  <a:gd name="T4" fmla="*/ 2 w 2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2" y="1"/>
                      <a:pt x="0" y="1"/>
                      <a:pt x="1" y="4"/>
                    </a:cubicBezTo>
                    <a:cubicBezTo>
                      <a:pt x="1" y="0"/>
                      <a:pt x="2" y="4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2" name="Freeform 283"/>
              <p:cNvSpPr>
                <a:spLocks/>
              </p:cNvSpPr>
              <p:nvPr/>
            </p:nvSpPr>
            <p:spPr bwMode="auto">
              <a:xfrm>
                <a:off x="6286" y="1700"/>
                <a:ext cx="5" cy="5"/>
              </a:xfrm>
              <a:custGeom>
                <a:avLst/>
                <a:gdLst>
                  <a:gd name="T0" fmla="*/ 0 w 5"/>
                  <a:gd name="T1" fmla="*/ 5 h 5"/>
                  <a:gd name="T2" fmla="*/ 5 w 5"/>
                  <a:gd name="T3" fmla="*/ 0 h 5"/>
                  <a:gd name="T4" fmla="*/ 0 w 5"/>
                  <a:gd name="T5" fmla="*/ 3 h 5"/>
                  <a:gd name="T6" fmla="*/ 0 w 5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3" name="Freeform 284"/>
              <p:cNvSpPr>
                <a:spLocks/>
              </p:cNvSpPr>
              <p:nvPr/>
            </p:nvSpPr>
            <p:spPr bwMode="auto">
              <a:xfrm>
                <a:off x="6732" y="1705"/>
                <a:ext cx="10" cy="5"/>
              </a:xfrm>
              <a:custGeom>
                <a:avLst/>
                <a:gdLst>
                  <a:gd name="T0" fmla="*/ 2 w 4"/>
                  <a:gd name="T1" fmla="*/ 2 h 2"/>
                  <a:gd name="T2" fmla="*/ 1 w 4"/>
                  <a:gd name="T3" fmla="*/ 0 h 2"/>
                  <a:gd name="T4" fmla="*/ 2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2"/>
                      <a:pt x="3" y="1"/>
                      <a:pt x="1" y="0"/>
                    </a:cubicBezTo>
                    <a:cubicBezTo>
                      <a:pt x="4" y="2"/>
                      <a:pt x="0" y="1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4" name="Freeform 285"/>
              <p:cNvSpPr>
                <a:spLocks/>
              </p:cNvSpPr>
              <p:nvPr/>
            </p:nvSpPr>
            <p:spPr bwMode="auto">
              <a:xfrm>
                <a:off x="6161" y="2072"/>
                <a:ext cx="2" cy="24"/>
              </a:xfrm>
              <a:custGeom>
                <a:avLst/>
                <a:gdLst>
                  <a:gd name="T0" fmla="*/ 0 w 1"/>
                  <a:gd name="T1" fmla="*/ 0 h 10"/>
                  <a:gd name="T2" fmla="*/ 1 w 1"/>
                  <a:gd name="T3" fmla="*/ 10 h 10"/>
                  <a:gd name="T4" fmla="*/ 0 w 1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0">
                    <a:moveTo>
                      <a:pt x="0" y="0"/>
                    </a:moveTo>
                    <a:cubicBezTo>
                      <a:pt x="0" y="4"/>
                      <a:pt x="0" y="10"/>
                      <a:pt x="1" y="1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5" name="Freeform 286"/>
              <p:cNvSpPr>
                <a:spLocks noEditPoints="1"/>
              </p:cNvSpPr>
              <p:nvPr/>
            </p:nvSpPr>
            <p:spPr bwMode="auto">
              <a:xfrm>
                <a:off x="6144" y="1918"/>
                <a:ext cx="85" cy="102"/>
              </a:xfrm>
              <a:custGeom>
                <a:avLst/>
                <a:gdLst>
                  <a:gd name="T0" fmla="*/ 32 w 36"/>
                  <a:gd name="T1" fmla="*/ 19 h 43"/>
                  <a:gd name="T2" fmla="*/ 27 w 36"/>
                  <a:gd name="T3" fmla="*/ 2 h 43"/>
                  <a:gd name="T4" fmla="*/ 8 w 36"/>
                  <a:gd name="T5" fmla="*/ 14 h 43"/>
                  <a:gd name="T6" fmla="*/ 16 w 36"/>
                  <a:gd name="T7" fmla="*/ 25 h 43"/>
                  <a:gd name="T8" fmla="*/ 16 w 36"/>
                  <a:gd name="T9" fmla="*/ 24 h 43"/>
                  <a:gd name="T10" fmla="*/ 17 w 36"/>
                  <a:gd name="T11" fmla="*/ 24 h 43"/>
                  <a:gd name="T12" fmla="*/ 17 w 36"/>
                  <a:gd name="T13" fmla="*/ 23 h 43"/>
                  <a:gd name="T14" fmla="*/ 17 w 36"/>
                  <a:gd name="T15" fmla="*/ 24 h 43"/>
                  <a:gd name="T16" fmla="*/ 19 w 36"/>
                  <a:gd name="T17" fmla="*/ 23 h 43"/>
                  <a:gd name="T18" fmla="*/ 18 w 36"/>
                  <a:gd name="T19" fmla="*/ 24 h 43"/>
                  <a:gd name="T20" fmla="*/ 17 w 36"/>
                  <a:gd name="T21" fmla="*/ 24 h 43"/>
                  <a:gd name="T22" fmla="*/ 19 w 36"/>
                  <a:gd name="T23" fmla="*/ 23 h 43"/>
                  <a:gd name="T24" fmla="*/ 20 w 36"/>
                  <a:gd name="T25" fmla="*/ 23 h 43"/>
                  <a:gd name="T26" fmla="*/ 21 w 36"/>
                  <a:gd name="T27" fmla="*/ 24 h 43"/>
                  <a:gd name="T28" fmla="*/ 21 w 36"/>
                  <a:gd name="T29" fmla="*/ 23 h 43"/>
                  <a:gd name="T30" fmla="*/ 21 w 36"/>
                  <a:gd name="T31" fmla="*/ 23 h 43"/>
                  <a:gd name="T32" fmla="*/ 21 w 36"/>
                  <a:gd name="T33" fmla="*/ 23 h 43"/>
                  <a:gd name="T34" fmla="*/ 21 w 36"/>
                  <a:gd name="T35" fmla="*/ 24 h 43"/>
                  <a:gd name="T36" fmla="*/ 22 w 36"/>
                  <a:gd name="T37" fmla="*/ 24 h 43"/>
                  <a:gd name="T38" fmla="*/ 22 w 36"/>
                  <a:gd name="T39" fmla="*/ 24 h 43"/>
                  <a:gd name="T40" fmla="*/ 22 w 36"/>
                  <a:gd name="T41" fmla="*/ 19 h 43"/>
                  <a:gd name="T42" fmla="*/ 22 w 36"/>
                  <a:gd name="T43" fmla="*/ 19 h 43"/>
                  <a:gd name="T44" fmla="*/ 23 w 36"/>
                  <a:gd name="T45" fmla="*/ 23 h 43"/>
                  <a:gd name="T46" fmla="*/ 27 w 36"/>
                  <a:gd name="T47" fmla="*/ 24 h 43"/>
                  <a:gd name="T48" fmla="*/ 25 w 36"/>
                  <a:gd name="T49" fmla="*/ 24 h 43"/>
                  <a:gd name="T50" fmla="*/ 25 w 36"/>
                  <a:gd name="T51" fmla="*/ 24 h 43"/>
                  <a:gd name="T52" fmla="*/ 26 w 36"/>
                  <a:gd name="T53" fmla="*/ 23 h 43"/>
                  <a:gd name="T54" fmla="*/ 25 w 36"/>
                  <a:gd name="T55" fmla="*/ 24 h 43"/>
                  <a:gd name="T56" fmla="*/ 24 w 36"/>
                  <a:gd name="T57" fmla="*/ 24 h 43"/>
                  <a:gd name="T58" fmla="*/ 24 w 36"/>
                  <a:gd name="T59" fmla="*/ 22 h 43"/>
                  <a:gd name="T60" fmla="*/ 24 w 36"/>
                  <a:gd name="T61" fmla="*/ 24 h 43"/>
                  <a:gd name="T62" fmla="*/ 23 w 36"/>
                  <a:gd name="T63" fmla="*/ 24 h 43"/>
                  <a:gd name="T64" fmla="*/ 23 w 36"/>
                  <a:gd name="T65" fmla="*/ 24 h 43"/>
                  <a:gd name="T66" fmla="*/ 24 w 36"/>
                  <a:gd name="T67" fmla="*/ 24 h 43"/>
                  <a:gd name="T68" fmla="*/ 24 w 36"/>
                  <a:gd name="T69" fmla="*/ 24 h 43"/>
                  <a:gd name="T70" fmla="*/ 25 w 36"/>
                  <a:gd name="T71" fmla="*/ 24 h 43"/>
                  <a:gd name="T72" fmla="*/ 29 w 36"/>
                  <a:gd name="T73" fmla="*/ 24 h 43"/>
                  <a:gd name="T74" fmla="*/ 26 w 36"/>
                  <a:gd name="T75" fmla="*/ 24 h 43"/>
                  <a:gd name="T76" fmla="*/ 24 w 36"/>
                  <a:gd name="T77" fmla="*/ 22 h 43"/>
                  <a:gd name="T78" fmla="*/ 23 w 36"/>
                  <a:gd name="T79" fmla="*/ 21 h 43"/>
                  <a:gd name="T80" fmla="*/ 24 w 36"/>
                  <a:gd name="T81" fmla="*/ 21 h 43"/>
                  <a:gd name="T82" fmla="*/ 24 w 36"/>
                  <a:gd name="T83" fmla="*/ 21 h 43"/>
                  <a:gd name="T84" fmla="*/ 23 w 36"/>
                  <a:gd name="T85" fmla="*/ 20 h 43"/>
                  <a:gd name="T86" fmla="*/ 22 w 36"/>
                  <a:gd name="T87" fmla="*/ 19 h 43"/>
                  <a:gd name="T88" fmla="*/ 22 w 36"/>
                  <a:gd name="T89" fmla="*/ 20 h 43"/>
                  <a:gd name="T90" fmla="*/ 21 w 36"/>
                  <a:gd name="T91" fmla="*/ 19 h 43"/>
                  <a:gd name="T92" fmla="*/ 22 w 36"/>
                  <a:gd name="T93" fmla="*/ 21 h 43"/>
                  <a:gd name="T94" fmla="*/ 20 w 36"/>
                  <a:gd name="T95" fmla="*/ 21 h 43"/>
                  <a:gd name="T96" fmla="*/ 17 w 36"/>
                  <a:gd name="T97" fmla="*/ 20 h 43"/>
                  <a:gd name="T98" fmla="*/ 20 w 36"/>
                  <a:gd name="T99" fmla="*/ 19 h 43"/>
                  <a:gd name="T100" fmla="*/ 18 w 36"/>
                  <a:gd name="T101" fmla="*/ 18 h 43"/>
                  <a:gd name="T102" fmla="*/ 19 w 36"/>
                  <a:gd name="T103" fmla="*/ 18 h 43"/>
                  <a:gd name="T104" fmla="*/ 20 w 36"/>
                  <a:gd name="T105" fmla="*/ 18 h 43"/>
                  <a:gd name="T106" fmla="*/ 21 w 36"/>
                  <a:gd name="T107" fmla="*/ 19 h 43"/>
                  <a:gd name="T108" fmla="*/ 20 w 36"/>
                  <a:gd name="T109" fmla="*/ 18 h 43"/>
                  <a:gd name="T110" fmla="*/ 18 w 36"/>
                  <a:gd name="T111" fmla="*/ 18 h 43"/>
                  <a:gd name="T112" fmla="*/ 18 w 36"/>
                  <a:gd name="T113" fmla="*/ 18 h 43"/>
                  <a:gd name="T114" fmla="*/ 15 w 36"/>
                  <a:gd name="T115" fmla="*/ 18 h 43"/>
                  <a:gd name="T116" fmla="*/ 18 w 36"/>
                  <a:gd name="T117" fmla="*/ 18 h 43"/>
                  <a:gd name="T118" fmla="*/ 18 w 36"/>
                  <a:gd name="T119" fmla="*/ 18 h 43"/>
                  <a:gd name="T120" fmla="*/ 17 w 36"/>
                  <a:gd name="T121" fmla="*/ 19 h 43"/>
                  <a:gd name="T122" fmla="*/ 16 w 36"/>
                  <a:gd name="T123" fmla="*/ 25 h 43"/>
                  <a:gd name="T124" fmla="*/ 14 w 36"/>
                  <a:gd name="T125" fmla="*/ 2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" h="43">
                    <a:moveTo>
                      <a:pt x="5" y="16"/>
                    </a:moveTo>
                    <a:cubicBezTo>
                      <a:pt x="6" y="19"/>
                      <a:pt x="3" y="20"/>
                      <a:pt x="0" y="23"/>
                    </a:cubicBezTo>
                    <a:cubicBezTo>
                      <a:pt x="0" y="23"/>
                      <a:pt x="1" y="25"/>
                      <a:pt x="1" y="28"/>
                    </a:cubicBezTo>
                    <a:cubicBezTo>
                      <a:pt x="5" y="39"/>
                      <a:pt x="13" y="43"/>
                      <a:pt x="19" y="41"/>
                    </a:cubicBezTo>
                    <a:cubicBezTo>
                      <a:pt x="18" y="40"/>
                      <a:pt x="18" y="39"/>
                      <a:pt x="19" y="39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8"/>
                      <a:pt x="19" y="39"/>
                      <a:pt x="19" y="40"/>
                    </a:cubicBezTo>
                    <a:cubicBezTo>
                      <a:pt x="20" y="39"/>
                      <a:pt x="21" y="39"/>
                      <a:pt x="23" y="39"/>
                    </a:cubicBezTo>
                    <a:cubicBezTo>
                      <a:pt x="22" y="36"/>
                      <a:pt x="23" y="38"/>
                      <a:pt x="23" y="36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3" y="36"/>
                      <a:pt x="25" y="38"/>
                    </a:cubicBezTo>
                    <a:cubicBezTo>
                      <a:pt x="29" y="38"/>
                      <a:pt x="31" y="35"/>
                      <a:pt x="33" y="33"/>
                    </a:cubicBezTo>
                    <a:cubicBezTo>
                      <a:pt x="36" y="30"/>
                      <a:pt x="36" y="26"/>
                      <a:pt x="36" y="21"/>
                    </a:cubicBezTo>
                    <a:cubicBezTo>
                      <a:pt x="33" y="20"/>
                      <a:pt x="35" y="19"/>
                      <a:pt x="32" y="19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1" y="18"/>
                      <a:pt x="33" y="18"/>
                      <a:pt x="34" y="17"/>
                    </a:cubicBezTo>
                    <a:cubicBezTo>
                      <a:pt x="33" y="17"/>
                      <a:pt x="34" y="17"/>
                      <a:pt x="32" y="17"/>
                    </a:cubicBezTo>
                    <a:cubicBezTo>
                      <a:pt x="30" y="17"/>
                      <a:pt x="35" y="17"/>
                      <a:pt x="34" y="16"/>
                    </a:cubicBezTo>
                    <a:cubicBezTo>
                      <a:pt x="34" y="16"/>
                      <a:pt x="33" y="17"/>
                      <a:pt x="33" y="16"/>
                    </a:cubicBezTo>
                    <a:cubicBezTo>
                      <a:pt x="31" y="16"/>
                      <a:pt x="34" y="17"/>
                      <a:pt x="36" y="15"/>
                    </a:cubicBezTo>
                    <a:cubicBezTo>
                      <a:pt x="35" y="13"/>
                      <a:pt x="32" y="12"/>
                      <a:pt x="33" y="10"/>
                    </a:cubicBezTo>
                    <a:cubicBezTo>
                      <a:pt x="33" y="11"/>
                      <a:pt x="32" y="11"/>
                      <a:pt x="32" y="11"/>
                    </a:cubicBezTo>
                    <a:cubicBezTo>
                      <a:pt x="35" y="9"/>
                      <a:pt x="31" y="11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9"/>
                      <a:pt x="32" y="9"/>
                      <a:pt x="32" y="7"/>
                    </a:cubicBezTo>
                    <a:cubicBezTo>
                      <a:pt x="30" y="7"/>
                      <a:pt x="32" y="5"/>
                      <a:pt x="30" y="5"/>
                    </a:cubicBezTo>
                    <a:cubicBezTo>
                      <a:pt x="31" y="5"/>
                      <a:pt x="30" y="4"/>
                      <a:pt x="30" y="4"/>
                    </a:cubicBezTo>
                    <a:cubicBezTo>
                      <a:pt x="27" y="6"/>
                      <a:pt x="29" y="1"/>
                      <a:pt x="27" y="3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5" y="1"/>
                      <a:pt x="21" y="0"/>
                      <a:pt x="18" y="3"/>
                    </a:cubicBezTo>
                    <a:cubicBezTo>
                      <a:pt x="16" y="3"/>
                      <a:pt x="12" y="1"/>
                      <a:pt x="13" y="3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4"/>
                      <a:pt x="12" y="3"/>
                    </a:cubicBezTo>
                    <a:cubicBezTo>
                      <a:pt x="13" y="5"/>
                      <a:pt x="11" y="4"/>
                      <a:pt x="11" y="4"/>
                    </a:cubicBezTo>
                    <a:cubicBezTo>
                      <a:pt x="11" y="5"/>
                      <a:pt x="11" y="5"/>
                      <a:pt x="11" y="6"/>
                    </a:cubicBezTo>
                    <a:cubicBezTo>
                      <a:pt x="9" y="4"/>
                      <a:pt x="11" y="8"/>
                      <a:pt x="9" y="7"/>
                    </a:cubicBezTo>
                    <a:cubicBezTo>
                      <a:pt x="12" y="9"/>
                      <a:pt x="10" y="8"/>
                      <a:pt x="10" y="9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9"/>
                      <a:pt x="9" y="9"/>
                      <a:pt x="8" y="9"/>
                    </a:cubicBezTo>
                    <a:cubicBezTo>
                      <a:pt x="8" y="9"/>
                      <a:pt x="10" y="10"/>
                      <a:pt x="9" y="10"/>
                    </a:cubicBezTo>
                    <a:cubicBezTo>
                      <a:pt x="7" y="9"/>
                      <a:pt x="9" y="11"/>
                      <a:pt x="8" y="10"/>
                    </a:cubicBezTo>
                    <a:cubicBezTo>
                      <a:pt x="10" y="11"/>
                      <a:pt x="11" y="13"/>
                      <a:pt x="10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2"/>
                      <a:pt x="5" y="12"/>
                      <a:pt x="8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8" y="15"/>
                      <a:pt x="6" y="15"/>
                      <a:pt x="8" y="17"/>
                    </a:cubicBezTo>
                    <a:cubicBezTo>
                      <a:pt x="8" y="17"/>
                      <a:pt x="7" y="17"/>
                      <a:pt x="7" y="17"/>
                    </a:cubicBezTo>
                    <a:cubicBezTo>
                      <a:pt x="6" y="17"/>
                      <a:pt x="5" y="16"/>
                      <a:pt x="5" y="16"/>
                    </a:cubicBezTo>
                    <a:close/>
                    <a:moveTo>
                      <a:pt x="16" y="26"/>
                    </a:move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6" y="27"/>
                      <a:pt x="16" y="26"/>
                    </a:cubicBezTo>
                    <a:close/>
                    <a:moveTo>
                      <a:pt x="17" y="24"/>
                    </a:moveTo>
                    <a:cubicBezTo>
                      <a:pt x="17" y="25"/>
                      <a:pt x="16" y="25"/>
                      <a:pt x="17" y="27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4"/>
                      <a:pt x="16" y="24"/>
                      <a:pt x="17" y="24"/>
                    </a:cubicBezTo>
                    <a:cubicBezTo>
                      <a:pt x="17" y="25"/>
                      <a:pt x="17" y="25"/>
                      <a:pt x="17" y="24"/>
                    </a:cubicBezTo>
                    <a:close/>
                    <a:moveTo>
                      <a:pt x="16" y="25"/>
                    </a:move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5"/>
                      <a:pt x="17" y="23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6" y="25"/>
                      <a:pt x="17" y="24"/>
                      <a:pt x="16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6" y="24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lose/>
                    <a:moveTo>
                      <a:pt x="17" y="23"/>
                    </a:move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lose/>
                    <a:moveTo>
                      <a:pt x="17" y="23"/>
                    </a:move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3"/>
                      <a:pt x="17" y="23"/>
                      <a:pt x="17" y="23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8" y="25"/>
                      <a:pt x="17" y="24"/>
                      <a:pt x="17" y="24"/>
                    </a:cubicBezTo>
                    <a:close/>
                    <a:moveTo>
                      <a:pt x="18" y="24"/>
                    </a:move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lose/>
                    <a:moveTo>
                      <a:pt x="20" y="23"/>
                    </a:move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19" y="23"/>
                      <a:pt x="19" y="23"/>
                    </a:cubicBezTo>
                    <a:cubicBezTo>
                      <a:pt x="19" y="23"/>
                      <a:pt x="18" y="23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3"/>
                      <a:pt x="19" y="23"/>
                      <a:pt x="18" y="24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8" y="25"/>
                      <a:pt x="19" y="26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3"/>
                      <a:pt x="17" y="23"/>
                    </a:cubicBezTo>
                    <a:cubicBezTo>
                      <a:pt x="17" y="23"/>
                      <a:pt x="18" y="23"/>
                      <a:pt x="18" y="23"/>
                    </a:cubicBezTo>
                    <a:cubicBezTo>
                      <a:pt x="18" y="23"/>
                      <a:pt x="18" y="23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8" y="22"/>
                      <a:pt x="17" y="22"/>
                      <a:pt x="17" y="22"/>
                    </a:cubicBezTo>
                    <a:cubicBezTo>
                      <a:pt x="18" y="22"/>
                      <a:pt x="18" y="23"/>
                      <a:pt x="18" y="23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9" y="23"/>
                      <a:pt x="19" y="23"/>
                    </a:cubicBezTo>
                    <a:cubicBezTo>
                      <a:pt x="19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lose/>
                    <a:moveTo>
                      <a:pt x="20" y="24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lose/>
                    <a:moveTo>
                      <a:pt x="20" y="24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21" y="24"/>
                      <a:pt x="21" y="24"/>
                      <a:pt x="21" y="25"/>
                    </a:cubicBezTo>
                    <a:lnTo>
                      <a:pt x="20" y="24"/>
                    </a:ln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lose/>
                    <a:moveTo>
                      <a:pt x="21" y="24"/>
                    </a:move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2" y="25"/>
                    </a:cubicBezTo>
                    <a:lnTo>
                      <a:pt x="21" y="24"/>
                    </a:lnTo>
                    <a:close/>
                    <a:moveTo>
                      <a:pt x="22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lose/>
                    <a:moveTo>
                      <a:pt x="22" y="23"/>
                    </a:move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lnTo>
                      <a:pt x="22" y="23"/>
                    </a:lnTo>
                    <a:close/>
                    <a:moveTo>
                      <a:pt x="22" y="23"/>
                    </a:move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lose/>
                    <a:moveTo>
                      <a:pt x="22" y="24"/>
                    </a:move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lose/>
                    <a:moveTo>
                      <a:pt x="22" y="24"/>
                    </a:move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lose/>
                    <a:moveTo>
                      <a:pt x="22" y="24"/>
                    </a:move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3" y="24"/>
                      <a:pt x="22" y="24"/>
                    </a:cubicBezTo>
                    <a:close/>
                    <a:moveTo>
                      <a:pt x="22" y="22"/>
                    </a:moveTo>
                    <a:cubicBezTo>
                      <a:pt x="22" y="22"/>
                      <a:pt x="22" y="22"/>
                      <a:pt x="22" y="22"/>
                    </a:cubicBezTo>
                    <a:cubicBezTo>
                      <a:pt x="23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2" y="22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19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19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2" y="20"/>
                      <a:pt x="22" y="20"/>
                    </a:cubicBezTo>
                    <a:cubicBezTo>
                      <a:pt x="22" y="20"/>
                      <a:pt x="22" y="19"/>
                      <a:pt x="22" y="19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2" y="19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  <a:moveTo>
                      <a:pt x="23" y="23"/>
                    </a:moveTo>
                    <a:cubicBezTo>
                      <a:pt x="23" y="23"/>
                      <a:pt x="23" y="22"/>
                      <a:pt x="22" y="22"/>
                    </a:cubicBezTo>
                    <a:cubicBezTo>
                      <a:pt x="22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3"/>
                    </a:cubicBezTo>
                    <a:cubicBezTo>
                      <a:pt x="23" y="23"/>
                      <a:pt x="23" y="23"/>
                      <a:pt x="23" y="23"/>
                    </a:cubicBezTo>
                    <a:close/>
                    <a:moveTo>
                      <a:pt x="23" y="22"/>
                    </a:move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23"/>
                      <a:pt x="23" y="22"/>
                      <a:pt x="23" y="22"/>
                    </a:cubicBezTo>
                    <a:close/>
                    <a:moveTo>
                      <a:pt x="27" y="24"/>
                    </a:moveTo>
                    <a:cubicBezTo>
                      <a:pt x="26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lose/>
                    <a:moveTo>
                      <a:pt x="27" y="24"/>
                    </a:move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lose/>
                    <a:moveTo>
                      <a:pt x="27" y="24"/>
                    </a:move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7" y="24"/>
                    </a:cubicBezTo>
                    <a:close/>
                    <a:moveTo>
                      <a:pt x="26" y="24"/>
                    </a:move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lose/>
                    <a:moveTo>
                      <a:pt x="26" y="24"/>
                    </a:moveTo>
                    <a:cubicBezTo>
                      <a:pt x="26" y="24"/>
                      <a:pt x="26" y="24"/>
                      <a:pt x="25" y="24"/>
                    </a:cubicBezTo>
                    <a:cubicBezTo>
                      <a:pt x="26" y="24"/>
                      <a:pt x="25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lose/>
                    <a:moveTo>
                      <a:pt x="26" y="24"/>
                    </a:move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6" y="24"/>
                    </a:cubicBezTo>
                    <a:close/>
                    <a:moveTo>
                      <a:pt x="25" y="24"/>
                    </a:move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6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lose/>
                    <a:moveTo>
                      <a:pt x="25" y="24"/>
                    </a:move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5" y="24"/>
                      <a:pt x="25" y="24"/>
                    </a:cubicBezTo>
                    <a:close/>
                    <a:moveTo>
                      <a:pt x="26" y="24"/>
                    </a:move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lose/>
                    <a:moveTo>
                      <a:pt x="26" y="23"/>
                    </a:move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3"/>
                      <a:pt x="26" y="23"/>
                      <a:pt x="26" y="23"/>
                    </a:cubicBezTo>
                    <a:close/>
                    <a:moveTo>
                      <a:pt x="26" y="23"/>
                    </a:move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3"/>
                      <a:pt x="26" y="23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3"/>
                      <a:pt x="26" y="23"/>
                      <a:pt x="26" y="23"/>
                    </a:cubicBezTo>
                    <a:close/>
                    <a:moveTo>
                      <a:pt x="25" y="23"/>
                    </a:move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3"/>
                      <a:pt x="25" y="23"/>
                      <a:pt x="26" y="23"/>
                    </a:cubicBezTo>
                    <a:cubicBezTo>
                      <a:pt x="25" y="23"/>
                      <a:pt x="25" y="23"/>
                      <a:pt x="25" y="23"/>
                    </a:cubicBezTo>
                    <a:close/>
                    <a:moveTo>
                      <a:pt x="25" y="24"/>
                    </a:move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lose/>
                    <a:moveTo>
                      <a:pt x="25" y="24"/>
                    </a:move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2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4" y="22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4" y="22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3" y="22"/>
                      <a:pt x="23" y="22"/>
                      <a:pt x="23" y="22"/>
                    </a:cubicBezTo>
                    <a:lnTo>
                      <a:pt x="24" y="22"/>
                    </a:lnTo>
                    <a:close/>
                    <a:moveTo>
                      <a:pt x="24" y="22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4" y="22"/>
                      <a:pt x="24" y="22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3" y="22"/>
                    </a:moveTo>
                    <a:cubicBezTo>
                      <a:pt x="23" y="22"/>
                      <a:pt x="23" y="23"/>
                      <a:pt x="23" y="23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3" y="24"/>
                    </a:move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3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3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4" y="24"/>
                      <a:pt x="24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lose/>
                    <a:moveTo>
                      <a:pt x="24" y="24"/>
                    </a:moveTo>
                    <a:cubicBezTo>
                      <a:pt x="25" y="24"/>
                      <a:pt x="25" y="24"/>
                      <a:pt x="26" y="2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5"/>
                      <a:pt x="27" y="25"/>
                      <a:pt x="27" y="25"/>
                    </a:cubicBezTo>
                    <a:cubicBezTo>
                      <a:pt x="26" y="24"/>
                      <a:pt x="25" y="24"/>
                      <a:pt x="24" y="24"/>
                    </a:cubicBezTo>
                    <a:close/>
                    <a:moveTo>
                      <a:pt x="27" y="25"/>
                    </a:move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lose/>
                    <a:moveTo>
                      <a:pt x="27" y="24"/>
                    </a:move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8" y="24"/>
                      <a:pt x="28" y="24"/>
                      <a:pt x="27" y="24"/>
                    </a:cubicBezTo>
                    <a:close/>
                    <a:moveTo>
                      <a:pt x="29" y="24"/>
                    </a:moveTo>
                    <a:cubicBezTo>
                      <a:pt x="29" y="24"/>
                      <a:pt x="26" y="24"/>
                      <a:pt x="27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6" y="24"/>
                    </a:cubicBezTo>
                    <a:lnTo>
                      <a:pt x="29" y="24"/>
                    </a:lnTo>
                    <a:close/>
                    <a:moveTo>
                      <a:pt x="27" y="24"/>
                    </a:moveTo>
                    <a:cubicBezTo>
                      <a:pt x="27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7" y="24"/>
                    </a:cubicBezTo>
                    <a:close/>
                    <a:moveTo>
                      <a:pt x="26" y="24"/>
                    </a:move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24"/>
                      <a:pt x="26" y="24"/>
                      <a:pt x="26" y="24"/>
                    </a:cubicBezTo>
                    <a:close/>
                    <a:moveTo>
                      <a:pt x="26" y="22"/>
                    </a:moveTo>
                    <a:cubicBezTo>
                      <a:pt x="26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6" y="22"/>
                      <a:pt x="26" y="22"/>
                    </a:cubicBezTo>
                    <a:close/>
                    <a:moveTo>
                      <a:pt x="25" y="22"/>
                    </a:move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3"/>
                      <a:pt x="25" y="22"/>
                      <a:pt x="25" y="22"/>
                    </a:cubicBezTo>
                    <a:cubicBezTo>
                      <a:pt x="25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5" y="22"/>
                    </a:cubicBezTo>
                    <a:cubicBezTo>
                      <a:pt x="24" y="22"/>
                      <a:pt x="24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2" y="21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4" y="21"/>
                    </a:cubicBezTo>
                    <a:cubicBezTo>
                      <a:pt x="24" y="22"/>
                      <a:pt x="24" y="22"/>
                      <a:pt x="25" y="22"/>
                    </a:cubicBezTo>
                    <a:cubicBezTo>
                      <a:pt x="25" y="22"/>
                      <a:pt x="25" y="22"/>
                      <a:pt x="25" y="22"/>
                    </a:cubicBezTo>
                    <a:close/>
                    <a:moveTo>
                      <a:pt x="23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3" y="21"/>
                      <a:pt x="23" y="21"/>
                      <a:pt x="23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5" y="21"/>
                    </a:cubicBezTo>
                    <a:cubicBezTo>
                      <a:pt x="25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5" y="21"/>
                      <a:pt x="25" y="21"/>
                      <a:pt x="25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4" y="21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lose/>
                    <a:moveTo>
                      <a:pt x="23" y="20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lose/>
                    <a:moveTo>
                      <a:pt x="23" y="20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lose/>
                    <a:moveTo>
                      <a:pt x="23" y="20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19"/>
                      <a:pt x="23" y="19"/>
                      <a:pt x="23" y="20"/>
                    </a:cubicBezTo>
                    <a:close/>
                    <a:moveTo>
                      <a:pt x="23" y="20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2" y="19"/>
                      <a:pt x="22" y="18"/>
                      <a:pt x="22" y="18"/>
                    </a:cubicBezTo>
                    <a:cubicBezTo>
                      <a:pt x="21" y="17"/>
                      <a:pt x="22" y="18"/>
                      <a:pt x="23" y="20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19"/>
                    </a:move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lose/>
                    <a:moveTo>
                      <a:pt x="21" y="19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19"/>
                    </a:cubicBezTo>
                    <a:close/>
                    <a:moveTo>
                      <a:pt x="22" y="21"/>
                    </a:move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2" y="21"/>
                    </a:cubicBezTo>
                    <a:close/>
                    <a:moveTo>
                      <a:pt x="22" y="21"/>
                    </a:move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21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1"/>
                      <a:pt x="21" y="21"/>
                      <a:pt x="21" y="21"/>
                    </a:cubicBezTo>
                    <a:cubicBezTo>
                      <a:pt x="21" y="21"/>
                      <a:pt x="22" y="21"/>
                      <a:pt x="22" y="21"/>
                    </a:cubicBezTo>
                    <a:close/>
                    <a:moveTo>
                      <a:pt x="20" y="21"/>
                    </a:moveTo>
                    <a:cubicBezTo>
                      <a:pt x="20" y="21"/>
                      <a:pt x="20" y="22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8" y="21"/>
                      <a:pt x="18" y="20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8" y="20"/>
                      <a:pt x="18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0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0"/>
                      <a:pt x="17" y="20"/>
                      <a:pt x="17" y="20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7" y="19"/>
                      <a:pt x="17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20" y="18"/>
                    </a:cubicBezTo>
                    <a:cubicBezTo>
                      <a:pt x="19" y="19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0" y="18"/>
                      <a:pt x="19" y="21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20"/>
                      <a:pt x="19" y="20"/>
                      <a:pt x="19" y="20"/>
                    </a:cubicBezTo>
                    <a:cubicBezTo>
                      <a:pt x="19" y="20"/>
                      <a:pt x="19" y="20"/>
                      <a:pt x="20" y="20"/>
                    </a:cubicBezTo>
                    <a:cubicBezTo>
                      <a:pt x="20" y="20"/>
                      <a:pt x="20" y="19"/>
                      <a:pt x="20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0" y="20"/>
                      <a:pt x="20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20"/>
                      <a:pt x="20" y="21"/>
                      <a:pt x="20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0" y="21"/>
                    </a:cubicBezTo>
                    <a:close/>
                    <a:moveTo>
                      <a:pt x="18" y="18"/>
                    </a:moveTo>
                    <a:cubicBezTo>
                      <a:pt x="19" y="18"/>
                      <a:pt x="19" y="18"/>
                      <a:pt x="18" y="18"/>
                    </a:cubicBezTo>
                    <a:cubicBezTo>
                      <a:pt x="19" y="18"/>
                      <a:pt x="19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9" y="18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lose/>
                    <a:moveTo>
                      <a:pt x="19" y="18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8" y="18"/>
                      <a:pt x="18" y="18"/>
                    </a:cubicBezTo>
                    <a:cubicBezTo>
                      <a:pt x="18" y="18"/>
                      <a:pt x="19" y="18"/>
                      <a:pt x="19" y="18"/>
                    </a:cubicBezTo>
                    <a:close/>
                    <a:moveTo>
                      <a:pt x="19" y="18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20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lose/>
                    <a:moveTo>
                      <a:pt x="19" y="18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20" y="18"/>
                      <a:pt x="19" y="18"/>
                    </a:cubicBezTo>
                    <a:close/>
                    <a:moveTo>
                      <a:pt x="20" y="18"/>
                    </a:moveTo>
                    <a:cubicBezTo>
                      <a:pt x="20" y="18"/>
                      <a:pt x="20" y="19"/>
                      <a:pt x="2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lose/>
                    <a:moveTo>
                      <a:pt x="20" y="18"/>
                    </a:move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19"/>
                      <a:pt x="20" y="19"/>
                      <a:pt x="20" y="18"/>
                    </a:cubicBezTo>
                    <a:cubicBezTo>
                      <a:pt x="20" y="19"/>
                      <a:pt x="20" y="19"/>
                      <a:pt x="21" y="19"/>
                    </a:cubicBezTo>
                    <a:close/>
                    <a:moveTo>
                      <a:pt x="20" y="18"/>
                    </a:moveTo>
                    <a:cubicBezTo>
                      <a:pt x="20" y="19"/>
                      <a:pt x="20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19"/>
                      <a:pt x="20" y="18"/>
                      <a:pt x="20" y="18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lose/>
                    <a:moveTo>
                      <a:pt x="21" y="19"/>
                    </a:move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lose/>
                    <a:moveTo>
                      <a:pt x="20" y="18"/>
                    </a:move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8"/>
                      <a:pt x="20" y="18"/>
                      <a:pt x="21" y="19"/>
                    </a:cubicBezTo>
                    <a:lnTo>
                      <a:pt x="20" y="18"/>
                    </a:lnTo>
                    <a:close/>
                    <a:moveTo>
                      <a:pt x="19" y="18"/>
                    </a:moveTo>
                    <a:cubicBezTo>
                      <a:pt x="20" y="17"/>
                      <a:pt x="20" y="17"/>
                      <a:pt x="20" y="17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lose/>
                    <a:moveTo>
                      <a:pt x="19" y="18"/>
                    </a:move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lose/>
                    <a:moveTo>
                      <a:pt x="18" y="18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lose/>
                    <a:moveTo>
                      <a:pt x="18" y="18"/>
                    </a:move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6" y="19"/>
                      <a:pt x="18" y="18"/>
                      <a:pt x="16" y="18"/>
                    </a:cubicBezTo>
                    <a:cubicBezTo>
                      <a:pt x="18" y="18"/>
                      <a:pt x="16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6" y="18"/>
                      <a:pt x="17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18"/>
                      <a:pt x="18" y="18"/>
                      <a:pt x="17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18"/>
                      <a:pt x="17" y="18"/>
                      <a:pt x="17" y="19"/>
                    </a:cubicBezTo>
                    <a:cubicBezTo>
                      <a:pt x="16" y="19"/>
                      <a:pt x="17" y="18"/>
                      <a:pt x="18" y="18"/>
                    </a:cubicBezTo>
                    <a:cubicBezTo>
                      <a:pt x="16" y="19"/>
                      <a:pt x="17" y="18"/>
                      <a:pt x="16" y="19"/>
                    </a:cubicBezTo>
                    <a:cubicBezTo>
                      <a:pt x="16" y="19"/>
                      <a:pt x="17" y="19"/>
                      <a:pt x="17" y="19"/>
                    </a:cubicBezTo>
                    <a:cubicBezTo>
                      <a:pt x="17" y="19"/>
                      <a:pt x="19" y="18"/>
                      <a:pt x="17" y="1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9" y="18"/>
                    </a:cubicBezTo>
                    <a:cubicBezTo>
                      <a:pt x="18" y="18"/>
                      <a:pt x="18" y="19"/>
                      <a:pt x="18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6" y="19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5" y="18"/>
                      <a:pt x="15" y="18"/>
                    </a:cubicBezTo>
                    <a:cubicBezTo>
                      <a:pt x="16" y="18"/>
                      <a:pt x="16" y="18"/>
                      <a:pt x="16" y="19"/>
                    </a:cubicBezTo>
                    <a:cubicBezTo>
                      <a:pt x="18" y="18"/>
                      <a:pt x="15" y="19"/>
                      <a:pt x="18" y="18"/>
                    </a:cubicBezTo>
                    <a:close/>
                    <a:moveTo>
                      <a:pt x="17" y="24"/>
                    </a:move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6" y="24"/>
                      <a:pt x="16" y="24"/>
                    </a:cubicBezTo>
                    <a:cubicBezTo>
                      <a:pt x="16" y="24"/>
                      <a:pt x="15" y="24"/>
                      <a:pt x="15" y="23"/>
                    </a:cubicBezTo>
                    <a:cubicBezTo>
                      <a:pt x="16" y="23"/>
                      <a:pt x="16" y="24"/>
                      <a:pt x="17" y="24"/>
                    </a:cubicBezTo>
                    <a:close/>
                    <a:moveTo>
                      <a:pt x="15" y="26"/>
                    </a:move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5" y="26"/>
                      <a:pt x="15" y="26"/>
                      <a:pt x="15" y="27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lose/>
                    <a:moveTo>
                      <a:pt x="15" y="26"/>
                    </a:moveTo>
                    <a:cubicBezTo>
                      <a:pt x="14" y="27"/>
                      <a:pt x="15" y="26"/>
                      <a:pt x="14" y="27"/>
                    </a:cubicBezTo>
                    <a:cubicBezTo>
                      <a:pt x="14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lose/>
                    <a:moveTo>
                      <a:pt x="15" y="29"/>
                    </a:moveTo>
                    <a:cubicBezTo>
                      <a:pt x="14" y="30"/>
                      <a:pt x="14" y="30"/>
                      <a:pt x="14" y="29"/>
                    </a:cubicBezTo>
                    <a:cubicBezTo>
                      <a:pt x="14" y="29"/>
                      <a:pt x="14" y="29"/>
                      <a:pt x="15" y="29"/>
                    </a:cubicBezTo>
                    <a:close/>
                    <a:moveTo>
                      <a:pt x="13" y="28"/>
                    </a:moveTo>
                    <a:cubicBezTo>
                      <a:pt x="13" y="28"/>
                      <a:pt x="13" y="27"/>
                      <a:pt x="13" y="27"/>
                    </a:cubicBezTo>
                    <a:cubicBezTo>
                      <a:pt x="13" y="27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2" y="28"/>
                      <a:pt x="12" y="29"/>
                    </a:cubicBezTo>
                    <a:lnTo>
                      <a:pt x="13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6" name="Freeform 287"/>
              <p:cNvSpPr>
                <a:spLocks/>
              </p:cNvSpPr>
              <p:nvPr/>
            </p:nvSpPr>
            <p:spPr bwMode="auto">
              <a:xfrm>
                <a:off x="6199" y="2068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1 w 2"/>
                  <a:gd name="T5" fmla="*/ 3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7" name="Freeform 288"/>
              <p:cNvSpPr>
                <a:spLocks/>
              </p:cNvSpPr>
              <p:nvPr/>
            </p:nvSpPr>
            <p:spPr bwMode="auto">
              <a:xfrm>
                <a:off x="6763" y="1710"/>
                <a:ext cx="5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1" y="2"/>
                      <a:pt x="2" y="2"/>
                    </a:cubicBezTo>
                    <a:cubicBezTo>
                      <a:pt x="0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8" name="Freeform 289"/>
              <p:cNvSpPr>
                <a:spLocks/>
              </p:cNvSpPr>
              <p:nvPr/>
            </p:nvSpPr>
            <p:spPr bwMode="auto">
              <a:xfrm>
                <a:off x="6182" y="19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19" name="Freeform 290"/>
              <p:cNvSpPr>
                <a:spLocks/>
              </p:cNvSpPr>
              <p:nvPr/>
            </p:nvSpPr>
            <p:spPr bwMode="auto">
              <a:xfrm>
                <a:off x="6917" y="1868"/>
                <a:ext cx="5" cy="5"/>
              </a:xfrm>
              <a:custGeom>
                <a:avLst/>
                <a:gdLst>
                  <a:gd name="T0" fmla="*/ 0 w 5"/>
                  <a:gd name="T1" fmla="*/ 3 h 5"/>
                  <a:gd name="T2" fmla="*/ 3 w 5"/>
                  <a:gd name="T3" fmla="*/ 5 h 5"/>
                  <a:gd name="T4" fmla="*/ 5 w 5"/>
                  <a:gd name="T5" fmla="*/ 0 h 5"/>
                  <a:gd name="T6" fmla="*/ 0 w 5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3" y="5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0" name="Freeform 291"/>
              <p:cNvSpPr>
                <a:spLocks/>
              </p:cNvSpPr>
              <p:nvPr/>
            </p:nvSpPr>
            <p:spPr bwMode="auto">
              <a:xfrm>
                <a:off x="6614" y="265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1" name="Freeform 292"/>
              <p:cNvSpPr>
                <a:spLocks/>
              </p:cNvSpPr>
              <p:nvPr/>
            </p:nvSpPr>
            <p:spPr bwMode="auto">
              <a:xfrm>
                <a:off x="6614" y="2670"/>
                <a:ext cx="4" cy="4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0 h 2"/>
                  <a:gd name="T4" fmla="*/ 1 w 2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cubicBezTo>
                      <a:pt x="2" y="2"/>
                      <a:pt x="0" y="0"/>
                      <a:pt x="1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2" name="Freeform 293"/>
              <p:cNvSpPr>
                <a:spLocks/>
              </p:cNvSpPr>
              <p:nvPr/>
            </p:nvSpPr>
            <p:spPr bwMode="auto">
              <a:xfrm>
                <a:off x="6706" y="2454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3" name="Freeform 294"/>
              <p:cNvSpPr>
                <a:spLocks/>
              </p:cNvSpPr>
              <p:nvPr/>
            </p:nvSpPr>
            <p:spPr bwMode="auto">
              <a:xfrm>
                <a:off x="6818" y="2395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1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0"/>
                      <a:pt x="1" y="2"/>
                      <a:pt x="1" y="1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4" name="Freeform 295"/>
              <p:cNvSpPr>
                <a:spLocks/>
              </p:cNvSpPr>
              <p:nvPr/>
            </p:nvSpPr>
            <p:spPr bwMode="auto">
              <a:xfrm>
                <a:off x="6820" y="2326"/>
                <a:ext cx="5" cy="2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0 h 2"/>
                  <a:gd name="T4" fmla="*/ 0 w 5"/>
                  <a:gd name="T5" fmla="*/ 2 h 2"/>
                  <a:gd name="T6" fmla="*/ 5 w 5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5" name="Freeform 296"/>
              <p:cNvSpPr>
                <a:spLocks/>
              </p:cNvSpPr>
              <p:nvPr/>
            </p:nvSpPr>
            <p:spPr bwMode="auto">
              <a:xfrm>
                <a:off x="6196" y="1968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6" name="Oval 297"/>
              <p:cNvSpPr>
                <a:spLocks noChangeArrowheads="1"/>
              </p:cNvSpPr>
              <p:nvPr/>
            </p:nvSpPr>
            <p:spPr bwMode="auto">
              <a:xfrm>
                <a:off x="6187" y="1966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7" name="Oval 298"/>
              <p:cNvSpPr>
                <a:spLocks noChangeArrowheads="1"/>
              </p:cNvSpPr>
              <p:nvPr/>
            </p:nvSpPr>
            <p:spPr bwMode="auto">
              <a:xfrm>
                <a:off x="6189" y="1966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8" name="Freeform 299"/>
              <p:cNvSpPr>
                <a:spLocks/>
              </p:cNvSpPr>
              <p:nvPr/>
            </p:nvSpPr>
            <p:spPr bwMode="auto">
              <a:xfrm>
                <a:off x="6187" y="1966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  <a:gd name="T4" fmla="*/ 0 w 1"/>
                  <a:gd name="T5" fmla="*/ 1 w 1"/>
                  <a:gd name="T6" fmla="*/ 1 w 1"/>
                  <a:gd name="T7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29" name="Oval 300"/>
              <p:cNvSpPr>
                <a:spLocks noChangeArrowheads="1"/>
              </p:cNvSpPr>
              <p:nvPr/>
            </p:nvSpPr>
            <p:spPr bwMode="auto">
              <a:xfrm>
                <a:off x="6192" y="1968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0" name="Freeform 301"/>
              <p:cNvSpPr>
                <a:spLocks/>
              </p:cNvSpPr>
              <p:nvPr/>
            </p:nvSpPr>
            <p:spPr bwMode="auto">
              <a:xfrm>
                <a:off x="6192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  <a:gd name="T5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1" name="Freeform 302"/>
              <p:cNvSpPr>
                <a:spLocks/>
              </p:cNvSpPr>
              <p:nvPr/>
            </p:nvSpPr>
            <p:spPr bwMode="auto">
              <a:xfrm>
                <a:off x="6192" y="196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2" name="Oval 303"/>
              <p:cNvSpPr>
                <a:spLocks noChangeArrowheads="1"/>
              </p:cNvSpPr>
              <p:nvPr/>
            </p:nvSpPr>
            <p:spPr bwMode="auto">
              <a:xfrm>
                <a:off x="6182" y="1963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3" name="Freeform 304"/>
              <p:cNvSpPr>
                <a:spLocks/>
              </p:cNvSpPr>
              <p:nvPr/>
            </p:nvSpPr>
            <p:spPr bwMode="auto">
              <a:xfrm>
                <a:off x="6187" y="1963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4" name="Freeform 305"/>
              <p:cNvSpPr>
                <a:spLocks/>
              </p:cNvSpPr>
              <p:nvPr/>
            </p:nvSpPr>
            <p:spPr bwMode="auto">
              <a:xfrm>
                <a:off x="6187" y="19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5" name="Oval 306"/>
              <p:cNvSpPr>
                <a:spLocks noChangeArrowheads="1"/>
              </p:cNvSpPr>
              <p:nvPr/>
            </p:nvSpPr>
            <p:spPr bwMode="auto">
              <a:xfrm>
                <a:off x="6203" y="1970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6" name="Freeform 307"/>
              <p:cNvSpPr>
                <a:spLocks/>
              </p:cNvSpPr>
              <p:nvPr/>
            </p:nvSpPr>
            <p:spPr bwMode="auto">
              <a:xfrm>
                <a:off x="6611" y="2705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7" name="Freeform 308"/>
              <p:cNvSpPr>
                <a:spLocks/>
              </p:cNvSpPr>
              <p:nvPr/>
            </p:nvSpPr>
            <p:spPr bwMode="auto">
              <a:xfrm>
                <a:off x="6184" y="1961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8" name="Freeform 309"/>
              <p:cNvSpPr>
                <a:spLocks/>
              </p:cNvSpPr>
              <p:nvPr/>
            </p:nvSpPr>
            <p:spPr bwMode="auto">
              <a:xfrm>
                <a:off x="6187" y="1963"/>
                <a:ext cx="0" cy="3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39" name="Freeform 310"/>
              <p:cNvSpPr>
                <a:spLocks/>
              </p:cNvSpPr>
              <p:nvPr/>
            </p:nvSpPr>
            <p:spPr bwMode="auto">
              <a:xfrm>
                <a:off x="6599" y="271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0" name="Freeform 311"/>
              <p:cNvSpPr>
                <a:spLocks/>
              </p:cNvSpPr>
              <p:nvPr/>
            </p:nvSpPr>
            <p:spPr bwMode="auto">
              <a:xfrm>
                <a:off x="6441" y="2470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1" name="Freeform 312"/>
              <p:cNvSpPr>
                <a:spLocks/>
              </p:cNvSpPr>
              <p:nvPr/>
            </p:nvSpPr>
            <p:spPr bwMode="auto">
              <a:xfrm>
                <a:off x="6424" y="2470"/>
                <a:ext cx="9" cy="3"/>
              </a:xfrm>
              <a:custGeom>
                <a:avLst/>
                <a:gdLst>
                  <a:gd name="T0" fmla="*/ 4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2" name="Freeform 313"/>
              <p:cNvSpPr>
                <a:spLocks/>
              </p:cNvSpPr>
              <p:nvPr/>
            </p:nvSpPr>
            <p:spPr bwMode="auto">
              <a:xfrm>
                <a:off x="6452" y="2478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3" name="Freeform 314"/>
              <p:cNvSpPr>
                <a:spLocks/>
              </p:cNvSpPr>
              <p:nvPr/>
            </p:nvSpPr>
            <p:spPr bwMode="auto">
              <a:xfrm>
                <a:off x="6450" y="2470"/>
                <a:ext cx="2" cy="5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1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4" name="Freeform 315"/>
              <p:cNvSpPr>
                <a:spLocks/>
              </p:cNvSpPr>
              <p:nvPr/>
            </p:nvSpPr>
            <p:spPr bwMode="auto">
              <a:xfrm>
                <a:off x="6450" y="2537"/>
                <a:ext cx="10" cy="2"/>
              </a:xfrm>
              <a:custGeom>
                <a:avLst/>
                <a:gdLst>
                  <a:gd name="T0" fmla="*/ 0 w 4"/>
                  <a:gd name="T1" fmla="*/ 1 h 1"/>
                  <a:gd name="T2" fmla="*/ 4 w 4"/>
                  <a:gd name="T3" fmla="*/ 0 h 1"/>
                  <a:gd name="T4" fmla="*/ 4 w 4"/>
                  <a:gd name="T5" fmla="*/ 0 h 1"/>
                  <a:gd name="T6" fmla="*/ 3 w 4"/>
                  <a:gd name="T7" fmla="*/ 0 h 1"/>
                  <a:gd name="T8" fmla="*/ 2 w 4"/>
                  <a:gd name="T9" fmla="*/ 0 h 1"/>
                  <a:gd name="T10" fmla="*/ 0 w 4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1" y="1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5" name="Freeform 316"/>
              <p:cNvSpPr>
                <a:spLocks/>
              </p:cNvSpPr>
              <p:nvPr/>
            </p:nvSpPr>
            <p:spPr bwMode="auto">
              <a:xfrm>
                <a:off x="6455" y="253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6" name="Freeform 317"/>
              <p:cNvSpPr>
                <a:spLocks/>
              </p:cNvSpPr>
              <p:nvPr/>
            </p:nvSpPr>
            <p:spPr bwMode="auto">
              <a:xfrm>
                <a:off x="6457" y="2537"/>
                <a:ext cx="5" cy="0"/>
              </a:xfrm>
              <a:custGeom>
                <a:avLst/>
                <a:gdLst>
                  <a:gd name="T0" fmla="*/ 1 w 2"/>
                  <a:gd name="T1" fmla="*/ 0 w 2"/>
                  <a:gd name="T2" fmla="*/ 1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7" name="Freeform 318"/>
              <p:cNvSpPr>
                <a:spLocks/>
              </p:cNvSpPr>
              <p:nvPr/>
            </p:nvSpPr>
            <p:spPr bwMode="auto">
              <a:xfrm>
                <a:off x="6443" y="2470"/>
                <a:ext cx="2" cy="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8" name="Freeform 319"/>
              <p:cNvSpPr>
                <a:spLocks/>
              </p:cNvSpPr>
              <p:nvPr/>
            </p:nvSpPr>
            <p:spPr bwMode="auto">
              <a:xfrm>
                <a:off x="6334" y="3127"/>
                <a:ext cx="7" cy="5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49" name="Freeform 320"/>
              <p:cNvSpPr>
                <a:spLocks/>
              </p:cNvSpPr>
              <p:nvPr/>
            </p:nvSpPr>
            <p:spPr bwMode="auto">
              <a:xfrm>
                <a:off x="6336" y="3125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0" name="Freeform 321"/>
              <p:cNvSpPr>
                <a:spLocks/>
              </p:cNvSpPr>
              <p:nvPr/>
            </p:nvSpPr>
            <p:spPr bwMode="auto">
              <a:xfrm>
                <a:off x="6521" y="3089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1" name="Freeform 322"/>
              <p:cNvSpPr>
                <a:spLocks/>
              </p:cNvSpPr>
              <p:nvPr/>
            </p:nvSpPr>
            <p:spPr bwMode="auto">
              <a:xfrm>
                <a:off x="6645" y="3053"/>
                <a:ext cx="2" cy="5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0 w 2"/>
                  <a:gd name="T5" fmla="*/ 0 h 5"/>
                  <a:gd name="T6" fmla="*/ 2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2" name="Freeform 323"/>
              <p:cNvSpPr>
                <a:spLocks/>
              </p:cNvSpPr>
              <p:nvPr/>
            </p:nvSpPr>
            <p:spPr bwMode="auto">
              <a:xfrm>
                <a:off x="6604" y="3080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1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0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3" name="Freeform 324"/>
              <p:cNvSpPr>
                <a:spLocks/>
              </p:cNvSpPr>
              <p:nvPr/>
            </p:nvSpPr>
            <p:spPr bwMode="auto">
              <a:xfrm>
                <a:off x="6602" y="2731"/>
                <a:ext cx="2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4" name="Freeform 325"/>
              <p:cNvSpPr>
                <a:spLocks/>
              </p:cNvSpPr>
              <p:nvPr/>
            </p:nvSpPr>
            <p:spPr bwMode="auto">
              <a:xfrm>
                <a:off x="6469" y="31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5" name="Freeform 326"/>
              <p:cNvSpPr>
                <a:spLocks/>
              </p:cNvSpPr>
              <p:nvPr/>
            </p:nvSpPr>
            <p:spPr bwMode="auto">
              <a:xfrm>
                <a:off x="6265" y="2238"/>
                <a:ext cx="10" cy="19"/>
              </a:xfrm>
              <a:custGeom>
                <a:avLst/>
                <a:gdLst>
                  <a:gd name="T0" fmla="*/ 4 w 4"/>
                  <a:gd name="T1" fmla="*/ 0 h 8"/>
                  <a:gd name="T2" fmla="*/ 0 w 4"/>
                  <a:gd name="T3" fmla="*/ 6 h 8"/>
                  <a:gd name="T4" fmla="*/ 4 w 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2" y="1"/>
                      <a:pt x="1" y="5"/>
                      <a:pt x="0" y="6"/>
                    </a:cubicBezTo>
                    <a:cubicBezTo>
                      <a:pt x="1" y="8"/>
                      <a:pt x="3" y="1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6" name="Freeform 327"/>
              <p:cNvSpPr>
                <a:spLocks/>
              </p:cNvSpPr>
              <p:nvPr/>
            </p:nvSpPr>
            <p:spPr bwMode="auto">
              <a:xfrm>
                <a:off x="6455" y="2537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7" name="Freeform 328"/>
              <p:cNvSpPr>
                <a:spLocks/>
              </p:cNvSpPr>
              <p:nvPr/>
            </p:nvSpPr>
            <p:spPr bwMode="auto">
              <a:xfrm>
                <a:off x="6597" y="2734"/>
                <a:ext cx="5" cy="2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8" name="Freeform 329"/>
              <p:cNvSpPr>
                <a:spLocks/>
              </p:cNvSpPr>
              <p:nvPr/>
            </p:nvSpPr>
            <p:spPr bwMode="auto">
              <a:xfrm>
                <a:off x="6607" y="270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59" name="Freeform 330"/>
              <p:cNvSpPr>
                <a:spLocks/>
              </p:cNvSpPr>
              <p:nvPr/>
            </p:nvSpPr>
            <p:spPr bwMode="auto">
              <a:xfrm>
                <a:off x="6597" y="2726"/>
                <a:ext cx="12" cy="5"/>
              </a:xfrm>
              <a:custGeom>
                <a:avLst/>
                <a:gdLst>
                  <a:gd name="T0" fmla="*/ 5 w 5"/>
                  <a:gd name="T1" fmla="*/ 1 h 2"/>
                  <a:gd name="T2" fmla="*/ 1 w 5"/>
                  <a:gd name="T3" fmla="*/ 2 h 2"/>
                  <a:gd name="T4" fmla="*/ 0 w 5"/>
                  <a:gd name="T5" fmla="*/ 2 h 2"/>
                  <a:gd name="T6" fmla="*/ 2 w 5"/>
                  <a:gd name="T7" fmla="*/ 2 h 2"/>
                  <a:gd name="T8" fmla="*/ 3 w 5"/>
                  <a:gd name="T9" fmla="*/ 1 h 2"/>
                  <a:gd name="T10" fmla="*/ 5 w 5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cubicBezTo>
                      <a:pt x="4" y="0"/>
                      <a:pt x="2" y="1"/>
                      <a:pt x="1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4" y="2"/>
                      <a:pt x="3" y="1"/>
                    </a:cubicBezTo>
                    <a:cubicBezTo>
                      <a:pt x="4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0" name="Freeform 331"/>
              <p:cNvSpPr>
                <a:spLocks/>
              </p:cNvSpPr>
              <p:nvPr/>
            </p:nvSpPr>
            <p:spPr bwMode="auto">
              <a:xfrm>
                <a:off x="6452" y="2700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1" name="Freeform 332"/>
              <p:cNvSpPr>
                <a:spLocks/>
              </p:cNvSpPr>
              <p:nvPr/>
            </p:nvSpPr>
            <p:spPr bwMode="auto">
              <a:xfrm>
                <a:off x="6445" y="2556"/>
                <a:ext cx="5" cy="0"/>
              </a:xfrm>
              <a:custGeom>
                <a:avLst/>
                <a:gdLst>
                  <a:gd name="T0" fmla="*/ 1 w 2"/>
                  <a:gd name="T1" fmla="*/ 1 w 2"/>
                  <a:gd name="T2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0" y="0"/>
                      <a:pt x="2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2" name="Freeform 333"/>
              <p:cNvSpPr>
                <a:spLocks/>
              </p:cNvSpPr>
              <p:nvPr/>
            </p:nvSpPr>
            <p:spPr bwMode="auto">
              <a:xfrm>
                <a:off x="6448" y="25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3" name="Freeform 334"/>
              <p:cNvSpPr>
                <a:spLocks/>
              </p:cNvSpPr>
              <p:nvPr/>
            </p:nvSpPr>
            <p:spPr bwMode="auto">
              <a:xfrm>
                <a:off x="6469" y="2719"/>
                <a:ext cx="5" cy="3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5 w 5"/>
                  <a:gd name="T5" fmla="*/ 0 h 3"/>
                  <a:gd name="T6" fmla="*/ 0 w 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4" name="Freeform 335"/>
              <p:cNvSpPr>
                <a:spLocks/>
              </p:cNvSpPr>
              <p:nvPr/>
            </p:nvSpPr>
            <p:spPr bwMode="auto">
              <a:xfrm>
                <a:off x="6452" y="2546"/>
                <a:ext cx="3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5" name="Rectangle 336"/>
              <p:cNvSpPr>
                <a:spLocks noChangeArrowheads="1"/>
              </p:cNvSpPr>
              <p:nvPr/>
            </p:nvSpPr>
            <p:spPr bwMode="auto">
              <a:xfrm>
                <a:off x="6452" y="2655"/>
                <a:ext cx="3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6" name="Freeform 337"/>
              <p:cNvSpPr>
                <a:spLocks/>
              </p:cNvSpPr>
              <p:nvPr/>
            </p:nvSpPr>
            <p:spPr bwMode="auto">
              <a:xfrm>
                <a:off x="6448" y="2560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7" name="Freeform 338"/>
              <p:cNvSpPr>
                <a:spLocks/>
              </p:cNvSpPr>
              <p:nvPr/>
            </p:nvSpPr>
            <p:spPr bwMode="auto">
              <a:xfrm>
                <a:off x="6192" y="1973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0 w 1"/>
                  <a:gd name="T4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8" name="Freeform 339"/>
              <p:cNvSpPr>
                <a:spLocks/>
              </p:cNvSpPr>
              <p:nvPr/>
            </p:nvSpPr>
            <p:spPr bwMode="auto">
              <a:xfrm>
                <a:off x="6531" y="24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69" name="Freeform 340"/>
              <p:cNvSpPr>
                <a:spLocks/>
              </p:cNvSpPr>
              <p:nvPr/>
            </p:nvSpPr>
            <p:spPr bwMode="auto">
              <a:xfrm>
                <a:off x="6388" y="3264"/>
                <a:ext cx="3" cy="3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0" name="Freeform 341"/>
              <p:cNvSpPr>
                <a:spLocks/>
              </p:cNvSpPr>
              <p:nvPr/>
            </p:nvSpPr>
            <p:spPr bwMode="auto">
              <a:xfrm>
                <a:off x="6353" y="3094"/>
                <a:ext cx="446" cy="187"/>
              </a:xfrm>
              <a:custGeom>
                <a:avLst/>
                <a:gdLst>
                  <a:gd name="T0" fmla="*/ 154 w 188"/>
                  <a:gd name="T1" fmla="*/ 20 h 79"/>
                  <a:gd name="T2" fmla="*/ 145 w 188"/>
                  <a:gd name="T3" fmla="*/ 25 h 79"/>
                  <a:gd name="T4" fmla="*/ 108 w 188"/>
                  <a:gd name="T5" fmla="*/ 47 h 79"/>
                  <a:gd name="T6" fmla="*/ 94 w 188"/>
                  <a:gd name="T7" fmla="*/ 49 h 79"/>
                  <a:gd name="T8" fmla="*/ 84 w 188"/>
                  <a:gd name="T9" fmla="*/ 48 h 79"/>
                  <a:gd name="T10" fmla="*/ 64 w 188"/>
                  <a:gd name="T11" fmla="*/ 52 h 79"/>
                  <a:gd name="T12" fmla="*/ 52 w 188"/>
                  <a:gd name="T13" fmla="*/ 54 h 79"/>
                  <a:gd name="T14" fmla="*/ 33 w 188"/>
                  <a:gd name="T15" fmla="*/ 56 h 79"/>
                  <a:gd name="T16" fmla="*/ 23 w 188"/>
                  <a:gd name="T17" fmla="*/ 60 h 79"/>
                  <a:gd name="T18" fmla="*/ 12 w 188"/>
                  <a:gd name="T19" fmla="*/ 55 h 79"/>
                  <a:gd name="T20" fmla="*/ 5 w 188"/>
                  <a:gd name="T21" fmla="*/ 55 h 79"/>
                  <a:gd name="T22" fmla="*/ 5 w 188"/>
                  <a:gd name="T23" fmla="*/ 53 h 79"/>
                  <a:gd name="T24" fmla="*/ 4 w 188"/>
                  <a:gd name="T25" fmla="*/ 51 h 79"/>
                  <a:gd name="T26" fmla="*/ 3 w 188"/>
                  <a:gd name="T27" fmla="*/ 53 h 79"/>
                  <a:gd name="T28" fmla="*/ 3 w 188"/>
                  <a:gd name="T29" fmla="*/ 56 h 79"/>
                  <a:gd name="T30" fmla="*/ 0 w 188"/>
                  <a:gd name="T31" fmla="*/ 58 h 79"/>
                  <a:gd name="T32" fmla="*/ 2 w 188"/>
                  <a:gd name="T33" fmla="*/ 61 h 79"/>
                  <a:gd name="T34" fmla="*/ 13 w 188"/>
                  <a:gd name="T35" fmla="*/ 66 h 79"/>
                  <a:gd name="T36" fmla="*/ 15 w 188"/>
                  <a:gd name="T37" fmla="*/ 70 h 79"/>
                  <a:gd name="T38" fmla="*/ 16 w 188"/>
                  <a:gd name="T39" fmla="*/ 72 h 79"/>
                  <a:gd name="T40" fmla="*/ 18 w 188"/>
                  <a:gd name="T41" fmla="*/ 76 h 79"/>
                  <a:gd name="T42" fmla="*/ 21 w 188"/>
                  <a:gd name="T43" fmla="*/ 71 h 79"/>
                  <a:gd name="T44" fmla="*/ 26 w 188"/>
                  <a:gd name="T45" fmla="*/ 67 h 79"/>
                  <a:gd name="T46" fmla="*/ 27 w 188"/>
                  <a:gd name="T47" fmla="*/ 76 h 79"/>
                  <a:gd name="T48" fmla="*/ 30 w 188"/>
                  <a:gd name="T49" fmla="*/ 74 h 79"/>
                  <a:gd name="T50" fmla="*/ 31 w 188"/>
                  <a:gd name="T51" fmla="*/ 78 h 79"/>
                  <a:gd name="T52" fmla="*/ 35 w 188"/>
                  <a:gd name="T53" fmla="*/ 74 h 79"/>
                  <a:gd name="T54" fmla="*/ 38 w 188"/>
                  <a:gd name="T55" fmla="*/ 73 h 79"/>
                  <a:gd name="T56" fmla="*/ 42 w 188"/>
                  <a:gd name="T57" fmla="*/ 64 h 79"/>
                  <a:gd name="T58" fmla="*/ 43 w 188"/>
                  <a:gd name="T59" fmla="*/ 76 h 79"/>
                  <a:gd name="T60" fmla="*/ 51 w 188"/>
                  <a:gd name="T61" fmla="*/ 72 h 79"/>
                  <a:gd name="T62" fmla="*/ 57 w 188"/>
                  <a:gd name="T63" fmla="*/ 72 h 79"/>
                  <a:gd name="T64" fmla="*/ 61 w 188"/>
                  <a:gd name="T65" fmla="*/ 70 h 79"/>
                  <a:gd name="T66" fmla="*/ 70 w 188"/>
                  <a:gd name="T67" fmla="*/ 68 h 79"/>
                  <a:gd name="T68" fmla="*/ 75 w 188"/>
                  <a:gd name="T69" fmla="*/ 71 h 79"/>
                  <a:gd name="T70" fmla="*/ 77 w 188"/>
                  <a:gd name="T71" fmla="*/ 68 h 79"/>
                  <a:gd name="T72" fmla="*/ 80 w 188"/>
                  <a:gd name="T73" fmla="*/ 68 h 79"/>
                  <a:gd name="T74" fmla="*/ 81 w 188"/>
                  <a:gd name="T75" fmla="*/ 66 h 79"/>
                  <a:gd name="T76" fmla="*/ 86 w 188"/>
                  <a:gd name="T77" fmla="*/ 67 h 79"/>
                  <a:gd name="T78" fmla="*/ 92 w 188"/>
                  <a:gd name="T79" fmla="*/ 65 h 79"/>
                  <a:gd name="T80" fmla="*/ 98 w 188"/>
                  <a:gd name="T81" fmla="*/ 64 h 79"/>
                  <a:gd name="T82" fmla="*/ 104 w 188"/>
                  <a:gd name="T83" fmla="*/ 60 h 79"/>
                  <a:gd name="T84" fmla="*/ 107 w 188"/>
                  <a:gd name="T85" fmla="*/ 62 h 79"/>
                  <a:gd name="T86" fmla="*/ 108 w 188"/>
                  <a:gd name="T87" fmla="*/ 62 h 79"/>
                  <a:gd name="T88" fmla="*/ 114 w 188"/>
                  <a:gd name="T89" fmla="*/ 59 h 79"/>
                  <a:gd name="T90" fmla="*/ 119 w 188"/>
                  <a:gd name="T91" fmla="*/ 59 h 79"/>
                  <a:gd name="T92" fmla="*/ 122 w 188"/>
                  <a:gd name="T93" fmla="*/ 52 h 79"/>
                  <a:gd name="T94" fmla="*/ 126 w 188"/>
                  <a:gd name="T95" fmla="*/ 52 h 79"/>
                  <a:gd name="T96" fmla="*/ 132 w 188"/>
                  <a:gd name="T97" fmla="*/ 50 h 79"/>
                  <a:gd name="T98" fmla="*/ 139 w 188"/>
                  <a:gd name="T99" fmla="*/ 45 h 79"/>
                  <a:gd name="T100" fmla="*/ 143 w 188"/>
                  <a:gd name="T101" fmla="*/ 43 h 79"/>
                  <a:gd name="T102" fmla="*/ 156 w 188"/>
                  <a:gd name="T103" fmla="*/ 39 h 79"/>
                  <a:gd name="T104" fmla="*/ 160 w 188"/>
                  <a:gd name="T105" fmla="*/ 37 h 79"/>
                  <a:gd name="T106" fmla="*/ 167 w 188"/>
                  <a:gd name="T107" fmla="*/ 26 h 79"/>
                  <a:gd name="T108" fmla="*/ 172 w 188"/>
                  <a:gd name="T109" fmla="*/ 21 h 79"/>
                  <a:gd name="T110" fmla="*/ 180 w 188"/>
                  <a:gd name="T1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8" h="79">
                    <a:moveTo>
                      <a:pt x="180" y="0"/>
                    </a:moveTo>
                    <a:cubicBezTo>
                      <a:pt x="179" y="5"/>
                      <a:pt x="175" y="6"/>
                      <a:pt x="171" y="7"/>
                    </a:cubicBezTo>
                    <a:cubicBezTo>
                      <a:pt x="170" y="8"/>
                      <a:pt x="169" y="10"/>
                      <a:pt x="168" y="10"/>
                    </a:cubicBezTo>
                    <a:cubicBezTo>
                      <a:pt x="164" y="15"/>
                      <a:pt x="157" y="14"/>
                      <a:pt x="154" y="19"/>
                    </a:cubicBezTo>
                    <a:cubicBezTo>
                      <a:pt x="155" y="19"/>
                      <a:pt x="155" y="20"/>
                      <a:pt x="155" y="21"/>
                    </a:cubicBezTo>
                    <a:cubicBezTo>
                      <a:pt x="154" y="20"/>
                      <a:pt x="154" y="20"/>
                      <a:pt x="154" y="20"/>
                    </a:cubicBezTo>
                    <a:cubicBezTo>
                      <a:pt x="155" y="22"/>
                      <a:pt x="155" y="22"/>
                      <a:pt x="155" y="22"/>
                    </a:cubicBezTo>
                    <a:cubicBezTo>
                      <a:pt x="155" y="22"/>
                      <a:pt x="154" y="20"/>
                      <a:pt x="154" y="20"/>
                    </a:cubicBezTo>
                    <a:cubicBezTo>
                      <a:pt x="152" y="21"/>
                      <a:pt x="151" y="23"/>
                      <a:pt x="149" y="23"/>
                    </a:cubicBezTo>
                    <a:cubicBezTo>
                      <a:pt x="149" y="25"/>
                      <a:pt x="148" y="24"/>
                      <a:pt x="149" y="26"/>
                    </a:cubicBezTo>
                    <a:cubicBezTo>
                      <a:pt x="148" y="25"/>
                      <a:pt x="148" y="25"/>
                      <a:pt x="148" y="25"/>
                    </a:cubicBezTo>
                    <a:cubicBezTo>
                      <a:pt x="147" y="27"/>
                      <a:pt x="147" y="27"/>
                      <a:pt x="145" y="25"/>
                    </a:cubicBezTo>
                    <a:cubicBezTo>
                      <a:pt x="139" y="27"/>
                      <a:pt x="134" y="30"/>
                      <a:pt x="128" y="32"/>
                    </a:cubicBezTo>
                    <a:cubicBezTo>
                      <a:pt x="123" y="34"/>
                      <a:pt x="118" y="39"/>
                      <a:pt x="112" y="41"/>
                    </a:cubicBezTo>
                    <a:cubicBezTo>
                      <a:pt x="112" y="45"/>
                      <a:pt x="111" y="43"/>
                      <a:pt x="110" y="47"/>
                    </a:cubicBezTo>
                    <a:cubicBezTo>
                      <a:pt x="110" y="46"/>
                      <a:pt x="110" y="46"/>
                      <a:pt x="110" y="46"/>
                    </a:cubicBezTo>
                    <a:cubicBezTo>
                      <a:pt x="110" y="47"/>
                      <a:pt x="109" y="46"/>
                      <a:pt x="107" y="45"/>
                    </a:cubicBezTo>
                    <a:cubicBezTo>
                      <a:pt x="108" y="46"/>
                      <a:pt x="107" y="45"/>
                      <a:pt x="108" y="47"/>
                    </a:cubicBezTo>
                    <a:cubicBezTo>
                      <a:pt x="108" y="49"/>
                      <a:pt x="106" y="45"/>
                      <a:pt x="106" y="46"/>
                    </a:cubicBezTo>
                    <a:cubicBezTo>
                      <a:pt x="105" y="45"/>
                      <a:pt x="106" y="47"/>
                      <a:pt x="106" y="46"/>
                    </a:cubicBezTo>
                    <a:cubicBezTo>
                      <a:pt x="105" y="49"/>
                      <a:pt x="106" y="45"/>
                      <a:pt x="103" y="44"/>
                    </a:cubicBezTo>
                    <a:cubicBezTo>
                      <a:pt x="101" y="45"/>
                      <a:pt x="98" y="48"/>
                      <a:pt x="95" y="47"/>
                    </a:cubicBezTo>
                    <a:cubicBezTo>
                      <a:pt x="95" y="47"/>
                      <a:pt x="96" y="49"/>
                      <a:pt x="96" y="49"/>
                    </a:cubicBezTo>
                    <a:cubicBezTo>
                      <a:pt x="95" y="46"/>
                      <a:pt x="95" y="50"/>
                      <a:pt x="94" y="49"/>
                    </a:cubicBezTo>
                    <a:cubicBezTo>
                      <a:pt x="94" y="48"/>
                      <a:pt x="94" y="48"/>
                      <a:pt x="94" y="48"/>
                    </a:cubicBezTo>
                    <a:cubicBezTo>
                      <a:pt x="93" y="47"/>
                      <a:pt x="92" y="49"/>
                      <a:pt x="91" y="48"/>
                    </a:cubicBezTo>
                    <a:cubicBezTo>
                      <a:pt x="90" y="49"/>
                      <a:pt x="88" y="47"/>
                      <a:pt x="88" y="49"/>
                    </a:cubicBezTo>
                    <a:cubicBezTo>
                      <a:pt x="88" y="47"/>
                      <a:pt x="87" y="48"/>
                      <a:pt x="87" y="47"/>
                    </a:cubicBezTo>
                    <a:cubicBezTo>
                      <a:pt x="87" y="51"/>
                      <a:pt x="84" y="46"/>
                      <a:pt x="84" y="49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1" y="49"/>
                      <a:pt x="77" y="49"/>
                      <a:pt x="74" y="51"/>
                    </a:cubicBezTo>
                    <a:cubicBezTo>
                      <a:pt x="73" y="52"/>
                      <a:pt x="70" y="48"/>
                      <a:pt x="69" y="50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68" y="52"/>
                      <a:pt x="68" y="51"/>
                      <a:pt x="68" y="51"/>
                    </a:cubicBezTo>
                    <a:cubicBezTo>
                      <a:pt x="67" y="52"/>
                      <a:pt x="66" y="51"/>
                      <a:pt x="65" y="51"/>
                    </a:cubicBezTo>
                    <a:cubicBezTo>
                      <a:pt x="65" y="51"/>
                      <a:pt x="64" y="52"/>
                      <a:pt x="64" y="52"/>
                    </a:cubicBezTo>
                    <a:cubicBezTo>
                      <a:pt x="63" y="50"/>
                      <a:pt x="61" y="54"/>
                      <a:pt x="60" y="52"/>
                    </a:cubicBezTo>
                    <a:cubicBezTo>
                      <a:pt x="61" y="55"/>
                      <a:pt x="59" y="54"/>
                      <a:pt x="59" y="55"/>
                    </a:cubicBezTo>
                    <a:cubicBezTo>
                      <a:pt x="58" y="55"/>
                      <a:pt x="58" y="54"/>
                      <a:pt x="58" y="53"/>
                    </a:cubicBezTo>
                    <a:cubicBezTo>
                      <a:pt x="57" y="53"/>
                      <a:pt x="57" y="54"/>
                      <a:pt x="56" y="53"/>
                    </a:cubicBezTo>
                    <a:cubicBezTo>
                      <a:pt x="55" y="53"/>
                      <a:pt x="55" y="55"/>
                      <a:pt x="54" y="55"/>
                    </a:cubicBezTo>
                    <a:cubicBezTo>
                      <a:pt x="54" y="52"/>
                      <a:pt x="53" y="54"/>
                      <a:pt x="52" y="54"/>
                    </a:cubicBezTo>
                    <a:cubicBezTo>
                      <a:pt x="52" y="56"/>
                      <a:pt x="52" y="57"/>
                      <a:pt x="51" y="56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49" y="56"/>
                      <a:pt x="46" y="53"/>
                      <a:pt x="43" y="56"/>
                    </a:cubicBezTo>
                    <a:cubicBezTo>
                      <a:pt x="43" y="54"/>
                      <a:pt x="43" y="54"/>
                      <a:pt x="43" y="54"/>
                    </a:cubicBezTo>
                    <a:cubicBezTo>
                      <a:pt x="41" y="56"/>
                      <a:pt x="38" y="54"/>
                      <a:pt x="36" y="57"/>
                    </a:cubicBezTo>
                    <a:cubicBezTo>
                      <a:pt x="35" y="56"/>
                      <a:pt x="34" y="56"/>
                      <a:pt x="33" y="56"/>
                    </a:cubicBezTo>
                    <a:cubicBezTo>
                      <a:pt x="32" y="57"/>
                      <a:pt x="32" y="57"/>
                      <a:pt x="31" y="59"/>
                    </a:cubicBezTo>
                    <a:cubicBezTo>
                      <a:pt x="31" y="59"/>
                      <a:pt x="31" y="58"/>
                      <a:pt x="31" y="57"/>
                    </a:cubicBezTo>
                    <a:cubicBezTo>
                      <a:pt x="30" y="57"/>
                      <a:pt x="29" y="54"/>
                      <a:pt x="28" y="57"/>
                    </a:cubicBezTo>
                    <a:cubicBezTo>
                      <a:pt x="28" y="55"/>
                      <a:pt x="28" y="55"/>
                      <a:pt x="28" y="55"/>
                    </a:cubicBezTo>
                    <a:cubicBezTo>
                      <a:pt x="27" y="57"/>
                      <a:pt x="25" y="58"/>
                      <a:pt x="25" y="57"/>
                    </a:cubicBezTo>
                    <a:cubicBezTo>
                      <a:pt x="24" y="58"/>
                      <a:pt x="23" y="58"/>
                      <a:pt x="23" y="60"/>
                    </a:cubicBezTo>
                    <a:cubicBezTo>
                      <a:pt x="23" y="60"/>
                      <a:pt x="23" y="57"/>
                      <a:pt x="23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1" y="56"/>
                      <a:pt x="19" y="56"/>
                      <a:pt x="17" y="57"/>
                    </a:cubicBezTo>
                    <a:cubicBezTo>
                      <a:pt x="17" y="55"/>
                      <a:pt x="15" y="57"/>
                      <a:pt x="14" y="55"/>
                    </a:cubicBezTo>
                    <a:cubicBezTo>
                      <a:pt x="13" y="56"/>
                      <a:pt x="13" y="54"/>
                      <a:pt x="11" y="56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4"/>
                      <a:pt x="10" y="54"/>
                      <a:pt x="9" y="53"/>
                    </a:cubicBezTo>
                    <a:cubicBezTo>
                      <a:pt x="9" y="52"/>
                      <a:pt x="8" y="54"/>
                      <a:pt x="7" y="54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8" y="53"/>
                      <a:pt x="7" y="54"/>
                      <a:pt x="6" y="55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5" y="55"/>
                      <a:pt x="5" y="56"/>
                      <a:pt x="5" y="56"/>
                    </a:cubicBezTo>
                    <a:cubicBezTo>
                      <a:pt x="5" y="55"/>
                      <a:pt x="4" y="56"/>
                      <a:pt x="4" y="54"/>
                    </a:cubicBezTo>
                    <a:cubicBezTo>
                      <a:pt x="5" y="54"/>
                      <a:pt x="7" y="53"/>
                      <a:pt x="8" y="52"/>
                    </a:cubicBezTo>
                    <a:cubicBezTo>
                      <a:pt x="8" y="51"/>
                      <a:pt x="5" y="53"/>
                      <a:pt x="6" y="52"/>
                    </a:cubicBezTo>
                    <a:cubicBezTo>
                      <a:pt x="6" y="51"/>
                      <a:pt x="6" y="51"/>
                      <a:pt x="5" y="51"/>
                    </a:cubicBezTo>
                    <a:cubicBezTo>
                      <a:pt x="5" y="52"/>
                      <a:pt x="5" y="52"/>
                      <a:pt x="5" y="53"/>
                    </a:cubicBezTo>
                    <a:cubicBezTo>
                      <a:pt x="5" y="53"/>
                      <a:pt x="5" y="52"/>
                      <a:pt x="5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5" y="52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1"/>
                      <a:pt x="4" y="51"/>
                      <a:pt x="4" y="51"/>
                    </a:cubicBezTo>
                    <a:cubicBezTo>
                      <a:pt x="3" y="51"/>
                      <a:pt x="3" y="51"/>
                      <a:pt x="2" y="50"/>
                    </a:cubicBezTo>
                    <a:cubicBezTo>
                      <a:pt x="1" y="52"/>
                      <a:pt x="4" y="46"/>
                      <a:pt x="0" y="55"/>
                    </a:cubicBezTo>
                    <a:cubicBezTo>
                      <a:pt x="1" y="55"/>
                      <a:pt x="1" y="55"/>
                      <a:pt x="1" y="55"/>
                    </a:cubicBezTo>
                    <a:cubicBezTo>
                      <a:pt x="2" y="54"/>
                      <a:pt x="2" y="54"/>
                      <a:pt x="2" y="54"/>
                    </a:cubicBezTo>
                    <a:cubicBezTo>
                      <a:pt x="2" y="54"/>
                      <a:pt x="3" y="54"/>
                      <a:pt x="3" y="54"/>
                    </a:cubicBezTo>
                    <a:cubicBezTo>
                      <a:pt x="3" y="54"/>
                      <a:pt x="3" y="53"/>
                      <a:pt x="3" y="53"/>
                    </a:cubicBezTo>
                    <a:cubicBezTo>
                      <a:pt x="3" y="53"/>
                      <a:pt x="3" y="54"/>
                      <a:pt x="3" y="53"/>
                    </a:cubicBezTo>
                    <a:cubicBezTo>
                      <a:pt x="3" y="52"/>
                      <a:pt x="4" y="51"/>
                      <a:pt x="4" y="53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5"/>
                      <a:pt x="3" y="55"/>
                    </a:cubicBezTo>
                    <a:cubicBezTo>
                      <a:pt x="2" y="55"/>
                      <a:pt x="2" y="56"/>
                      <a:pt x="1" y="56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2" y="57"/>
                      <a:pt x="2" y="57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60"/>
                      <a:pt x="4" y="57"/>
                      <a:pt x="4" y="58"/>
                    </a:cubicBezTo>
                    <a:cubicBezTo>
                      <a:pt x="4" y="58"/>
                      <a:pt x="2" y="60"/>
                      <a:pt x="2" y="61"/>
                    </a:cubicBezTo>
                    <a:cubicBezTo>
                      <a:pt x="3" y="62"/>
                      <a:pt x="6" y="61"/>
                      <a:pt x="6" y="63"/>
                    </a:cubicBezTo>
                    <a:cubicBezTo>
                      <a:pt x="7" y="63"/>
                      <a:pt x="8" y="63"/>
                      <a:pt x="9" y="62"/>
                    </a:cubicBezTo>
                    <a:cubicBezTo>
                      <a:pt x="10" y="62"/>
                      <a:pt x="8" y="65"/>
                      <a:pt x="9" y="64"/>
                    </a:cubicBezTo>
                    <a:cubicBezTo>
                      <a:pt x="9" y="65"/>
                      <a:pt x="9" y="66"/>
                      <a:pt x="8" y="66"/>
                    </a:cubicBezTo>
                    <a:cubicBezTo>
                      <a:pt x="9" y="66"/>
                      <a:pt x="10" y="67"/>
                      <a:pt x="10" y="65"/>
                    </a:cubicBezTo>
                    <a:cubicBezTo>
                      <a:pt x="11" y="66"/>
                      <a:pt x="12" y="67"/>
                      <a:pt x="13" y="66"/>
                    </a:cubicBezTo>
                    <a:cubicBezTo>
                      <a:pt x="13" y="66"/>
                      <a:pt x="12" y="68"/>
                      <a:pt x="12" y="69"/>
                    </a:cubicBezTo>
                    <a:cubicBezTo>
                      <a:pt x="13" y="67"/>
                      <a:pt x="15" y="67"/>
                      <a:pt x="15" y="67"/>
                    </a:cubicBezTo>
                    <a:cubicBezTo>
                      <a:pt x="16" y="66"/>
                      <a:pt x="16" y="66"/>
                      <a:pt x="16" y="64"/>
                    </a:cubicBezTo>
                    <a:cubicBezTo>
                      <a:pt x="16" y="64"/>
                      <a:pt x="17" y="63"/>
                      <a:pt x="17" y="63"/>
                    </a:cubicBezTo>
                    <a:cubicBezTo>
                      <a:pt x="17" y="65"/>
                      <a:pt x="16" y="68"/>
                      <a:pt x="17" y="68"/>
                    </a:cubicBezTo>
                    <a:cubicBezTo>
                      <a:pt x="16" y="71"/>
                      <a:pt x="15" y="67"/>
                      <a:pt x="15" y="70"/>
                    </a:cubicBezTo>
                    <a:cubicBezTo>
                      <a:pt x="14" y="72"/>
                      <a:pt x="12" y="72"/>
                      <a:pt x="12" y="70"/>
                    </a:cubicBezTo>
                    <a:cubicBezTo>
                      <a:pt x="11" y="73"/>
                      <a:pt x="13" y="71"/>
                      <a:pt x="12" y="73"/>
                    </a:cubicBezTo>
                    <a:cubicBezTo>
                      <a:pt x="13" y="73"/>
                      <a:pt x="14" y="72"/>
                      <a:pt x="15" y="72"/>
                    </a:cubicBezTo>
                    <a:cubicBezTo>
                      <a:pt x="15" y="71"/>
                      <a:pt x="15" y="70"/>
                      <a:pt x="16" y="70"/>
                    </a:cubicBezTo>
                    <a:cubicBezTo>
                      <a:pt x="17" y="67"/>
                      <a:pt x="16" y="72"/>
                      <a:pt x="17" y="72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16" y="73"/>
                      <a:pt x="17" y="72"/>
                      <a:pt x="18" y="72"/>
                    </a:cubicBezTo>
                    <a:cubicBezTo>
                      <a:pt x="17" y="75"/>
                      <a:pt x="17" y="72"/>
                      <a:pt x="16" y="74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17" y="77"/>
                      <a:pt x="17" y="74"/>
                      <a:pt x="18" y="75"/>
                    </a:cubicBezTo>
                    <a:cubicBezTo>
                      <a:pt x="17" y="76"/>
                      <a:pt x="17" y="76"/>
                      <a:pt x="17" y="76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18" y="74"/>
                      <a:pt x="19" y="73"/>
                      <a:pt x="18" y="73"/>
                    </a:cubicBezTo>
                    <a:cubicBezTo>
                      <a:pt x="19" y="70"/>
                      <a:pt x="19" y="72"/>
                      <a:pt x="20" y="72"/>
                    </a:cubicBezTo>
                    <a:cubicBezTo>
                      <a:pt x="20" y="70"/>
                      <a:pt x="19" y="72"/>
                      <a:pt x="20" y="70"/>
                    </a:cubicBezTo>
                    <a:cubicBezTo>
                      <a:pt x="20" y="69"/>
                      <a:pt x="20" y="69"/>
                      <a:pt x="21" y="69"/>
                    </a:cubicBezTo>
                    <a:cubicBezTo>
                      <a:pt x="22" y="69"/>
                      <a:pt x="21" y="71"/>
                      <a:pt x="21" y="72"/>
                    </a:cubicBezTo>
                    <a:cubicBezTo>
                      <a:pt x="21" y="72"/>
                      <a:pt x="20" y="72"/>
                      <a:pt x="21" y="71"/>
                    </a:cubicBezTo>
                    <a:cubicBezTo>
                      <a:pt x="19" y="73"/>
                      <a:pt x="20" y="75"/>
                      <a:pt x="19" y="76"/>
                    </a:cubicBezTo>
                    <a:cubicBezTo>
                      <a:pt x="20" y="77"/>
                      <a:pt x="20" y="75"/>
                      <a:pt x="21" y="75"/>
                    </a:cubicBezTo>
                    <a:cubicBezTo>
                      <a:pt x="21" y="74"/>
                      <a:pt x="21" y="73"/>
                      <a:pt x="21" y="72"/>
                    </a:cubicBezTo>
                    <a:cubicBezTo>
                      <a:pt x="23" y="68"/>
                      <a:pt x="21" y="76"/>
                      <a:pt x="23" y="75"/>
                    </a:cubicBezTo>
                    <a:cubicBezTo>
                      <a:pt x="23" y="72"/>
                      <a:pt x="25" y="71"/>
                      <a:pt x="25" y="68"/>
                    </a:cubicBezTo>
                    <a:cubicBezTo>
                      <a:pt x="25" y="67"/>
                      <a:pt x="25" y="66"/>
                      <a:pt x="26" y="67"/>
                    </a:cubicBezTo>
                    <a:cubicBezTo>
                      <a:pt x="25" y="69"/>
                      <a:pt x="26" y="68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5" y="74"/>
                      <a:pt x="25" y="76"/>
                      <a:pt x="26" y="77"/>
                    </a:cubicBezTo>
                    <a:cubicBezTo>
                      <a:pt x="26" y="76"/>
                      <a:pt x="26" y="75"/>
                      <a:pt x="26" y="74"/>
                    </a:cubicBezTo>
                    <a:cubicBezTo>
                      <a:pt x="26" y="75"/>
                      <a:pt x="26" y="76"/>
                      <a:pt x="27" y="76"/>
                    </a:cubicBezTo>
                    <a:cubicBezTo>
                      <a:pt x="26" y="76"/>
                      <a:pt x="27" y="74"/>
                      <a:pt x="27" y="73"/>
                    </a:cubicBezTo>
                    <a:cubicBezTo>
                      <a:pt x="28" y="73"/>
                      <a:pt x="28" y="75"/>
                      <a:pt x="28" y="76"/>
                    </a:cubicBezTo>
                    <a:cubicBezTo>
                      <a:pt x="27" y="77"/>
                      <a:pt x="27" y="77"/>
                      <a:pt x="27" y="77"/>
                    </a:cubicBezTo>
                    <a:cubicBezTo>
                      <a:pt x="28" y="76"/>
                      <a:pt x="28" y="78"/>
                      <a:pt x="28" y="78"/>
                    </a:cubicBezTo>
                    <a:cubicBezTo>
                      <a:pt x="28" y="76"/>
                      <a:pt x="29" y="75"/>
                      <a:pt x="29" y="73"/>
                    </a:cubicBezTo>
                    <a:cubicBezTo>
                      <a:pt x="30" y="73"/>
                      <a:pt x="30" y="74"/>
                      <a:pt x="30" y="74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30" y="75"/>
                      <a:pt x="29" y="78"/>
                      <a:pt x="30" y="78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1" y="77"/>
                      <a:pt x="31" y="77"/>
                      <a:pt x="31" y="76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2" y="77"/>
                      <a:pt x="32" y="75"/>
                      <a:pt x="33" y="77"/>
                    </a:cubicBezTo>
                    <a:cubicBezTo>
                      <a:pt x="32" y="74"/>
                      <a:pt x="32" y="77"/>
                      <a:pt x="32" y="75"/>
                    </a:cubicBezTo>
                    <a:cubicBezTo>
                      <a:pt x="31" y="73"/>
                      <a:pt x="32" y="74"/>
                      <a:pt x="33" y="73"/>
                    </a:cubicBezTo>
                    <a:cubicBezTo>
                      <a:pt x="32" y="76"/>
                      <a:pt x="33" y="74"/>
                      <a:pt x="34" y="74"/>
                    </a:cubicBezTo>
                    <a:cubicBezTo>
                      <a:pt x="34" y="75"/>
                      <a:pt x="34" y="75"/>
                      <a:pt x="34" y="76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78"/>
                      <a:pt x="36" y="73"/>
                      <a:pt x="36" y="74"/>
                    </a:cubicBezTo>
                    <a:cubicBezTo>
                      <a:pt x="36" y="75"/>
                      <a:pt x="36" y="77"/>
                      <a:pt x="36" y="77"/>
                    </a:cubicBezTo>
                    <a:cubicBezTo>
                      <a:pt x="36" y="75"/>
                      <a:pt x="37" y="74"/>
                      <a:pt x="37" y="72"/>
                    </a:cubicBezTo>
                    <a:cubicBezTo>
                      <a:pt x="38" y="73"/>
                      <a:pt x="36" y="76"/>
                      <a:pt x="37" y="78"/>
                    </a:cubicBezTo>
                    <a:cubicBezTo>
                      <a:pt x="37" y="75"/>
                      <a:pt x="38" y="79"/>
                      <a:pt x="38" y="76"/>
                    </a:cubicBezTo>
                    <a:cubicBezTo>
                      <a:pt x="37" y="75"/>
                      <a:pt x="38" y="75"/>
                      <a:pt x="38" y="73"/>
                    </a:cubicBezTo>
                    <a:cubicBezTo>
                      <a:pt x="39" y="74"/>
                      <a:pt x="38" y="75"/>
                      <a:pt x="39" y="75"/>
                    </a:cubicBezTo>
                    <a:cubicBezTo>
                      <a:pt x="39" y="75"/>
                      <a:pt x="39" y="73"/>
                      <a:pt x="39" y="72"/>
                    </a:cubicBezTo>
                    <a:cubicBezTo>
                      <a:pt x="39" y="73"/>
                      <a:pt x="40" y="70"/>
                      <a:pt x="40" y="72"/>
                    </a:cubicBezTo>
                    <a:cubicBezTo>
                      <a:pt x="41" y="74"/>
                      <a:pt x="39" y="73"/>
                      <a:pt x="40" y="74"/>
                    </a:cubicBezTo>
                    <a:cubicBezTo>
                      <a:pt x="41" y="74"/>
                      <a:pt x="40" y="70"/>
                      <a:pt x="41" y="69"/>
                    </a:cubicBezTo>
                    <a:cubicBezTo>
                      <a:pt x="41" y="68"/>
                      <a:pt x="41" y="65"/>
                      <a:pt x="42" y="64"/>
                    </a:cubicBezTo>
                    <a:cubicBezTo>
                      <a:pt x="43" y="65"/>
                      <a:pt x="41" y="65"/>
                      <a:pt x="42" y="68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43" y="70"/>
                      <a:pt x="41" y="72"/>
                      <a:pt x="41" y="74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2" y="75"/>
                      <a:pt x="43" y="76"/>
                      <a:pt x="43" y="76"/>
                    </a:cubicBezTo>
                    <a:cubicBezTo>
                      <a:pt x="43" y="74"/>
                      <a:pt x="43" y="76"/>
                      <a:pt x="43" y="75"/>
                    </a:cubicBezTo>
                    <a:cubicBezTo>
                      <a:pt x="43" y="74"/>
                      <a:pt x="43" y="71"/>
                      <a:pt x="44" y="73"/>
                    </a:cubicBezTo>
                    <a:cubicBezTo>
                      <a:pt x="44" y="74"/>
                      <a:pt x="44" y="75"/>
                      <a:pt x="44" y="76"/>
                    </a:cubicBezTo>
                    <a:cubicBezTo>
                      <a:pt x="45" y="77"/>
                      <a:pt x="44" y="74"/>
                      <a:pt x="45" y="75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7" y="76"/>
                      <a:pt x="50" y="76"/>
                      <a:pt x="51" y="72"/>
                    </a:cubicBezTo>
                    <a:cubicBezTo>
                      <a:pt x="52" y="73"/>
                      <a:pt x="52" y="73"/>
                      <a:pt x="53" y="74"/>
                    </a:cubicBezTo>
                    <a:cubicBezTo>
                      <a:pt x="53" y="74"/>
                      <a:pt x="53" y="73"/>
                      <a:pt x="53" y="72"/>
                    </a:cubicBezTo>
                    <a:cubicBezTo>
                      <a:pt x="54" y="74"/>
                      <a:pt x="54" y="74"/>
                      <a:pt x="54" y="74"/>
                    </a:cubicBezTo>
                    <a:cubicBezTo>
                      <a:pt x="55" y="76"/>
                      <a:pt x="55" y="74"/>
                      <a:pt x="56" y="72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5"/>
                      <a:pt x="56" y="73"/>
                      <a:pt x="57" y="72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2"/>
                      <a:pt x="57" y="72"/>
                      <a:pt x="57" y="72"/>
                    </a:cubicBezTo>
                    <a:cubicBezTo>
                      <a:pt x="58" y="72"/>
                      <a:pt x="58" y="72"/>
                      <a:pt x="58" y="74"/>
                    </a:cubicBezTo>
                    <a:cubicBezTo>
                      <a:pt x="59" y="74"/>
                      <a:pt x="59" y="73"/>
                      <a:pt x="58" y="73"/>
                    </a:cubicBezTo>
                    <a:cubicBezTo>
                      <a:pt x="59" y="74"/>
                      <a:pt x="60" y="74"/>
                      <a:pt x="61" y="73"/>
                    </a:cubicBezTo>
                    <a:cubicBezTo>
                      <a:pt x="61" y="72"/>
                      <a:pt x="61" y="72"/>
                      <a:pt x="61" y="70"/>
                    </a:cubicBezTo>
                    <a:cubicBezTo>
                      <a:pt x="61" y="68"/>
                      <a:pt x="61" y="71"/>
                      <a:pt x="61" y="69"/>
                    </a:cubicBezTo>
                    <a:cubicBezTo>
                      <a:pt x="61" y="70"/>
                      <a:pt x="62" y="71"/>
                      <a:pt x="61" y="72"/>
                    </a:cubicBezTo>
                    <a:cubicBezTo>
                      <a:pt x="63" y="75"/>
                      <a:pt x="64" y="72"/>
                      <a:pt x="66" y="72"/>
                    </a:cubicBezTo>
                    <a:cubicBezTo>
                      <a:pt x="66" y="71"/>
                      <a:pt x="66" y="71"/>
                      <a:pt x="66" y="71"/>
                    </a:cubicBezTo>
                    <a:cubicBezTo>
                      <a:pt x="68" y="73"/>
                      <a:pt x="68" y="71"/>
                      <a:pt x="70" y="72"/>
                    </a:cubicBezTo>
                    <a:cubicBezTo>
                      <a:pt x="69" y="71"/>
                      <a:pt x="69" y="68"/>
                      <a:pt x="70" y="68"/>
                    </a:cubicBezTo>
                    <a:cubicBezTo>
                      <a:pt x="70" y="66"/>
                      <a:pt x="70" y="70"/>
                      <a:pt x="71" y="71"/>
                    </a:cubicBezTo>
                    <a:cubicBezTo>
                      <a:pt x="71" y="71"/>
                      <a:pt x="72" y="70"/>
                      <a:pt x="72" y="70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2" y="70"/>
                      <a:pt x="73" y="69"/>
                      <a:pt x="7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74" y="70"/>
                      <a:pt x="74" y="71"/>
                      <a:pt x="75" y="71"/>
                    </a:cubicBezTo>
                    <a:cubicBezTo>
                      <a:pt x="75" y="69"/>
                      <a:pt x="76" y="70"/>
                      <a:pt x="76" y="69"/>
                    </a:cubicBezTo>
                    <a:cubicBezTo>
                      <a:pt x="76" y="69"/>
                      <a:pt x="76" y="69"/>
                      <a:pt x="76" y="69"/>
                    </a:cubicBezTo>
                    <a:cubicBezTo>
                      <a:pt x="76" y="68"/>
                      <a:pt x="76" y="68"/>
                      <a:pt x="76" y="68"/>
                    </a:cubicBezTo>
                    <a:cubicBezTo>
                      <a:pt x="76" y="68"/>
                      <a:pt x="76" y="68"/>
                      <a:pt x="76" y="68"/>
                    </a:cubicBezTo>
                    <a:cubicBezTo>
                      <a:pt x="76" y="70"/>
                      <a:pt x="76" y="70"/>
                      <a:pt x="76" y="70"/>
                    </a:cubicBezTo>
                    <a:cubicBezTo>
                      <a:pt x="77" y="71"/>
                      <a:pt x="76" y="69"/>
                      <a:pt x="77" y="68"/>
                    </a:cubicBezTo>
                    <a:cubicBezTo>
                      <a:pt x="77" y="67"/>
                      <a:pt x="77" y="68"/>
                      <a:pt x="77" y="69"/>
                    </a:cubicBezTo>
                    <a:cubicBezTo>
                      <a:pt x="77" y="70"/>
                      <a:pt x="77" y="68"/>
                      <a:pt x="77" y="69"/>
                    </a:cubicBezTo>
                    <a:cubicBezTo>
                      <a:pt x="77" y="70"/>
                      <a:pt x="77" y="69"/>
                      <a:pt x="77" y="70"/>
                    </a:cubicBezTo>
                    <a:cubicBezTo>
                      <a:pt x="78" y="70"/>
                      <a:pt x="77" y="68"/>
                      <a:pt x="78" y="69"/>
                    </a:cubicBezTo>
                    <a:cubicBezTo>
                      <a:pt x="78" y="69"/>
                      <a:pt x="79" y="68"/>
                      <a:pt x="79" y="70"/>
                    </a:cubicBezTo>
                    <a:cubicBezTo>
                      <a:pt x="79" y="69"/>
                      <a:pt x="80" y="69"/>
                      <a:pt x="80" y="68"/>
                    </a:cubicBezTo>
                    <a:cubicBezTo>
                      <a:pt x="79" y="68"/>
                      <a:pt x="79" y="68"/>
                      <a:pt x="7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9" y="66"/>
                      <a:pt x="80" y="67"/>
                      <a:pt x="80" y="65"/>
                    </a:cubicBezTo>
                    <a:cubicBezTo>
                      <a:pt x="80" y="67"/>
                      <a:pt x="80" y="67"/>
                      <a:pt x="80" y="67"/>
                    </a:cubicBezTo>
                    <a:cubicBezTo>
                      <a:pt x="80" y="66"/>
                      <a:pt x="81" y="66"/>
                      <a:pt x="81" y="66"/>
                    </a:cubicBezTo>
                    <a:cubicBezTo>
                      <a:pt x="82" y="67"/>
                      <a:pt x="82" y="69"/>
                      <a:pt x="82" y="70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9"/>
                    </a:cubicBezTo>
                    <a:cubicBezTo>
                      <a:pt x="85" y="70"/>
                      <a:pt x="84" y="64"/>
                      <a:pt x="85" y="65"/>
                    </a:cubicBezTo>
                    <a:cubicBezTo>
                      <a:pt x="85" y="67"/>
                      <a:pt x="85" y="68"/>
                      <a:pt x="86" y="68"/>
                    </a:cubicBezTo>
                    <a:cubicBezTo>
                      <a:pt x="86" y="68"/>
                      <a:pt x="86" y="67"/>
                      <a:pt x="86" y="67"/>
                    </a:cubicBezTo>
                    <a:cubicBezTo>
                      <a:pt x="86" y="66"/>
                      <a:pt x="86" y="68"/>
                      <a:pt x="85" y="67"/>
                    </a:cubicBezTo>
                    <a:cubicBezTo>
                      <a:pt x="85" y="66"/>
                      <a:pt x="86" y="66"/>
                      <a:pt x="86" y="66"/>
                    </a:cubicBezTo>
                    <a:cubicBezTo>
                      <a:pt x="87" y="70"/>
                      <a:pt x="89" y="66"/>
                      <a:pt x="91" y="68"/>
                    </a:cubicBezTo>
                    <a:cubicBezTo>
                      <a:pt x="90" y="66"/>
                      <a:pt x="91" y="67"/>
                      <a:pt x="91" y="66"/>
                    </a:cubicBezTo>
                    <a:cubicBezTo>
                      <a:pt x="92" y="69"/>
                      <a:pt x="92" y="66"/>
                      <a:pt x="93" y="67"/>
                    </a:cubicBezTo>
                    <a:cubicBezTo>
                      <a:pt x="92" y="65"/>
                      <a:pt x="92" y="65"/>
                      <a:pt x="92" y="65"/>
                    </a:cubicBezTo>
                    <a:cubicBezTo>
                      <a:pt x="93" y="66"/>
                      <a:pt x="92" y="61"/>
                      <a:pt x="94" y="63"/>
                    </a:cubicBezTo>
                    <a:cubicBezTo>
                      <a:pt x="94" y="64"/>
                      <a:pt x="94" y="65"/>
                      <a:pt x="94" y="66"/>
                    </a:cubicBezTo>
                    <a:cubicBezTo>
                      <a:pt x="95" y="68"/>
                      <a:pt x="95" y="63"/>
                      <a:pt x="96" y="66"/>
                    </a:cubicBezTo>
                    <a:cubicBezTo>
                      <a:pt x="96" y="65"/>
                      <a:pt x="95" y="63"/>
                      <a:pt x="96" y="62"/>
                    </a:cubicBezTo>
                    <a:cubicBezTo>
                      <a:pt x="96" y="63"/>
                      <a:pt x="98" y="64"/>
                      <a:pt x="98" y="65"/>
                    </a:cubicBezTo>
                    <a:cubicBezTo>
                      <a:pt x="98" y="64"/>
                      <a:pt x="98" y="64"/>
                      <a:pt x="98" y="64"/>
                    </a:cubicBezTo>
                    <a:cubicBezTo>
                      <a:pt x="99" y="65"/>
                      <a:pt x="98" y="65"/>
                      <a:pt x="98" y="65"/>
                    </a:cubicBezTo>
                    <a:cubicBezTo>
                      <a:pt x="99" y="66"/>
                      <a:pt x="99" y="65"/>
                      <a:pt x="100" y="64"/>
                    </a:cubicBezTo>
                    <a:cubicBezTo>
                      <a:pt x="101" y="65"/>
                      <a:pt x="101" y="64"/>
                      <a:pt x="102" y="65"/>
                    </a:cubicBezTo>
                    <a:cubicBezTo>
                      <a:pt x="102" y="63"/>
                      <a:pt x="104" y="66"/>
                      <a:pt x="103" y="63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4" y="63"/>
                      <a:pt x="103" y="61"/>
                      <a:pt x="104" y="60"/>
                    </a:cubicBezTo>
                    <a:cubicBezTo>
                      <a:pt x="104" y="62"/>
                      <a:pt x="104" y="62"/>
                      <a:pt x="104" y="62"/>
                    </a:cubicBezTo>
                    <a:cubicBezTo>
                      <a:pt x="105" y="65"/>
                      <a:pt x="105" y="63"/>
                      <a:pt x="106" y="64"/>
                    </a:cubicBezTo>
                    <a:cubicBezTo>
                      <a:pt x="105" y="62"/>
                      <a:pt x="106" y="64"/>
                      <a:pt x="106" y="62"/>
                    </a:cubicBezTo>
                    <a:cubicBezTo>
                      <a:pt x="106" y="62"/>
                      <a:pt x="106" y="62"/>
                      <a:pt x="106" y="62"/>
                    </a:cubicBezTo>
                    <a:cubicBezTo>
                      <a:pt x="106" y="61"/>
                      <a:pt x="106" y="61"/>
                      <a:pt x="106" y="60"/>
                    </a:cubicBezTo>
                    <a:cubicBezTo>
                      <a:pt x="107" y="60"/>
                      <a:pt x="107" y="62"/>
                      <a:pt x="107" y="62"/>
                    </a:cubicBezTo>
                    <a:cubicBezTo>
                      <a:pt x="108" y="63"/>
                      <a:pt x="108" y="62"/>
                      <a:pt x="108" y="62"/>
                    </a:cubicBezTo>
                    <a:cubicBezTo>
                      <a:pt x="108" y="62"/>
                      <a:pt x="108" y="62"/>
                      <a:pt x="108" y="61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08" y="62"/>
                      <a:pt x="108" y="61"/>
                      <a:pt x="109" y="61"/>
                    </a:cubicBezTo>
                    <a:cubicBezTo>
                      <a:pt x="109" y="61"/>
                      <a:pt x="109" y="61"/>
                      <a:pt x="109" y="61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0" y="64"/>
                      <a:pt x="110" y="64"/>
                      <a:pt x="110" y="64"/>
                    </a:cubicBezTo>
                    <a:cubicBezTo>
                      <a:pt x="110" y="64"/>
                      <a:pt x="110" y="62"/>
                      <a:pt x="110" y="61"/>
                    </a:cubicBezTo>
                    <a:cubicBezTo>
                      <a:pt x="112" y="62"/>
                      <a:pt x="113" y="60"/>
                      <a:pt x="114" y="59"/>
                    </a:cubicBezTo>
                    <a:cubicBezTo>
                      <a:pt x="113" y="59"/>
                      <a:pt x="114" y="60"/>
                      <a:pt x="114" y="60"/>
                    </a:cubicBezTo>
                    <a:cubicBezTo>
                      <a:pt x="114" y="59"/>
                      <a:pt x="114" y="58"/>
                      <a:pt x="114" y="59"/>
                    </a:cubicBezTo>
                    <a:cubicBezTo>
                      <a:pt x="114" y="58"/>
                      <a:pt x="115" y="60"/>
                      <a:pt x="116" y="60"/>
                    </a:cubicBezTo>
                    <a:cubicBezTo>
                      <a:pt x="116" y="60"/>
                      <a:pt x="115" y="58"/>
                      <a:pt x="115" y="58"/>
                    </a:cubicBezTo>
                    <a:cubicBezTo>
                      <a:pt x="117" y="60"/>
                      <a:pt x="117" y="56"/>
                      <a:pt x="118" y="57"/>
                    </a:cubicBezTo>
                    <a:cubicBezTo>
                      <a:pt x="118" y="58"/>
                      <a:pt x="118" y="58"/>
                      <a:pt x="119" y="59"/>
                    </a:cubicBezTo>
                    <a:cubicBezTo>
                      <a:pt x="119" y="58"/>
                      <a:pt x="120" y="57"/>
                      <a:pt x="120" y="55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1" y="57"/>
                      <a:pt x="121" y="56"/>
                      <a:pt x="121" y="55"/>
                    </a:cubicBezTo>
                    <a:cubicBezTo>
                      <a:pt x="120" y="54"/>
                      <a:pt x="121" y="52"/>
                      <a:pt x="121" y="53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2"/>
                      <a:pt x="122" y="52"/>
                      <a:pt x="122" y="52"/>
                    </a:cubicBezTo>
                    <a:cubicBezTo>
                      <a:pt x="123" y="52"/>
                      <a:pt x="122" y="52"/>
                      <a:pt x="122" y="53"/>
                    </a:cubicBezTo>
                    <a:cubicBezTo>
                      <a:pt x="123" y="55"/>
                      <a:pt x="124" y="54"/>
                      <a:pt x="125" y="54"/>
                    </a:cubicBezTo>
                    <a:cubicBezTo>
                      <a:pt x="124" y="53"/>
                      <a:pt x="124" y="53"/>
                      <a:pt x="124" y="53"/>
                    </a:cubicBezTo>
                    <a:cubicBezTo>
                      <a:pt x="125" y="52"/>
                      <a:pt x="125" y="54"/>
                      <a:pt x="125" y="54"/>
                    </a:cubicBezTo>
                    <a:cubicBezTo>
                      <a:pt x="125" y="49"/>
                      <a:pt x="125" y="49"/>
                      <a:pt x="125" y="49"/>
                    </a:cubicBezTo>
                    <a:cubicBezTo>
                      <a:pt x="125" y="49"/>
                      <a:pt x="126" y="51"/>
                      <a:pt x="126" y="52"/>
                    </a:cubicBezTo>
                    <a:cubicBezTo>
                      <a:pt x="127" y="51"/>
                      <a:pt x="126" y="48"/>
                      <a:pt x="126" y="46"/>
                    </a:cubicBezTo>
                    <a:cubicBezTo>
                      <a:pt x="127" y="47"/>
                      <a:pt x="127" y="45"/>
                      <a:pt x="128" y="45"/>
                    </a:cubicBezTo>
                    <a:cubicBezTo>
                      <a:pt x="128" y="46"/>
                      <a:pt x="127" y="45"/>
                      <a:pt x="128" y="46"/>
                    </a:cubicBezTo>
                    <a:cubicBezTo>
                      <a:pt x="129" y="47"/>
                      <a:pt x="129" y="47"/>
                      <a:pt x="129" y="47"/>
                    </a:cubicBezTo>
                    <a:cubicBezTo>
                      <a:pt x="128" y="48"/>
                      <a:pt x="130" y="50"/>
                      <a:pt x="130" y="51"/>
                    </a:cubicBezTo>
                    <a:cubicBezTo>
                      <a:pt x="130" y="50"/>
                      <a:pt x="132" y="50"/>
                      <a:pt x="132" y="50"/>
                    </a:cubicBezTo>
                    <a:cubicBezTo>
                      <a:pt x="131" y="48"/>
                      <a:pt x="133" y="49"/>
                      <a:pt x="132" y="46"/>
                    </a:cubicBezTo>
                    <a:cubicBezTo>
                      <a:pt x="133" y="45"/>
                      <a:pt x="133" y="48"/>
                      <a:pt x="134" y="48"/>
                    </a:cubicBezTo>
                    <a:cubicBezTo>
                      <a:pt x="134" y="47"/>
                      <a:pt x="135" y="47"/>
                      <a:pt x="136" y="47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37" y="46"/>
                      <a:pt x="138" y="46"/>
                      <a:pt x="138" y="44"/>
                    </a:cubicBezTo>
                    <a:cubicBezTo>
                      <a:pt x="139" y="45"/>
                      <a:pt x="139" y="45"/>
                      <a:pt x="139" y="45"/>
                    </a:cubicBezTo>
                    <a:cubicBezTo>
                      <a:pt x="140" y="46"/>
                      <a:pt x="137" y="42"/>
                      <a:pt x="139" y="43"/>
                    </a:cubicBezTo>
                    <a:cubicBezTo>
                      <a:pt x="139" y="44"/>
                      <a:pt x="139" y="44"/>
                      <a:pt x="139" y="44"/>
                    </a:cubicBezTo>
                    <a:cubicBezTo>
                      <a:pt x="139" y="43"/>
                      <a:pt x="141" y="45"/>
                      <a:pt x="141" y="43"/>
                    </a:cubicBezTo>
                    <a:cubicBezTo>
                      <a:pt x="141" y="44"/>
                      <a:pt x="141" y="44"/>
                      <a:pt x="141" y="44"/>
                    </a:cubicBezTo>
                    <a:cubicBezTo>
                      <a:pt x="141" y="43"/>
                      <a:pt x="142" y="43"/>
                      <a:pt x="142" y="41"/>
                    </a:cubicBezTo>
                    <a:cubicBezTo>
                      <a:pt x="143" y="43"/>
                      <a:pt x="143" y="43"/>
                      <a:pt x="143" y="43"/>
                    </a:cubicBezTo>
                    <a:cubicBezTo>
                      <a:pt x="144" y="44"/>
                      <a:pt x="142" y="41"/>
                      <a:pt x="143" y="42"/>
                    </a:cubicBezTo>
                    <a:cubicBezTo>
                      <a:pt x="143" y="42"/>
                      <a:pt x="144" y="42"/>
                      <a:pt x="144" y="43"/>
                    </a:cubicBezTo>
                    <a:cubicBezTo>
                      <a:pt x="144" y="41"/>
                      <a:pt x="145" y="41"/>
                      <a:pt x="145" y="40"/>
                    </a:cubicBezTo>
                    <a:cubicBezTo>
                      <a:pt x="146" y="42"/>
                      <a:pt x="146" y="42"/>
                      <a:pt x="146" y="42"/>
                    </a:cubicBezTo>
                    <a:cubicBezTo>
                      <a:pt x="149" y="41"/>
                      <a:pt x="153" y="39"/>
                      <a:pt x="154" y="36"/>
                    </a:cubicBezTo>
                    <a:cubicBezTo>
                      <a:pt x="156" y="38"/>
                      <a:pt x="154" y="37"/>
                      <a:pt x="156" y="39"/>
                    </a:cubicBezTo>
                    <a:cubicBezTo>
                      <a:pt x="154" y="37"/>
                      <a:pt x="156" y="38"/>
                      <a:pt x="156" y="37"/>
                    </a:cubicBezTo>
                    <a:cubicBezTo>
                      <a:pt x="156" y="37"/>
                      <a:pt x="156" y="37"/>
                      <a:pt x="156" y="37"/>
                    </a:cubicBezTo>
                    <a:cubicBezTo>
                      <a:pt x="157" y="36"/>
                      <a:pt x="158" y="38"/>
                      <a:pt x="158" y="37"/>
                    </a:cubicBezTo>
                    <a:cubicBezTo>
                      <a:pt x="157" y="36"/>
                      <a:pt x="157" y="36"/>
                      <a:pt x="157" y="36"/>
                    </a:cubicBezTo>
                    <a:cubicBezTo>
                      <a:pt x="157" y="35"/>
                      <a:pt x="160" y="38"/>
                      <a:pt x="158" y="36"/>
                    </a:cubicBezTo>
                    <a:cubicBezTo>
                      <a:pt x="160" y="37"/>
                      <a:pt x="160" y="37"/>
                      <a:pt x="160" y="37"/>
                    </a:cubicBezTo>
                    <a:cubicBezTo>
                      <a:pt x="159" y="34"/>
                      <a:pt x="161" y="37"/>
                      <a:pt x="160" y="35"/>
                    </a:cubicBezTo>
                    <a:cubicBezTo>
                      <a:pt x="160" y="35"/>
                      <a:pt x="160" y="35"/>
                      <a:pt x="160" y="35"/>
                    </a:cubicBezTo>
                    <a:cubicBezTo>
                      <a:pt x="162" y="36"/>
                      <a:pt x="160" y="32"/>
                      <a:pt x="162" y="34"/>
                    </a:cubicBezTo>
                    <a:cubicBezTo>
                      <a:pt x="162" y="33"/>
                      <a:pt x="162" y="32"/>
                      <a:pt x="161" y="30"/>
                    </a:cubicBezTo>
                    <a:cubicBezTo>
                      <a:pt x="163" y="33"/>
                      <a:pt x="163" y="33"/>
                      <a:pt x="163" y="33"/>
                    </a:cubicBezTo>
                    <a:cubicBezTo>
                      <a:pt x="164" y="30"/>
                      <a:pt x="167" y="29"/>
                      <a:pt x="167" y="26"/>
                    </a:cubicBezTo>
                    <a:cubicBezTo>
                      <a:pt x="168" y="27"/>
                      <a:pt x="168" y="27"/>
                      <a:pt x="168" y="27"/>
                    </a:cubicBezTo>
                    <a:cubicBezTo>
                      <a:pt x="168" y="24"/>
                      <a:pt x="172" y="27"/>
                      <a:pt x="170" y="23"/>
                    </a:cubicBezTo>
                    <a:cubicBezTo>
                      <a:pt x="169" y="21"/>
                      <a:pt x="169" y="21"/>
                      <a:pt x="169" y="21"/>
                    </a:cubicBezTo>
                    <a:cubicBezTo>
                      <a:pt x="171" y="23"/>
                      <a:pt x="171" y="23"/>
                      <a:pt x="171" y="23"/>
                    </a:cubicBezTo>
                    <a:cubicBezTo>
                      <a:pt x="170" y="22"/>
                      <a:pt x="172" y="22"/>
                      <a:pt x="171" y="20"/>
                    </a:cubicBezTo>
                    <a:cubicBezTo>
                      <a:pt x="171" y="21"/>
                      <a:pt x="171" y="21"/>
                      <a:pt x="172" y="21"/>
                    </a:cubicBezTo>
                    <a:cubicBezTo>
                      <a:pt x="172" y="21"/>
                      <a:pt x="171" y="19"/>
                      <a:pt x="172" y="19"/>
                    </a:cubicBezTo>
                    <a:cubicBezTo>
                      <a:pt x="172" y="20"/>
                      <a:pt x="172" y="20"/>
                      <a:pt x="172" y="20"/>
                    </a:cubicBezTo>
                    <a:cubicBezTo>
                      <a:pt x="177" y="20"/>
                      <a:pt x="182" y="19"/>
                      <a:pt x="180" y="14"/>
                    </a:cubicBezTo>
                    <a:cubicBezTo>
                      <a:pt x="180" y="13"/>
                      <a:pt x="182" y="15"/>
                      <a:pt x="182" y="15"/>
                    </a:cubicBezTo>
                    <a:cubicBezTo>
                      <a:pt x="181" y="11"/>
                      <a:pt x="188" y="11"/>
                      <a:pt x="185" y="6"/>
                    </a:cubicBezTo>
                    <a:cubicBezTo>
                      <a:pt x="185" y="4"/>
                      <a:pt x="180" y="0"/>
                      <a:pt x="1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1" name="Freeform 342"/>
              <p:cNvSpPr>
                <a:spLocks/>
              </p:cNvSpPr>
              <p:nvPr/>
            </p:nvSpPr>
            <p:spPr bwMode="auto">
              <a:xfrm>
                <a:off x="6365" y="3215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2" name="Freeform 343"/>
              <p:cNvSpPr>
                <a:spLocks/>
              </p:cNvSpPr>
              <p:nvPr/>
            </p:nvSpPr>
            <p:spPr bwMode="auto">
              <a:xfrm>
                <a:off x="6889" y="275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3" name="Freeform 344"/>
              <p:cNvSpPr>
                <a:spLocks/>
              </p:cNvSpPr>
              <p:nvPr/>
            </p:nvSpPr>
            <p:spPr bwMode="auto">
              <a:xfrm>
                <a:off x="6360" y="32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4" name="Freeform 345"/>
              <p:cNvSpPr>
                <a:spLocks/>
              </p:cNvSpPr>
              <p:nvPr/>
            </p:nvSpPr>
            <p:spPr bwMode="auto">
              <a:xfrm>
                <a:off x="6609" y="324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5" name="Freeform 346"/>
              <p:cNvSpPr>
                <a:spLocks/>
              </p:cNvSpPr>
              <p:nvPr/>
            </p:nvSpPr>
            <p:spPr bwMode="auto">
              <a:xfrm>
                <a:off x="6531" y="24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6" name="Freeform 347"/>
              <p:cNvSpPr>
                <a:spLocks/>
              </p:cNvSpPr>
              <p:nvPr/>
            </p:nvSpPr>
            <p:spPr bwMode="auto">
              <a:xfrm>
                <a:off x="6960" y="2793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7" name="Freeform 348"/>
              <p:cNvSpPr>
                <a:spLocks/>
              </p:cNvSpPr>
              <p:nvPr/>
            </p:nvSpPr>
            <p:spPr bwMode="auto">
              <a:xfrm>
                <a:off x="6524" y="2463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  <a:gd name="T6" fmla="*/ 2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8" name="Freeform 349"/>
              <p:cNvSpPr>
                <a:spLocks/>
              </p:cNvSpPr>
              <p:nvPr/>
            </p:nvSpPr>
            <p:spPr bwMode="auto">
              <a:xfrm>
                <a:off x="6569" y="3205"/>
                <a:ext cx="0" cy="3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79" name="Freeform 350"/>
              <p:cNvSpPr>
                <a:spLocks/>
              </p:cNvSpPr>
              <p:nvPr/>
            </p:nvSpPr>
            <p:spPr bwMode="auto">
              <a:xfrm>
                <a:off x="6512" y="2485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0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0" name="Freeform 351"/>
              <p:cNvSpPr>
                <a:spLocks/>
              </p:cNvSpPr>
              <p:nvPr/>
            </p:nvSpPr>
            <p:spPr bwMode="auto">
              <a:xfrm>
                <a:off x="6460" y="2473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1 h 2"/>
                  <a:gd name="T4" fmla="*/ 0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2"/>
                      <a:pt x="0" y="0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1" name="Freeform 352"/>
              <p:cNvSpPr>
                <a:spLocks/>
              </p:cNvSpPr>
              <p:nvPr/>
            </p:nvSpPr>
            <p:spPr bwMode="auto">
              <a:xfrm>
                <a:off x="6462" y="2470"/>
                <a:ext cx="2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2" name="Freeform 353"/>
              <p:cNvSpPr>
                <a:spLocks/>
              </p:cNvSpPr>
              <p:nvPr/>
            </p:nvSpPr>
            <p:spPr bwMode="auto">
              <a:xfrm>
                <a:off x="6524" y="2475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3" name="Freeform 354"/>
              <p:cNvSpPr>
                <a:spLocks/>
              </p:cNvSpPr>
              <p:nvPr/>
            </p:nvSpPr>
            <p:spPr bwMode="auto">
              <a:xfrm>
                <a:off x="6386" y="3269"/>
                <a:ext cx="0" cy="3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4" name="Freeform 355"/>
              <p:cNvSpPr>
                <a:spLocks/>
              </p:cNvSpPr>
              <p:nvPr/>
            </p:nvSpPr>
            <p:spPr bwMode="auto">
              <a:xfrm>
                <a:off x="6407" y="3272"/>
                <a:ext cx="3" cy="7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1 h 3"/>
                  <a:gd name="T4" fmla="*/ 1 w 1"/>
                  <a:gd name="T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3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5" name="Freeform 356"/>
              <p:cNvSpPr>
                <a:spLocks/>
              </p:cNvSpPr>
              <p:nvPr/>
            </p:nvSpPr>
            <p:spPr bwMode="auto">
              <a:xfrm>
                <a:off x="6374" y="3257"/>
                <a:ext cx="7" cy="3"/>
              </a:xfrm>
              <a:custGeom>
                <a:avLst/>
                <a:gdLst>
                  <a:gd name="T0" fmla="*/ 0 w 3"/>
                  <a:gd name="T1" fmla="*/ 1 h 1"/>
                  <a:gd name="T2" fmla="*/ 3 w 3"/>
                  <a:gd name="T3" fmla="*/ 0 h 1"/>
                  <a:gd name="T4" fmla="*/ 0 w 3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2" y="1"/>
                      <a:pt x="3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6" name="Freeform 357"/>
              <p:cNvSpPr>
                <a:spLocks/>
              </p:cNvSpPr>
              <p:nvPr/>
            </p:nvSpPr>
            <p:spPr bwMode="auto">
              <a:xfrm>
                <a:off x="6417" y="327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7" name="Freeform 358"/>
              <p:cNvSpPr>
                <a:spLocks/>
              </p:cNvSpPr>
              <p:nvPr/>
            </p:nvSpPr>
            <p:spPr bwMode="auto">
              <a:xfrm>
                <a:off x="6054" y="22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8" name="Freeform 359"/>
              <p:cNvSpPr>
                <a:spLocks/>
              </p:cNvSpPr>
              <p:nvPr/>
            </p:nvSpPr>
            <p:spPr bwMode="auto">
              <a:xfrm>
                <a:off x="6369" y="3250"/>
                <a:ext cx="3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89" name="Freeform 360"/>
              <p:cNvSpPr>
                <a:spLocks/>
              </p:cNvSpPr>
              <p:nvPr/>
            </p:nvSpPr>
            <p:spPr bwMode="auto">
              <a:xfrm>
                <a:off x="6573" y="3250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  <a:gd name="T3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0" name="Freeform 361"/>
              <p:cNvSpPr>
                <a:spLocks/>
              </p:cNvSpPr>
              <p:nvPr/>
            </p:nvSpPr>
            <p:spPr bwMode="auto">
              <a:xfrm>
                <a:off x="6640" y="322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1" name="Freeform 362"/>
              <p:cNvSpPr>
                <a:spLocks/>
              </p:cNvSpPr>
              <p:nvPr/>
            </p:nvSpPr>
            <p:spPr bwMode="auto">
              <a:xfrm>
                <a:off x="6640" y="32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2" name="Freeform 363"/>
              <p:cNvSpPr>
                <a:spLocks/>
              </p:cNvSpPr>
              <p:nvPr/>
            </p:nvSpPr>
            <p:spPr bwMode="auto">
              <a:xfrm>
                <a:off x="6633" y="32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3" name="Freeform 364"/>
              <p:cNvSpPr>
                <a:spLocks/>
              </p:cNvSpPr>
              <p:nvPr/>
            </p:nvSpPr>
            <p:spPr bwMode="auto">
              <a:xfrm>
                <a:off x="6365" y="3314"/>
                <a:ext cx="4" cy="5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2"/>
                      <a:pt x="2" y="1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4" name="Freeform 365"/>
              <p:cNvSpPr>
                <a:spLocks/>
              </p:cNvSpPr>
              <p:nvPr/>
            </p:nvSpPr>
            <p:spPr bwMode="auto">
              <a:xfrm>
                <a:off x="6640" y="3231"/>
                <a:ext cx="0" cy="5"/>
              </a:xfrm>
              <a:custGeom>
                <a:avLst/>
                <a:gdLst>
                  <a:gd name="T0" fmla="*/ 2 h 2"/>
                  <a:gd name="T1" fmla="*/ 1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5" name="Freeform 366"/>
              <p:cNvSpPr>
                <a:spLocks/>
              </p:cNvSpPr>
              <p:nvPr/>
            </p:nvSpPr>
            <p:spPr bwMode="auto">
              <a:xfrm>
                <a:off x="6490" y="3219"/>
                <a:ext cx="3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6" name="Freeform 367"/>
              <p:cNvSpPr>
                <a:spLocks/>
              </p:cNvSpPr>
              <p:nvPr/>
            </p:nvSpPr>
            <p:spPr bwMode="auto">
              <a:xfrm>
                <a:off x="6666" y="3205"/>
                <a:ext cx="2" cy="5"/>
              </a:xfrm>
              <a:custGeom>
                <a:avLst/>
                <a:gdLst>
                  <a:gd name="T0" fmla="*/ 0 w 2"/>
                  <a:gd name="T1" fmla="*/ 0 h 5"/>
                  <a:gd name="T2" fmla="*/ 2 w 2"/>
                  <a:gd name="T3" fmla="*/ 5 h 5"/>
                  <a:gd name="T4" fmla="*/ 2 w 2"/>
                  <a:gd name="T5" fmla="*/ 5 h 5"/>
                  <a:gd name="T6" fmla="*/ 0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7" name="Rectangle 368"/>
              <p:cNvSpPr>
                <a:spLocks noChangeArrowheads="1"/>
              </p:cNvSpPr>
              <p:nvPr/>
            </p:nvSpPr>
            <p:spPr bwMode="auto">
              <a:xfrm>
                <a:off x="6943" y="2776"/>
                <a:ext cx="1" cy="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8" name="Oval 369"/>
              <p:cNvSpPr>
                <a:spLocks noChangeArrowheads="1"/>
              </p:cNvSpPr>
              <p:nvPr/>
            </p:nvSpPr>
            <p:spPr bwMode="auto">
              <a:xfrm>
                <a:off x="6047" y="2255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299" name="Freeform 370"/>
              <p:cNvSpPr>
                <a:spLocks/>
              </p:cNvSpPr>
              <p:nvPr/>
            </p:nvSpPr>
            <p:spPr bwMode="auto">
              <a:xfrm>
                <a:off x="6882" y="27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0" name="Freeform 371"/>
              <p:cNvSpPr>
                <a:spLocks/>
              </p:cNvSpPr>
              <p:nvPr/>
            </p:nvSpPr>
            <p:spPr bwMode="auto">
              <a:xfrm>
                <a:off x="6894" y="2757"/>
                <a:ext cx="2" cy="3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1" name="Freeform 372"/>
              <p:cNvSpPr>
                <a:spLocks/>
              </p:cNvSpPr>
              <p:nvPr/>
            </p:nvSpPr>
            <p:spPr bwMode="auto">
              <a:xfrm>
                <a:off x="6047" y="22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2" name="Freeform 373"/>
              <p:cNvSpPr>
                <a:spLocks/>
              </p:cNvSpPr>
              <p:nvPr/>
            </p:nvSpPr>
            <p:spPr bwMode="auto">
              <a:xfrm>
                <a:off x="6879" y="2710"/>
                <a:ext cx="162" cy="130"/>
              </a:xfrm>
              <a:custGeom>
                <a:avLst/>
                <a:gdLst>
                  <a:gd name="T0" fmla="*/ 63 w 68"/>
                  <a:gd name="T1" fmla="*/ 35 h 55"/>
                  <a:gd name="T2" fmla="*/ 47 w 68"/>
                  <a:gd name="T3" fmla="*/ 21 h 55"/>
                  <a:gd name="T4" fmla="*/ 43 w 68"/>
                  <a:gd name="T5" fmla="*/ 21 h 55"/>
                  <a:gd name="T6" fmla="*/ 40 w 68"/>
                  <a:gd name="T7" fmla="*/ 15 h 55"/>
                  <a:gd name="T8" fmla="*/ 35 w 68"/>
                  <a:gd name="T9" fmla="*/ 11 h 55"/>
                  <a:gd name="T10" fmla="*/ 29 w 68"/>
                  <a:gd name="T11" fmla="*/ 6 h 55"/>
                  <a:gd name="T12" fmla="*/ 24 w 68"/>
                  <a:gd name="T13" fmla="*/ 7 h 55"/>
                  <a:gd name="T14" fmla="*/ 16 w 68"/>
                  <a:gd name="T15" fmla="*/ 6 h 55"/>
                  <a:gd name="T16" fmla="*/ 13 w 68"/>
                  <a:gd name="T17" fmla="*/ 5 h 55"/>
                  <a:gd name="T18" fmla="*/ 10 w 68"/>
                  <a:gd name="T19" fmla="*/ 1 h 55"/>
                  <a:gd name="T20" fmla="*/ 9 w 68"/>
                  <a:gd name="T21" fmla="*/ 1 h 55"/>
                  <a:gd name="T22" fmla="*/ 5 w 68"/>
                  <a:gd name="T23" fmla="*/ 2 h 55"/>
                  <a:gd name="T24" fmla="*/ 2 w 68"/>
                  <a:gd name="T25" fmla="*/ 3 h 55"/>
                  <a:gd name="T26" fmla="*/ 2 w 68"/>
                  <a:gd name="T27" fmla="*/ 6 h 55"/>
                  <a:gd name="T28" fmla="*/ 5 w 68"/>
                  <a:gd name="T29" fmla="*/ 8 h 55"/>
                  <a:gd name="T30" fmla="*/ 4 w 68"/>
                  <a:gd name="T31" fmla="*/ 10 h 55"/>
                  <a:gd name="T32" fmla="*/ 6 w 68"/>
                  <a:gd name="T33" fmla="*/ 13 h 55"/>
                  <a:gd name="T34" fmla="*/ 4 w 68"/>
                  <a:gd name="T35" fmla="*/ 16 h 55"/>
                  <a:gd name="T36" fmla="*/ 2 w 68"/>
                  <a:gd name="T37" fmla="*/ 19 h 55"/>
                  <a:gd name="T38" fmla="*/ 6 w 68"/>
                  <a:gd name="T39" fmla="*/ 16 h 55"/>
                  <a:gd name="T40" fmla="*/ 9 w 68"/>
                  <a:gd name="T41" fmla="*/ 13 h 55"/>
                  <a:gd name="T42" fmla="*/ 7 w 68"/>
                  <a:gd name="T43" fmla="*/ 19 h 55"/>
                  <a:gd name="T44" fmla="*/ 8 w 68"/>
                  <a:gd name="T45" fmla="*/ 18 h 55"/>
                  <a:gd name="T46" fmla="*/ 8 w 68"/>
                  <a:gd name="T47" fmla="*/ 21 h 55"/>
                  <a:gd name="T48" fmla="*/ 9 w 68"/>
                  <a:gd name="T49" fmla="*/ 21 h 55"/>
                  <a:gd name="T50" fmla="*/ 10 w 68"/>
                  <a:gd name="T51" fmla="*/ 22 h 55"/>
                  <a:gd name="T52" fmla="*/ 15 w 68"/>
                  <a:gd name="T53" fmla="*/ 17 h 55"/>
                  <a:gd name="T54" fmla="*/ 11 w 68"/>
                  <a:gd name="T55" fmla="*/ 23 h 55"/>
                  <a:gd name="T56" fmla="*/ 13 w 68"/>
                  <a:gd name="T57" fmla="*/ 23 h 55"/>
                  <a:gd name="T58" fmla="*/ 16 w 68"/>
                  <a:gd name="T59" fmla="*/ 23 h 55"/>
                  <a:gd name="T60" fmla="*/ 18 w 68"/>
                  <a:gd name="T61" fmla="*/ 24 h 55"/>
                  <a:gd name="T62" fmla="*/ 18 w 68"/>
                  <a:gd name="T63" fmla="*/ 24 h 55"/>
                  <a:gd name="T64" fmla="*/ 21 w 68"/>
                  <a:gd name="T65" fmla="*/ 24 h 55"/>
                  <a:gd name="T66" fmla="*/ 23 w 68"/>
                  <a:gd name="T67" fmla="*/ 23 h 55"/>
                  <a:gd name="T68" fmla="*/ 22 w 68"/>
                  <a:gd name="T69" fmla="*/ 26 h 55"/>
                  <a:gd name="T70" fmla="*/ 25 w 68"/>
                  <a:gd name="T71" fmla="*/ 24 h 55"/>
                  <a:gd name="T72" fmla="*/ 24 w 68"/>
                  <a:gd name="T73" fmla="*/ 27 h 55"/>
                  <a:gd name="T74" fmla="*/ 26 w 68"/>
                  <a:gd name="T75" fmla="*/ 29 h 55"/>
                  <a:gd name="T76" fmla="*/ 28 w 68"/>
                  <a:gd name="T77" fmla="*/ 30 h 55"/>
                  <a:gd name="T78" fmla="*/ 29 w 68"/>
                  <a:gd name="T79" fmla="*/ 32 h 55"/>
                  <a:gd name="T80" fmla="*/ 31 w 68"/>
                  <a:gd name="T81" fmla="*/ 31 h 55"/>
                  <a:gd name="T82" fmla="*/ 32 w 68"/>
                  <a:gd name="T83" fmla="*/ 32 h 55"/>
                  <a:gd name="T84" fmla="*/ 31 w 68"/>
                  <a:gd name="T85" fmla="*/ 33 h 55"/>
                  <a:gd name="T86" fmla="*/ 34 w 68"/>
                  <a:gd name="T87" fmla="*/ 34 h 55"/>
                  <a:gd name="T88" fmla="*/ 37 w 68"/>
                  <a:gd name="T89" fmla="*/ 34 h 55"/>
                  <a:gd name="T90" fmla="*/ 39 w 68"/>
                  <a:gd name="T91" fmla="*/ 34 h 55"/>
                  <a:gd name="T92" fmla="*/ 44 w 68"/>
                  <a:gd name="T93" fmla="*/ 32 h 55"/>
                  <a:gd name="T94" fmla="*/ 43 w 68"/>
                  <a:gd name="T95" fmla="*/ 36 h 55"/>
                  <a:gd name="T96" fmla="*/ 46 w 68"/>
                  <a:gd name="T97" fmla="*/ 36 h 55"/>
                  <a:gd name="T98" fmla="*/ 47 w 68"/>
                  <a:gd name="T99" fmla="*/ 38 h 55"/>
                  <a:gd name="T100" fmla="*/ 48 w 68"/>
                  <a:gd name="T101" fmla="*/ 43 h 55"/>
                  <a:gd name="T102" fmla="*/ 50 w 68"/>
                  <a:gd name="T103" fmla="*/ 44 h 55"/>
                  <a:gd name="T104" fmla="*/ 58 w 68"/>
                  <a:gd name="T105" fmla="*/ 45 h 55"/>
                  <a:gd name="T106" fmla="*/ 58 w 68"/>
                  <a:gd name="T107" fmla="*/ 5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" h="55">
                    <a:moveTo>
                      <a:pt x="66" y="42"/>
                    </a:moveTo>
                    <a:cubicBezTo>
                      <a:pt x="65" y="40"/>
                      <a:pt x="67" y="35"/>
                      <a:pt x="64" y="34"/>
                    </a:cubicBezTo>
                    <a:cubicBezTo>
                      <a:pt x="63" y="35"/>
                      <a:pt x="62" y="35"/>
                      <a:pt x="62" y="36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6"/>
                      <a:pt x="62" y="35"/>
                      <a:pt x="63" y="35"/>
                    </a:cubicBezTo>
                    <a:cubicBezTo>
                      <a:pt x="62" y="34"/>
                      <a:pt x="61" y="34"/>
                      <a:pt x="61" y="33"/>
                    </a:cubicBezTo>
                    <a:cubicBezTo>
                      <a:pt x="59" y="34"/>
                      <a:pt x="60" y="32"/>
                      <a:pt x="58" y="34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8" y="33"/>
                      <a:pt x="58" y="33"/>
                      <a:pt x="59" y="31"/>
                    </a:cubicBezTo>
                    <a:cubicBezTo>
                      <a:pt x="59" y="28"/>
                      <a:pt x="56" y="27"/>
                      <a:pt x="55" y="24"/>
                    </a:cubicBezTo>
                    <a:cubicBezTo>
                      <a:pt x="53" y="22"/>
                      <a:pt x="50" y="22"/>
                      <a:pt x="47" y="21"/>
                    </a:cubicBezTo>
                    <a:cubicBezTo>
                      <a:pt x="45" y="23"/>
                      <a:pt x="45" y="22"/>
                      <a:pt x="43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2" y="23"/>
                      <a:pt x="43" y="22"/>
                      <a:pt x="44" y="21"/>
                    </a:cubicBezTo>
                    <a:cubicBezTo>
                      <a:pt x="43" y="22"/>
                      <a:pt x="44" y="21"/>
                      <a:pt x="42" y="22"/>
                    </a:cubicBezTo>
                    <a:cubicBezTo>
                      <a:pt x="41" y="24"/>
                      <a:pt x="44" y="20"/>
                      <a:pt x="43" y="21"/>
                    </a:cubicBezTo>
                    <a:cubicBezTo>
                      <a:pt x="44" y="20"/>
                      <a:pt x="42" y="22"/>
                      <a:pt x="43" y="21"/>
                    </a:cubicBezTo>
                    <a:cubicBezTo>
                      <a:pt x="41" y="22"/>
                      <a:pt x="44" y="20"/>
                      <a:pt x="44" y="18"/>
                    </a:cubicBezTo>
                    <a:cubicBezTo>
                      <a:pt x="43" y="18"/>
                      <a:pt x="41" y="19"/>
                      <a:pt x="41" y="17"/>
                    </a:cubicBezTo>
                    <a:cubicBezTo>
                      <a:pt x="41" y="17"/>
                      <a:pt x="40" y="18"/>
                      <a:pt x="40" y="18"/>
                    </a:cubicBezTo>
                    <a:cubicBezTo>
                      <a:pt x="42" y="16"/>
                      <a:pt x="39" y="19"/>
                      <a:pt x="40" y="17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41" y="15"/>
                      <a:pt x="39" y="17"/>
                      <a:pt x="40" y="15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38" y="16"/>
                      <a:pt x="40" y="13"/>
                      <a:pt x="39" y="15"/>
                    </a:cubicBezTo>
                    <a:cubicBezTo>
                      <a:pt x="40" y="14"/>
                      <a:pt x="39" y="14"/>
                      <a:pt x="40" y="13"/>
                    </a:cubicBezTo>
                    <a:cubicBezTo>
                      <a:pt x="37" y="16"/>
                      <a:pt x="40" y="12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37" y="12"/>
                      <a:pt x="37" y="11"/>
                      <a:pt x="35" y="11"/>
                    </a:cubicBezTo>
                    <a:cubicBezTo>
                      <a:pt x="34" y="11"/>
                      <a:pt x="36" y="8"/>
                      <a:pt x="34" y="9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0"/>
                      <a:pt x="33" y="9"/>
                      <a:pt x="34" y="9"/>
                    </a:cubicBezTo>
                    <a:cubicBezTo>
                      <a:pt x="32" y="10"/>
                      <a:pt x="33" y="8"/>
                      <a:pt x="33" y="7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29" y="7"/>
                      <a:pt x="29" y="6"/>
                    </a:cubicBezTo>
                    <a:cubicBezTo>
                      <a:pt x="28" y="9"/>
                      <a:pt x="28" y="7"/>
                      <a:pt x="28" y="8"/>
                    </a:cubicBezTo>
                    <a:cubicBezTo>
                      <a:pt x="28" y="8"/>
                      <a:pt x="28" y="7"/>
                      <a:pt x="28" y="6"/>
                    </a:cubicBezTo>
                    <a:cubicBezTo>
                      <a:pt x="28" y="6"/>
                      <a:pt x="28" y="6"/>
                      <a:pt x="28" y="5"/>
                    </a:cubicBezTo>
                    <a:cubicBezTo>
                      <a:pt x="27" y="6"/>
                      <a:pt x="26" y="7"/>
                      <a:pt x="26" y="7"/>
                    </a:cubicBezTo>
                    <a:cubicBezTo>
                      <a:pt x="27" y="4"/>
                      <a:pt x="26" y="6"/>
                      <a:pt x="26" y="5"/>
                    </a:cubicBezTo>
                    <a:cubicBezTo>
                      <a:pt x="25" y="7"/>
                      <a:pt x="24" y="8"/>
                      <a:pt x="24" y="7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4" y="6"/>
                      <a:pt x="24" y="3"/>
                      <a:pt x="22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5"/>
                      <a:pt x="21" y="3"/>
                      <a:pt x="19" y="5"/>
                    </a:cubicBezTo>
                    <a:cubicBezTo>
                      <a:pt x="19" y="4"/>
                      <a:pt x="19" y="4"/>
                      <a:pt x="19" y="3"/>
                    </a:cubicBezTo>
                    <a:cubicBezTo>
                      <a:pt x="18" y="4"/>
                      <a:pt x="18" y="4"/>
                      <a:pt x="16" y="6"/>
                    </a:cubicBezTo>
                    <a:cubicBezTo>
                      <a:pt x="16" y="6"/>
                      <a:pt x="17" y="5"/>
                      <a:pt x="17" y="4"/>
                    </a:cubicBezTo>
                    <a:cubicBezTo>
                      <a:pt x="17" y="4"/>
                      <a:pt x="18" y="2"/>
                      <a:pt x="16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4"/>
                      <a:pt x="14" y="5"/>
                      <a:pt x="15" y="3"/>
                    </a:cubicBezTo>
                    <a:cubicBezTo>
                      <a:pt x="14" y="4"/>
                      <a:pt x="14" y="5"/>
                      <a:pt x="13" y="6"/>
                    </a:cubicBezTo>
                    <a:cubicBezTo>
                      <a:pt x="13" y="6"/>
                      <a:pt x="14" y="4"/>
                      <a:pt x="13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3"/>
                      <a:pt x="13" y="3"/>
                      <a:pt x="12" y="4"/>
                    </a:cubicBezTo>
                    <a:cubicBezTo>
                      <a:pt x="13" y="2"/>
                      <a:pt x="11" y="3"/>
                      <a:pt x="12" y="2"/>
                    </a:cubicBezTo>
                    <a:cubicBezTo>
                      <a:pt x="11" y="3"/>
                      <a:pt x="12" y="1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11" y="1"/>
                      <a:pt x="9" y="2"/>
                      <a:pt x="8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2"/>
                      <a:pt x="7" y="3"/>
                      <a:pt x="6" y="4"/>
                    </a:cubicBezTo>
                    <a:cubicBezTo>
                      <a:pt x="6" y="3"/>
                      <a:pt x="5" y="4"/>
                      <a:pt x="6" y="3"/>
                    </a:cubicBezTo>
                    <a:cubicBezTo>
                      <a:pt x="7" y="3"/>
                      <a:pt x="8" y="2"/>
                      <a:pt x="10" y="1"/>
                    </a:cubicBezTo>
                    <a:cubicBezTo>
                      <a:pt x="10" y="0"/>
                      <a:pt x="7" y="2"/>
                      <a:pt x="9" y="1"/>
                    </a:cubicBezTo>
                    <a:cubicBezTo>
                      <a:pt x="9" y="0"/>
                      <a:pt x="9" y="1"/>
                      <a:pt x="7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2"/>
                      <a:pt x="6" y="1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3" y="3"/>
                      <a:pt x="4" y="2"/>
                    </a:cubicBezTo>
                    <a:cubicBezTo>
                      <a:pt x="6" y="1"/>
                      <a:pt x="7" y="1"/>
                      <a:pt x="7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4" y="2"/>
                      <a:pt x="3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7" y="2"/>
                      <a:pt x="5" y="3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4" y="4"/>
                      <a:pt x="4" y="4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3" y="6"/>
                      <a:pt x="4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7"/>
                      <a:pt x="4" y="5"/>
                      <a:pt x="5" y="5"/>
                    </a:cubicBezTo>
                    <a:cubicBezTo>
                      <a:pt x="4" y="5"/>
                      <a:pt x="2" y="7"/>
                      <a:pt x="2" y="8"/>
                    </a:cubicBezTo>
                    <a:cubicBezTo>
                      <a:pt x="2" y="8"/>
                      <a:pt x="4" y="7"/>
                      <a:pt x="3" y="9"/>
                    </a:cubicBezTo>
                    <a:cubicBezTo>
                      <a:pt x="3" y="9"/>
                      <a:pt x="4" y="9"/>
                      <a:pt x="5" y="8"/>
                    </a:cubicBezTo>
                    <a:cubicBezTo>
                      <a:pt x="5" y="8"/>
                      <a:pt x="3" y="10"/>
                      <a:pt x="4" y="9"/>
                    </a:cubicBezTo>
                    <a:cubicBezTo>
                      <a:pt x="3" y="10"/>
                      <a:pt x="2" y="12"/>
                      <a:pt x="1" y="13"/>
                    </a:cubicBezTo>
                    <a:cubicBezTo>
                      <a:pt x="1" y="13"/>
                      <a:pt x="0" y="14"/>
                      <a:pt x="1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4"/>
                      <a:pt x="2" y="13"/>
                      <a:pt x="2" y="12"/>
                    </a:cubicBezTo>
                    <a:cubicBezTo>
                      <a:pt x="3" y="10"/>
                      <a:pt x="3" y="12"/>
                      <a:pt x="4" y="10"/>
                    </a:cubicBezTo>
                    <a:cubicBezTo>
                      <a:pt x="4" y="11"/>
                      <a:pt x="5" y="11"/>
                      <a:pt x="5" y="11"/>
                    </a:cubicBezTo>
                    <a:cubicBezTo>
                      <a:pt x="5" y="11"/>
                      <a:pt x="4" y="12"/>
                      <a:pt x="3" y="13"/>
                    </a:cubicBezTo>
                    <a:cubicBezTo>
                      <a:pt x="5" y="12"/>
                      <a:pt x="6" y="11"/>
                      <a:pt x="6" y="12"/>
                    </a:cubicBezTo>
                    <a:cubicBezTo>
                      <a:pt x="7" y="11"/>
                      <a:pt x="7" y="11"/>
                      <a:pt x="8" y="9"/>
                    </a:cubicBezTo>
                    <a:cubicBezTo>
                      <a:pt x="8" y="9"/>
                      <a:pt x="8" y="8"/>
                      <a:pt x="8" y="9"/>
                    </a:cubicBezTo>
                    <a:cubicBezTo>
                      <a:pt x="7" y="10"/>
                      <a:pt x="6" y="12"/>
                      <a:pt x="6" y="13"/>
                    </a:cubicBezTo>
                    <a:cubicBezTo>
                      <a:pt x="4" y="15"/>
                      <a:pt x="6" y="12"/>
                      <a:pt x="4" y="14"/>
                    </a:cubicBezTo>
                    <a:cubicBezTo>
                      <a:pt x="2" y="16"/>
                      <a:pt x="2" y="15"/>
                      <a:pt x="3" y="14"/>
                    </a:cubicBezTo>
                    <a:cubicBezTo>
                      <a:pt x="1" y="16"/>
                      <a:pt x="3" y="15"/>
                      <a:pt x="1" y="16"/>
                    </a:cubicBezTo>
                    <a:cubicBezTo>
                      <a:pt x="1" y="17"/>
                      <a:pt x="2" y="16"/>
                      <a:pt x="3" y="16"/>
                    </a:cubicBezTo>
                    <a:cubicBezTo>
                      <a:pt x="4" y="15"/>
                      <a:pt x="4" y="15"/>
                      <a:pt x="4" y="14"/>
                    </a:cubicBezTo>
                    <a:cubicBezTo>
                      <a:pt x="6" y="12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7"/>
                      <a:pt x="4" y="16"/>
                      <a:pt x="4" y="16"/>
                    </a:cubicBezTo>
                    <a:cubicBezTo>
                      <a:pt x="2" y="19"/>
                      <a:pt x="4" y="16"/>
                      <a:pt x="2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3" y="18"/>
                      <a:pt x="3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8"/>
                      <a:pt x="4" y="17"/>
                      <a:pt x="4" y="17"/>
                    </a:cubicBezTo>
                    <a:cubicBezTo>
                      <a:pt x="6" y="14"/>
                      <a:pt x="4" y="16"/>
                      <a:pt x="5" y="16"/>
                    </a:cubicBezTo>
                    <a:cubicBezTo>
                      <a:pt x="6" y="15"/>
                      <a:pt x="5" y="16"/>
                      <a:pt x="6" y="15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4"/>
                      <a:pt x="6" y="15"/>
                      <a:pt x="6" y="16"/>
                    </a:cubicBezTo>
                    <a:cubicBezTo>
                      <a:pt x="6" y="16"/>
                      <a:pt x="5" y="16"/>
                      <a:pt x="6" y="15"/>
                    </a:cubicBezTo>
                    <a:cubicBezTo>
                      <a:pt x="5" y="17"/>
                      <a:pt x="4" y="19"/>
                      <a:pt x="3" y="19"/>
                    </a:cubicBezTo>
                    <a:cubicBezTo>
                      <a:pt x="3" y="21"/>
                      <a:pt x="4" y="18"/>
                      <a:pt x="5" y="18"/>
                    </a:cubicBezTo>
                    <a:cubicBezTo>
                      <a:pt x="4" y="19"/>
                      <a:pt x="5" y="17"/>
                      <a:pt x="6" y="16"/>
                    </a:cubicBezTo>
                    <a:cubicBezTo>
                      <a:pt x="9" y="13"/>
                      <a:pt x="4" y="20"/>
                      <a:pt x="5" y="19"/>
                    </a:cubicBezTo>
                    <a:cubicBezTo>
                      <a:pt x="7" y="17"/>
                      <a:pt x="8" y="16"/>
                      <a:pt x="9" y="13"/>
                    </a:cubicBezTo>
                    <a:cubicBezTo>
                      <a:pt x="10" y="13"/>
                      <a:pt x="10" y="12"/>
                      <a:pt x="10" y="12"/>
                    </a:cubicBezTo>
                    <a:cubicBezTo>
                      <a:pt x="9" y="14"/>
                      <a:pt x="9" y="14"/>
                      <a:pt x="8" y="15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6" y="19"/>
                      <a:pt x="6" y="20"/>
                      <a:pt x="5" y="21"/>
                    </a:cubicBezTo>
                    <a:cubicBezTo>
                      <a:pt x="6" y="20"/>
                      <a:pt x="6" y="19"/>
                      <a:pt x="7" y="19"/>
                    </a:cubicBezTo>
                    <a:cubicBezTo>
                      <a:pt x="6" y="20"/>
                      <a:pt x="6" y="21"/>
                      <a:pt x="6" y="21"/>
                    </a:cubicBezTo>
                    <a:cubicBezTo>
                      <a:pt x="6" y="20"/>
                      <a:pt x="7" y="18"/>
                      <a:pt x="8" y="18"/>
                    </a:cubicBezTo>
                    <a:cubicBezTo>
                      <a:pt x="8" y="18"/>
                      <a:pt x="7" y="20"/>
                      <a:pt x="7" y="20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7" y="20"/>
                      <a:pt x="5" y="22"/>
                      <a:pt x="6" y="22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8" y="20"/>
                      <a:pt x="6" y="23"/>
                      <a:pt x="7" y="22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1"/>
                      <a:pt x="7" y="22"/>
                      <a:pt x="8" y="21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8" y="22"/>
                      <a:pt x="9" y="20"/>
                      <a:pt x="8" y="22"/>
                    </a:cubicBezTo>
                    <a:cubicBezTo>
                      <a:pt x="9" y="19"/>
                      <a:pt x="8" y="21"/>
                      <a:pt x="8" y="20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8" y="21"/>
                      <a:pt x="10" y="19"/>
                      <a:pt x="10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8" y="23"/>
                      <a:pt x="11" y="19"/>
                      <a:pt x="10" y="20"/>
                    </a:cubicBezTo>
                    <a:cubicBezTo>
                      <a:pt x="10" y="21"/>
                      <a:pt x="9" y="22"/>
                      <a:pt x="9" y="23"/>
                    </a:cubicBezTo>
                    <a:cubicBezTo>
                      <a:pt x="10" y="20"/>
                      <a:pt x="11" y="20"/>
                      <a:pt x="12" y="18"/>
                    </a:cubicBezTo>
                    <a:cubicBezTo>
                      <a:pt x="11" y="19"/>
                      <a:pt x="10" y="21"/>
                      <a:pt x="9" y="23"/>
                    </a:cubicBezTo>
                    <a:cubicBezTo>
                      <a:pt x="10" y="21"/>
                      <a:pt x="9" y="24"/>
                      <a:pt x="10" y="22"/>
                    </a:cubicBezTo>
                    <a:cubicBezTo>
                      <a:pt x="10" y="21"/>
                      <a:pt x="11" y="21"/>
                      <a:pt x="12" y="20"/>
                    </a:cubicBezTo>
                    <a:cubicBezTo>
                      <a:pt x="12" y="20"/>
                      <a:pt x="11" y="21"/>
                      <a:pt x="11" y="21"/>
                    </a:cubicBezTo>
                    <a:cubicBezTo>
                      <a:pt x="11" y="21"/>
                      <a:pt x="12" y="19"/>
                      <a:pt x="12" y="19"/>
                    </a:cubicBezTo>
                    <a:cubicBezTo>
                      <a:pt x="12" y="19"/>
                      <a:pt x="14" y="17"/>
                      <a:pt x="13" y="19"/>
                    </a:cubicBezTo>
                    <a:cubicBezTo>
                      <a:pt x="12" y="20"/>
                      <a:pt x="12" y="19"/>
                      <a:pt x="12" y="20"/>
                    </a:cubicBezTo>
                    <a:cubicBezTo>
                      <a:pt x="12" y="21"/>
                      <a:pt x="14" y="17"/>
                      <a:pt x="15" y="17"/>
                    </a:cubicBezTo>
                    <a:cubicBezTo>
                      <a:pt x="15" y="16"/>
                      <a:pt x="16" y="13"/>
                      <a:pt x="17" y="12"/>
                    </a:cubicBezTo>
                    <a:cubicBezTo>
                      <a:pt x="17" y="13"/>
                      <a:pt x="16" y="13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5" y="18"/>
                      <a:pt x="13" y="19"/>
                      <a:pt x="12" y="2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2" y="21"/>
                      <a:pt x="12" y="23"/>
                      <a:pt x="12" y="22"/>
                    </a:cubicBezTo>
                    <a:cubicBezTo>
                      <a:pt x="13" y="21"/>
                      <a:pt x="12" y="23"/>
                      <a:pt x="12" y="22"/>
                    </a:cubicBezTo>
                    <a:cubicBezTo>
                      <a:pt x="13" y="21"/>
                      <a:pt x="14" y="19"/>
                      <a:pt x="14" y="20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3" y="21"/>
                      <a:pt x="13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4"/>
                      <a:pt x="16" y="20"/>
                    </a:cubicBezTo>
                    <a:cubicBezTo>
                      <a:pt x="16" y="22"/>
                      <a:pt x="16" y="22"/>
                      <a:pt x="15" y="23"/>
                    </a:cubicBezTo>
                    <a:cubicBezTo>
                      <a:pt x="16" y="23"/>
                      <a:pt x="16" y="22"/>
                      <a:pt x="16" y="22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5"/>
                      <a:pt x="16" y="23"/>
                      <a:pt x="17" y="22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5"/>
                      <a:pt x="17" y="23"/>
                      <a:pt x="17" y="22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8" y="22"/>
                      <a:pt x="17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7" y="24"/>
                      <a:pt x="18" y="24"/>
                      <a:pt x="18" y="24"/>
                    </a:cubicBezTo>
                    <a:cubicBezTo>
                      <a:pt x="18" y="24"/>
                      <a:pt x="18" y="23"/>
                      <a:pt x="18" y="24"/>
                    </a:cubicBezTo>
                    <a:cubicBezTo>
                      <a:pt x="18" y="23"/>
                      <a:pt x="19" y="23"/>
                      <a:pt x="20" y="21"/>
                    </a:cubicBezTo>
                    <a:cubicBezTo>
                      <a:pt x="21" y="19"/>
                      <a:pt x="19" y="22"/>
                      <a:pt x="20" y="2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5"/>
                      <a:pt x="20" y="23"/>
                      <a:pt x="20" y="24"/>
                    </a:cubicBezTo>
                    <a:cubicBezTo>
                      <a:pt x="20" y="24"/>
                      <a:pt x="22" y="22"/>
                      <a:pt x="22" y="22"/>
                    </a:cubicBezTo>
                    <a:cubicBezTo>
                      <a:pt x="24" y="20"/>
                      <a:pt x="21" y="24"/>
                      <a:pt x="20" y="25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2" y="24"/>
                      <a:pt x="22" y="23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5"/>
                      <a:pt x="21" y="26"/>
                      <a:pt x="21" y="26"/>
                    </a:cubicBezTo>
                    <a:cubicBezTo>
                      <a:pt x="22" y="24"/>
                      <a:pt x="22" y="25"/>
                      <a:pt x="23" y="2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1" y="26"/>
                      <a:pt x="23" y="24"/>
                      <a:pt x="24" y="24"/>
                    </a:cubicBezTo>
                    <a:cubicBezTo>
                      <a:pt x="24" y="23"/>
                      <a:pt x="23" y="24"/>
                      <a:pt x="23" y="25"/>
                    </a:cubicBezTo>
                    <a:cubicBezTo>
                      <a:pt x="22" y="25"/>
                      <a:pt x="23" y="25"/>
                      <a:pt x="23" y="25"/>
                    </a:cubicBezTo>
                    <a:cubicBezTo>
                      <a:pt x="22" y="26"/>
                      <a:pt x="23" y="25"/>
                      <a:pt x="22" y="26"/>
                    </a:cubicBezTo>
                    <a:cubicBezTo>
                      <a:pt x="22" y="26"/>
                      <a:pt x="23" y="25"/>
                      <a:pt x="23" y="25"/>
                    </a:cubicBezTo>
                    <a:cubicBezTo>
                      <a:pt x="23" y="25"/>
                      <a:pt x="24" y="25"/>
                      <a:pt x="23" y="26"/>
                    </a:cubicBezTo>
                    <a:cubicBezTo>
                      <a:pt x="23" y="26"/>
                      <a:pt x="23" y="26"/>
                      <a:pt x="24" y="25"/>
                    </a:cubicBezTo>
                    <a:cubicBezTo>
                      <a:pt x="24" y="25"/>
                      <a:pt x="24" y="24"/>
                      <a:pt x="25" y="24"/>
                    </a:cubicBezTo>
                    <a:cubicBezTo>
                      <a:pt x="25" y="24"/>
                      <a:pt x="25" y="23"/>
                      <a:pt x="25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4"/>
                      <a:pt x="25" y="24"/>
                      <a:pt x="26" y="23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5" y="24"/>
                      <a:pt x="25" y="24"/>
                      <a:pt x="26" y="24"/>
                    </a:cubicBezTo>
                    <a:cubicBezTo>
                      <a:pt x="25" y="25"/>
                      <a:pt x="23" y="27"/>
                      <a:pt x="23" y="27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25" y="26"/>
                      <a:pt x="24" y="27"/>
                    </a:cubicBezTo>
                    <a:cubicBezTo>
                      <a:pt x="24" y="28"/>
                      <a:pt x="27" y="24"/>
                      <a:pt x="27" y="25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6"/>
                      <a:pt x="25" y="28"/>
                      <a:pt x="25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4" y="29"/>
                      <a:pt x="27" y="27"/>
                      <a:pt x="26" y="29"/>
                    </a:cubicBezTo>
                    <a:cubicBezTo>
                      <a:pt x="27" y="27"/>
                      <a:pt x="26" y="29"/>
                      <a:pt x="27" y="28"/>
                    </a:cubicBezTo>
                    <a:cubicBezTo>
                      <a:pt x="25" y="30"/>
                      <a:pt x="27" y="28"/>
                      <a:pt x="26" y="29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29"/>
                      <a:pt x="31" y="25"/>
                      <a:pt x="29" y="27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6" y="31"/>
                      <a:pt x="29" y="27"/>
                      <a:pt x="28" y="30"/>
                    </a:cubicBezTo>
                    <a:cubicBezTo>
                      <a:pt x="28" y="29"/>
                      <a:pt x="29" y="28"/>
                      <a:pt x="30" y="27"/>
                    </a:cubicBezTo>
                    <a:cubicBezTo>
                      <a:pt x="30" y="28"/>
                      <a:pt x="29" y="29"/>
                      <a:pt x="29" y="30"/>
                    </a:cubicBezTo>
                    <a:cubicBezTo>
                      <a:pt x="29" y="29"/>
                      <a:pt x="30" y="29"/>
                      <a:pt x="29" y="30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1"/>
                      <a:pt x="29" y="30"/>
                      <a:pt x="30" y="30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1" y="30"/>
                      <a:pt x="29" y="33"/>
                      <a:pt x="31" y="31"/>
                    </a:cubicBezTo>
                    <a:cubicBezTo>
                      <a:pt x="30" y="31"/>
                      <a:pt x="30" y="31"/>
                      <a:pt x="30" y="31"/>
                    </a:cubicBezTo>
                    <a:cubicBezTo>
                      <a:pt x="31" y="31"/>
                      <a:pt x="32" y="29"/>
                      <a:pt x="32" y="29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29" y="33"/>
                      <a:pt x="31" y="31"/>
                      <a:pt x="30" y="32"/>
                    </a:cubicBezTo>
                    <a:cubicBezTo>
                      <a:pt x="31" y="31"/>
                      <a:pt x="30" y="32"/>
                      <a:pt x="31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1" y="32"/>
                      <a:pt x="31" y="32"/>
                    </a:cubicBezTo>
                    <a:cubicBezTo>
                      <a:pt x="31" y="33"/>
                      <a:pt x="31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1" y="33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4"/>
                      <a:pt x="32" y="33"/>
                      <a:pt x="32" y="32"/>
                    </a:cubicBezTo>
                    <a:cubicBezTo>
                      <a:pt x="32" y="34"/>
                      <a:pt x="33" y="33"/>
                      <a:pt x="34" y="33"/>
                    </a:cubicBezTo>
                    <a:cubicBezTo>
                      <a:pt x="34" y="33"/>
                      <a:pt x="33" y="33"/>
                      <a:pt x="33" y="33"/>
                    </a:cubicBezTo>
                    <a:cubicBezTo>
                      <a:pt x="34" y="33"/>
                      <a:pt x="35" y="32"/>
                      <a:pt x="34" y="33"/>
                    </a:cubicBezTo>
                    <a:cubicBezTo>
                      <a:pt x="35" y="32"/>
                      <a:pt x="33" y="34"/>
                      <a:pt x="34" y="34"/>
                    </a:cubicBezTo>
                    <a:cubicBezTo>
                      <a:pt x="33" y="34"/>
                      <a:pt x="35" y="33"/>
                      <a:pt x="34" y="33"/>
                    </a:cubicBezTo>
                    <a:cubicBezTo>
                      <a:pt x="33" y="35"/>
                      <a:pt x="36" y="32"/>
                      <a:pt x="35" y="34"/>
                    </a:cubicBezTo>
                    <a:cubicBezTo>
                      <a:pt x="36" y="33"/>
                      <a:pt x="35" y="34"/>
                      <a:pt x="34" y="35"/>
                    </a:cubicBezTo>
                    <a:cubicBezTo>
                      <a:pt x="35" y="34"/>
                      <a:pt x="36" y="34"/>
                      <a:pt x="37" y="33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6" y="34"/>
                      <a:pt x="36" y="34"/>
                      <a:pt x="37" y="34"/>
                    </a:cubicBezTo>
                    <a:cubicBezTo>
                      <a:pt x="38" y="33"/>
                      <a:pt x="39" y="32"/>
                      <a:pt x="39" y="32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39" y="33"/>
                      <a:pt x="39" y="32"/>
                      <a:pt x="39" y="33"/>
                    </a:cubicBezTo>
                    <a:cubicBezTo>
                      <a:pt x="37" y="35"/>
                      <a:pt x="38" y="34"/>
                      <a:pt x="38" y="35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40" y="33"/>
                      <a:pt x="38" y="35"/>
                      <a:pt x="38" y="35"/>
                    </a:cubicBezTo>
                    <a:cubicBezTo>
                      <a:pt x="42" y="32"/>
                      <a:pt x="42" y="32"/>
                      <a:pt x="42" y="32"/>
                    </a:cubicBezTo>
                    <a:cubicBezTo>
                      <a:pt x="42" y="32"/>
                      <a:pt x="41" y="33"/>
                      <a:pt x="40" y="34"/>
                    </a:cubicBezTo>
                    <a:cubicBezTo>
                      <a:pt x="40" y="34"/>
                      <a:pt x="42" y="32"/>
                      <a:pt x="44" y="31"/>
                    </a:cubicBezTo>
                    <a:cubicBezTo>
                      <a:pt x="44" y="31"/>
                      <a:pt x="45" y="31"/>
                      <a:pt x="45" y="31"/>
                    </a:cubicBezTo>
                    <a:cubicBezTo>
                      <a:pt x="44" y="32"/>
                      <a:pt x="45" y="31"/>
                      <a:pt x="44" y="32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43" y="33"/>
                      <a:pt x="41" y="34"/>
                      <a:pt x="40" y="35"/>
                    </a:cubicBezTo>
                    <a:cubicBezTo>
                      <a:pt x="41" y="35"/>
                      <a:pt x="41" y="36"/>
                      <a:pt x="41" y="36"/>
                    </a:cubicBezTo>
                    <a:cubicBezTo>
                      <a:pt x="43" y="34"/>
                      <a:pt x="42" y="35"/>
                      <a:pt x="44" y="34"/>
                    </a:cubicBezTo>
                    <a:cubicBezTo>
                      <a:pt x="44" y="34"/>
                      <a:pt x="43" y="35"/>
                      <a:pt x="42" y="36"/>
                    </a:cubicBezTo>
                    <a:cubicBezTo>
                      <a:pt x="43" y="35"/>
                      <a:pt x="43" y="36"/>
                      <a:pt x="43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3" y="37"/>
                      <a:pt x="45" y="36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4" y="37"/>
                      <a:pt x="47" y="34"/>
                      <a:pt x="46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6" y="36"/>
                      <a:pt x="44" y="38"/>
                      <a:pt x="46" y="36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7" y="36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45" y="39"/>
                      <a:pt x="47" y="36"/>
                      <a:pt x="47" y="37"/>
                    </a:cubicBezTo>
                    <a:cubicBezTo>
                      <a:pt x="47" y="37"/>
                      <a:pt x="46" y="38"/>
                      <a:pt x="46" y="38"/>
                    </a:cubicBezTo>
                    <a:cubicBezTo>
                      <a:pt x="47" y="37"/>
                      <a:pt x="47" y="38"/>
                      <a:pt x="47" y="38"/>
                    </a:cubicBezTo>
                    <a:cubicBezTo>
                      <a:pt x="46" y="39"/>
                      <a:pt x="46" y="39"/>
                      <a:pt x="46" y="39"/>
                    </a:cubicBezTo>
                    <a:cubicBezTo>
                      <a:pt x="47" y="40"/>
                      <a:pt x="47" y="41"/>
                      <a:pt x="50" y="41"/>
                    </a:cubicBezTo>
                    <a:cubicBezTo>
                      <a:pt x="48" y="42"/>
                      <a:pt x="48" y="41"/>
                      <a:pt x="47" y="43"/>
                    </a:cubicBezTo>
                    <a:cubicBezTo>
                      <a:pt x="49" y="41"/>
                      <a:pt x="48" y="42"/>
                      <a:pt x="49" y="42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9" y="42"/>
                      <a:pt x="48" y="43"/>
                      <a:pt x="48" y="43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50" y="42"/>
                      <a:pt x="47" y="45"/>
                      <a:pt x="49" y="43"/>
                    </a:cubicBezTo>
                    <a:cubicBezTo>
                      <a:pt x="48" y="44"/>
                      <a:pt x="48" y="44"/>
                      <a:pt x="48" y="44"/>
                    </a:cubicBezTo>
                    <a:cubicBezTo>
                      <a:pt x="50" y="43"/>
                      <a:pt x="47" y="45"/>
                      <a:pt x="49" y="44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8" y="45"/>
                      <a:pt x="51" y="43"/>
                      <a:pt x="50" y="44"/>
                    </a:cubicBezTo>
                    <a:cubicBezTo>
                      <a:pt x="50" y="44"/>
                      <a:pt x="51" y="44"/>
                      <a:pt x="53" y="43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52" y="44"/>
                      <a:pt x="52" y="46"/>
                      <a:pt x="55" y="45"/>
                    </a:cubicBezTo>
                    <a:cubicBezTo>
                      <a:pt x="54" y="45"/>
                      <a:pt x="54" y="45"/>
                      <a:pt x="54" y="45"/>
                    </a:cubicBezTo>
                    <a:cubicBezTo>
                      <a:pt x="56" y="44"/>
                      <a:pt x="52" y="48"/>
                      <a:pt x="56" y="45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6" y="46"/>
                      <a:pt x="56" y="46"/>
                      <a:pt x="56" y="46"/>
                    </a:cubicBezTo>
                    <a:cubicBezTo>
                      <a:pt x="57" y="46"/>
                      <a:pt x="56" y="46"/>
                      <a:pt x="58" y="46"/>
                    </a:cubicBezTo>
                    <a:cubicBezTo>
                      <a:pt x="56" y="46"/>
                      <a:pt x="56" y="46"/>
                      <a:pt x="56" y="46"/>
                    </a:cubicBezTo>
                    <a:cubicBezTo>
                      <a:pt x="56" y="47"/>
                      <a:pt x="59" y="46"/>
                      <a:pt x="58" y="46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55" y="49"/>
                      <a:pt x="54" y="52"/>
                      <a:pt x="58" y="51"/>
                    </a:cubicBezTo>
                    <a:cubicBezTo>
                      <a:pt x="59" y="50"/>
                      <a:pt x="56" y="52"/>
                      <a:pt x="56" y="52"/>
                    </a:cubicBezTo>
                    <a:cubicBezTo>
                      <a:pt x="60" y="51"/>
                      <a:pt x="56" y="55"/>
                      <a:pt x="61" y="53"/>
                    </a:cubicBezTo>
                    <a:cubicBezTo>
                      <a:pt x="63" y="53"/>
                      <a:pt x="68" y="50"/>
                      <a:pt x="68" y="50"/>
                    </a:cubicBezTo>
                    <a:cubicBezTo>
                      <a:pt x="65" y="50"/>
                      <a:pt x="66" y="47"/>
                      <a:pt x="68" y="44"/>
                    </a:cubicBezTo>
                    <a:cubicBezTo>
                      <a:pt x="67" y="44"/>
                      <a:pt x="66" y="43"/>
                      <a:pt x="66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3" name="Freeform 374"/>
              <p:cNvSpPr>
                <a:spLocks/>
              </p:cNvSpPr>
              <p:nvPr/>
            </p:nvSpPr>
            <p:spPr bwMode="auto">
              <a:xfrm>
                <a:off x="6047" y="2257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4" name="Freeform 375"/>
              <p:cNvSpPr>
                <a:spLocks/>
              </p:cNvSpPr>
              <p:nvPr/>
            </p:nvSpPr>
            <p:spPr bwMode="auto">
              <a:xfrm>
                <a:off x="6882" y="2736"/>
                <a:ext cx="2" cy="5"/>
              </a:xfrm>
              <a:custGeom>
                <a:avLst/>
                <a:gdLst>
                  <a:gd name="T0" fmla="*/ 0 w 1"/>
                  <a:gd name="T1" fmla="*/ 1 h 2"/>
                  <a:gd name="T2" fmla="*/ 1 w 1"/>
                  <a:gd name="T3" fmla="*/ 1 h 2"/>
                  <a:gd name="T4" fmla="*/ 1 w 1"/>
                  <a:gd name="T5" fmla="*/ 0 h 2"/>
                  <a:gd name="T6" fmla="*/ 0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5" name="Freeform 376"/>
              <p:cNvSpPr>
                <a:spLocks/>
              </p:cNvSpPr>
              <p:nvPr/>
            </p:nvSpPr>
            <p:spPr bwMode="auto">
              <a:xfrm>
                <a:off x="6891" y="2710"/>
                <a:ext cx="7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6" name="Freeform 377"/>
              <p:cNvSpPr>
                <a:spLocks/>
              </p:cNvSpPr>
              <p:nvPr/>
            </p:nvSpPr>
            <p:spPr bwMode="auto">
              <a:xfrm>
                <a:off x="6047" y="2252"/>
                <a:ext cx="0" cy="3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1 h 1"/>
                  <a:gd name="T5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7" name="Freeform 378"/>
              <p:cNvSpPr>
                <a:spLocks/>
              </p:cNvSpPr>
              <p:nvPr/>
            </p:nvSpPr>
            <p:spPr bwMode="auto">
              <a:xfrm>
                <a:off x="6047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8" name="Freeform 379"/>
              <p:cNvSpPr>
                <a:spLocks/>
              </p:cNvSpPr>
              <p:nvPr/>
            </p:nvSpPr>
            <p:spPr bwMode="auto">
              <a:xfrm>
                <a:off x="6882" y="2741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09" name="Freeform 380"/>
              <p:cNvSpPr>
                <a:spLocks/>
              </p:cNvSpPr>
              <p:nvPr/>
            </p:nvSpPr>
            <p:spPr bwMode="auto">
              <a:xfrm>
                <a:off x="6884" y="274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0" name="Oval 381"/>
              <p:cNvSpPr>
                <a:spLocks noChangeArrowheads="1"/>
              </p:cNvSpPr>
              <p:nvPr/>
            </p:nvSpPr>
            <p:spPr bwMode="auto">
              <a:xfrm>
                <a:off x="6531" y="2478"/>
                <a:ext cx="1" cy="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1" name="Freeform 382"/>
              <p:cNvSpPr>
                <a:spLocks/>
              </p:cNvSpPr>
              <p:nvPr/>
            </p:nvSpPr>
            <p:spPr bwMode="auto">
              <a:xfrm>
                <a:off x="6879" y="2741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2" name="Freeform 383"/>
              <p:cNvSpPr>
                <a:spLocks/>
              </p:cNvSpPr>
              <p:nvPr/>
            </p:nvSpPr>
            <p:spPr bwMode="auto">
              <a:xfrm>
                <a:off x="6967" y="27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3" name="Freeform 384"/>
              <p:cNvSpPr>
                <a:spLocks/>
              </p:cNvSpPr>
              <p:nvPr/>
            </p:nvSpPr>
            <p:spPr bwMode="auto">
              <a:xfrm>
                <a:off x="6960" y="27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4" name="Freeform 385"/>
              <p:cNvSpPr>
                <a:spLocks/>
              </p:cNvSpPr>
              <p:nvPr/>
            </p:nvSpPr>
            <p:spPr bwMode="auto">
              <a:xfrm>
                <a:off x="6967" y="278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5" name="Freeform 386"/>
              <p:cNvSpPr>
                <a:spLocks/>
              </p:cNvSpPr>
              <p:nvPr/>
            </p:nvSpPr>
            <p:spPr bwMode="auto">
              <a:xfrm>
                <a:off x="6979" y="2790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2 w 2"/>
                  <a:gd name="T5" fmla="*/ 0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6" name="Freeform 387"/>
              <p:cNvSpPr>
                <a:spLocks/>
              </p:cNvSpPr>
              <p:nvPr/>
            </p:nvSpPr>
            <p:spPr bwMode="auto">
              <a:xfrm>
                <a:off x="6528" y="2478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7" name="Freeform 388"/>
              <p:cNvSpPr>
                <a:spLocks/>
              </p:cNvSpPr>
              <p:nvPr/>
            </p:nvSpPr>
            <p:spPr bwMode="auto">
              <a:xfrm>
                <a:off x="6526" y="28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8" name="Freeform 389"/>
              <p:cNvSpPr>
                <a:spLocks/>
              </p:cNvSpPr>
              <p:nvPr/>
            </p:nvSpPr>
            <p:spPr bwMode="auto">
              <a:xfrm>
                <a:off x="6955" y="27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19" name="Freeform 390"/>
              <p:cNvSpPr>
                <a:spLocks/>
              </p:cNvSpPr>
              <p:nvPr/>
            </p:nvSpPr>
            <p:spPr bwMode="auto">
              <a:xfrm>
                <a:off x="6047" y="22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0" name="Rectangle 391"/>
              <p:cNvSpPr>
                <a:spLocks noChangeArrowheads="1"/>
              </p:cNvSpPr>
              <p:nvPr/>
            </p:nvSpPr>
            <p:spPr bwMode="auto">
              <a:xfrm>
                <a:off x="6047" y="2259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1" name="Freeform 392"/>
              <p:cNvSpPr>
                <a:spLocks/>
              </p:cNvSpPr>
              <p:nvPr/>
            </p:nvSpPr>
            <p:spPr bwMode="auto">
              <a:xfrm>
                <a:off x="6946" y="272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2" name="Freeform 393"/>
              <p:cNvSpPr>
                <a:spLocks/>
              </p:cNvSpPr>
              <p:nvPr/>
            </p:nvSpPr>
            <p:spPr bwMode="auto">
              <a:xfrm>
                <a:off x="6047" y="22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3" name="Freeform 394"/>
              <p:cNvSpPr>
                <a:spLocks/>
              </p:cNvSpPr>
              <p:nvPr/>
            </p:nvSpPr>
            <p:spPr bwMode="auto">
              <a:xfrm>
                <a:off x="6922" y="27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4" name="Freeform 395"/>
              <p:cNvSpPr>
                <a:spLocks/>
              </p:cNvSpPr>
              <p:nvPr/>
            </p:nvSpPr>
            <p:spPr bwMode="auto">
              <a:xfrm>
                <a:off x="6277" y="2686"/>
                <a:ext cx="21" cy="14"/>
              </a:xfrm>
              <a:custGeom>
                <a:avLst/>
                <a:gdLst>
                  <a:gd name="T0" fmla="*/ 0 w 9"/>
                  <a:gd name="T1" fmla="*/ 0 h 6"/>
                  <a:gd name="T2" fmla="*/ 9 w 9"/>
                  <a:gd name="T3" fmla="*/ 6 h 6"/>
                  <a:gd name="T4" fmla="*/ 0 w 9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9" y="6"/>
                      <a:pt x="9" y="6"/>
                      <a:pt x="9" y="6"/>
                    </a:cubicBezTo>
                    <a:cubicBezTo>
                      <a:pt x="6" y="3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5" name="Freeform 396"/>
              <p:cNvSpPr>
                <a:spLocks/>
              </p:cNvSpPr>
              <p:nvPr/>
            </p:nvSpPr>
            <p:spPr bwMode="auto">
              <a:xfrm>
                <a:off x="6073" y="2527"/>
                <a:ext cx="5" cy="7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3 h 3"/>
                  <a:gd name="T4" fmla="*/ 2 w 2"/>
                  <a:gd name="T5" fmla="*/ 1 h 3"/>
                  <a:gd name="T6" fmla="*/ 1 w 2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2"/>
                      <a:pt x="2" y="2"/>
                      <a:pt x="2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6" name="Freeform 397"/>
              <p:cNvSpPr>
                <a:spLocks/>
              </p:cNvSpPr>
              <p:nvPr/>
            </p:nvSpPr>
            <p:spPr bwMode="auto">
              <a:xfrm>
                <a:off x="6059" y="2345"/>
                <a:ext cx="7" cy="5"/>
              </a:xfrm>
              <a:custGeom>
                <a:avLst/>
                <a:gdLst>
                  <a:gd name="T0" fmla="*/ 2 w 3"/>
                  <a:gd name="T1" fmla="*/ 1 h 2"/>
                  <a:gd name="T2" fmla="*/ 1 w 3"/>
                  <a:gd name="T3" fmla="*/ 2 h 2"/>
                  <a:gd name="T4" fmla="*/ 2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0" y="0"/>
                      <a:pt x="3" y="1"/>
                      <a:pt x="1" y="2"/>
                    </a:cubicBezTo>
                    <a:cubicBezTo>
                      <a:pt x="2" y="2"/>
                      <a:pt x="2" y="2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7" name="Freeform 398"/>
              <p:cNvSpPr>
                <a:spLocks/>
              </p:cNvSpPr>
              <p:nvPr/>
            </p:nvSpPr>
            <p:spPr bwMode="auto">
              <a:xfrm>
                <a:off x="6116" y="2558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0 w 6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0" y="2"/>
                      <a:pt x="3" y="3"/>
                      <a:pt x="4" y="3"/>
                    </a:cubicBezTo>
                    <a:cubicBezTo>
                      <a:pt x="6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8" name="Freeform 399"/>
              <p:cNvSpPr>
                <a:spLocks/>
              </p:cNvSpPr>
              <p:nvPr/>
            </p:nvSpPr>
            <p:spPr bwMode="auto">
              <a:xfrm>
                <a:off x="6040" y="227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29" name="Freeform 400"/>
              <p:cNvSpPr>
                <a:spLocks/>
              </p:cNvSpPr>
              <p:nvPr/>
            </p:nvSpPr>
            <p:spPr bwMode="auto">
              <a:xfrm>
                <a:off x="6040" y="2286"/>
                <a:ext cx="5" cy="0"/>
              </a:xfrm>
              <a:custGeom>
                <a:avLst/>
                <a:gdLst>
                  <a:gd name="T0" fmla="*/ 0 w 2"/>
                  <a:gd name="T1" fmla="*/ 1 w 2"/>
                  <a:gd name="T2" fmla="*/ 1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0" name="Freeform 401"/>
              <p:cNvSpPr>
                <a:spLocks/>
              </p:cNvSpPr>
              <p:nvPr/>
            </p:nvSpPr>
            <p:spPr bwMode="auto">
              <a:xfrm>
                <a:off x="6052" y="2340"/>
                <a:ext cx="4" cy="10"/>
              </a:xfrm>
              <a:custGeom>
                <a:avLst/>
                <a:gdLst>
                  <a:gd name="T0" fmla="*/ 2 w 2"/>
                  <a:gd name="T1" fmla="*/ 4 h 4"/>
                  <a:gd name="T2" fmla="*/ 1 w 2"/>
                  <a:gd name="T3" fmla="*/ 0 h 4"/>
                  <a:gd name="T4" fmla="*/ 2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2" y="3"/>
                      <a:pt x="1" y="1"/>
                      <a:pt x="1" y="0"/>
                    </a:cubicBezTo>
                    <a:cubicBezTo>
                      <a:pt x="0" y="2"/>
                      <a:pt x="1" y="2"/>
                      <a:pt x="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1" name="Freeform 402"/>
              <p:cNvSpPr>
                <a:spLocks/>
              </p:cNvSpPr>
              <p:nvPr/>
            </p:nvSpPr>
            <p:spPr bwMode="auto">
              <a:xfrm>
                <a:off x="6040" y="2278"/>
                <a:ext cx="9" cy="5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2 w 4"/>
                  <a:gd name="T5" fmla="*/ 2 h 2"/>
                  <a:gd name="T6" fmla="*/ 2 w 4"/>
                  <a:gd name="T7" fmla="*/ 1 h 2"/>
                  <a:gd name="T8" fmla="*/ 4 w 4"/>
                  <a:gd name="T9" fmla="*/ 0 h 2"/>
                  <a:gd name="T10" fmla="*/ 0 w 4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3" y="1"/>
                      <a:pt x="2" y="1"/>
                    </a:cubicBezTo>
                    <a:cubicBezTo>
                      <a:pt x="3" y="0"/>
                      <a:pt x="4" y="1"/>
                      <a:pt x="4" y="0"/>
                    </a:cubicBezTo>
                    <a:cubicBezTo>
                      <a:pt x="3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2" name="Freeform 403"/>
              <p:cNvSpPr>
                <a:spLocks/>
              </p:cNvSpPr>
              <p:nvPr/>
            </p:nvSpPr>
            <p:spPr bwMode="auto">
              <a:xfrm>
                <a:off x="6045" y="2283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3" name="Freeform 404"/>
              <p:cNvSpPr>
                <a:spLocks/>
              </p:cNvSpPr>
              <p:nvPr/>
            </p:nvSpPr>
            <p:spPr bwMode="auto">
              <a:xfrm>
                <a:off x="6322" y="2731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2"/>
                      <a:pt x="2" y="1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ubicBezTo>
                      <a:pt x="0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334" name="Freeform 405"/>
              <p:cNvSpPr>
                <a:spLocks/>
              </p:cNvSpPr>
              <p:nvPr/>
            </p:nvSpPr>
            <p:spPr bwMode="auto">
              <a:xfrm>
                <a:off x="6222" y="2636"/>
                <a:ext cx="7" cy="7"/>
              </a:xfrm>
              <a:custGeom>
                <a:avLst/>
                <a:gdLst>
                  <a:gd name="T0" fmla="*/ 2 w 3"/>
                  <a:gd name="T1" fmla="*/ 3 h 3"/>
                  <a:gd name="T2" fmla="*/ 0 w 3"/>
                  <a:gd name="T3" fmla="*/ 0 h 3"/>
                  <a:gd name="T4" fmla="*/ 2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3" y="2"/>
                      <a:pt x="1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inpin heiti" charset="-122"/>
                  <a:ea typeface="inpin heiti" charset="-122"/>
                </a:endParaRPr>
              </a:p>
            </p:txBody>
          </p:sp>
        </p:grpSp>
        <p:sp>
          <p:nvSpPr>
            <p:cNvPr id="56" name="Freeform 407"/>
            <p:cNvSpPr>
              <a:spLocks/>
            </p:cNvSpPr>
            <p:nvPr/>
          </p:nvSpPr>
          <p:spPr bwMode="auto">
            <a:xfrm>
              <a:off x="10033000" y="4324350"/>
              <a:ext cx="6350" cy="7938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2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1" y="1"/>
                    <a:pt x="1" y="1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57" name="Freeform 408"/>
            <p:cNvSpPr>
              <a:spLocks/>
            </p:cNvSpPr>
            <p:nvPr/>
          </p:nvSpPr>
          <p:spPr bwMode="auto">
            <a:xfrm>
              <a:off x="10013950" y="4297363"/>
              <a:ext cx="19050" cy="26988"/>
            </a:xfrm>
            <a:custGeom>
              <a:avLst/>
              <a:gdLst>
                <a:gd name="T0" fmla="*/ 5 w 5"/>
                <a:gd name="T1" fmla="*/ 7 h 7"/>
                <a:gd name="T2" fmla="*/ 2 w 5"/>
                <a:gd name="T3" fmla="*/ 3 h 7"/>
                <a:gd name="T4" fmla="*/ 2 w 5"/>
                <a:gd name="T5" fmla="*/ 1 h 7"/>
                <a:gd name="T6" fmla="*/ 3 w 5"/>
                <a:gd name="T7" fmla="*/ 7 h 7"/>
                <a:gd name="T8" fmla="*/ 3 w 5"/>
                <a:gd name="T9" fmla="*/ 7 h 7"/>
                <a:gd name="T10" fmla="*/ 5 w 5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5" y="7"/>
                  </a:moveTo>
                  <a:cubicBezTo>
                    <a:pt x="4" y="5"/>
                    <a:pt x="4" y="3"/>
                    <a:pt x="2" y="3"/>
                  </a:cubicBezTo>
                  <a:cubicBezTo>
                    <a:pt x="1" y="1"/>
                    <a:pt x="4" y="3"/>
                    <a:pt x="2" y="1"/>
                  </a:cubicBezTo>
                  <a:cubicBezTo>
                    <a:pt x="0" y="0"/>
                    <a:pt x="1" y="4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59" name="Freeform 409"/>
            <p:cNvSpPr>
              <a:spLocks/>
            </p:cNvSpPr>
            <p:nvPr/>
          </p:nvSpPr>
          <p:spPr bwMode="auto">
            <a:xfrm>
              <a:off x="10148888" y="5287963"/>
              <a:ext cx="3175" cy="793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1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62" name="Freeform 410"/>
            <p:cNvSpPr>
              <a:spLocks/>
            </p:cNvSpPr>
            <p:nvPr/>
          </p:nvSpPr>
          <p:spPr bwMode="auto">
            <a:xfrm>
              <a:off x="9882188" y="3887788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0 h 2"/>
                <a:gd name="T4" fmla="*/ 0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67" name="Freeform 411"/>
            <p:cNvSpPr>
              <a:spLocks/>
            </p:cNvSpPr>
            <p:nvPr/>
          </p:nvSpPr>
          <p:spPr bwMode="auto">
            <a:xfrm>
              <a:off x="10514013" y="5253038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0" name="Freeform 412"/>
            <p:cNvSpPr>
              <a:spLocks/>
            </p:cNvSpPr>
            <p:nvPr/>
          </p:nvSpPr>
          <p:spPr bwMode="auto">
            <a:xfrm>
              <a:off x="10280650" y="5222875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1" name="Freeform 413"/>
            <p:cNvSpPr>
              <a:spLocks/>
            </p:cNvSpPr>
            <p:nvPr/>
          </p:nvSpPr>
          <p:spPr bwMode="auto">
            <a:xfrm>
              <a:off x="10401300" y="5216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2" name="Freeform 414"/>
            <p:cNvSpPr>
              <a:spLocks/>
            </p:cNvSpPr>
            <p:nvPr/>
          </p:nvSpPr>
          <p:spPr bwMode="auto">
            <a:xfrm>
              <a:off x="9756775" y="3429000"/>
              <a:ext cx="4762" cy="14288"/>
            </a:xfrm>
            <a:custGeom>
              <a:avLst/>
              <a:gdLst>
                <a:gd name="T0" fmla="*/ 1 w 1"/>
                <a:gd name="T1" fmla="*/ 1 h 4"/>
                <a:gd name="T2" fmla="*/ 0 w 1"/>
                <a:gd name="T3" fmla="*/ 0 h 4"/>
                <a:gd name="T4" fmla="*/ 1 w 1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3"/>
                    <a:pt x="0" y="4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3" name="Freeform 415"/>
            <p:cNvSpPr>
              <a:spLocks/>
            </p:cNvSpPr>
            <p:nvPr/>
          </p:nvSpPr>
          <p:spPr bwMode="auto">
            <a:xfrm>
              <a:off x="10171113" y="5291138"/>
              <a:ext cx="4762" cy="476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4" name="Freeform 416"/>
            <p:cNvSpPr>
              <a:spLocks/>
            </p:cNvSpPr>
            <p:nvPr/>
          </p:nvSpPr>
          <p:spPr bwMode="auto">
            <a:xfrm>
              <a:off x="10461625" y="52768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5" name="Freeform 417"/>
            <p:cNvSpPr>
              <a:spLocks/>
            </p:cNvSpPr>
            <p:nvPr/>
          </p:nvSpPr>
          <p:spPr bwMode="auto">
            <a:xfrm>
              <a:off x="10502900" y="5268913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6" name="Freeform 418"/>
            <p:cNvSpPr>
              <a:spLocks/>
            </p:cNvSpPr>
            <p:nvPr/>
          </p:nvSpPr>
          <p:spPr bwMode="auto">
            <a:xfrm>
              <a:off x="9817100" y="31353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7" name="Freeform 419"/>
            <p:cNvSpPr>
              <a:spLocks/>
            </p:cNvSpPr>
            <p:nvPr/>
          </p:nvSpPr>
          <p:spPr bwMode="auto">
            <a:xfrm>
              <a:off x="10104438" y="51863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8" name="Freeform 420"/>
            <p:cNvSpPr>
              <a:spLocks/>
            </p:cNvSpPr>
            <p:nvPr/>
          </p:nvSpPr>
          <p:spPr bwMode="auto">
            <a:xfrm>
              <a:off x="9874250" y="30718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79" name="Freeform 421"/>
            <p:cNvSpPr>
              <a:spLocks/>
            </p:cNvSpPr>
            <p:nvPr/>
          </p:nvSpPr>
          <p:spPr bwMode="auto">
            <a:xfrm>
              <a:off x="9786938" y="30749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0" name="Rectangle 422"/>
            <p:cNvSpPr>
              <a:spLocks noChangeArrowheads="1"/>
            </p:cNvSpPr>
            <p:nvPr/>
          </p:nvSpPr>
          <p:spPr bwMode="auto">
            <a:xfrm>
              <a:off x="9813925" y="3135313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1" name="Freeform 423"/>
            <p:cNvSpPr>
              <a:spLocks/>
            </p:cNvSpPr>
            <p:nvPr/>
          </p:nvSpPr>
          <p:spPr bwMode="auto">
            <a:xfrm>
              <a:off x="9813925" y="3135313"/>
              <a:ext cx="0" cy="317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2" name="Freeform 424"/>
            <p:cNvSpPr>
              <a:spLocks/>
            </p:cNvSpPr>
            <p:nvPr/>
          </p:nvSpPr>
          <p:spPr bwMode="auto">
            <a:xfrm>
              <a:off x="9813925" y="3135313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3" name="Freeform 425"/>
            <p:cNvSpPr>
              <a:spLocks/>
            </p:cNvSpPr>
            <p:nvPr/>
          </p:nvSpPr>
          <p:spPr bwMode="auto">
            <a:xfrm>
              <a:off x="9893300" y="4184650"/>
              <a:ext cx="11112" cy="11113"/>
            </a:xfrm>
            <a:custGeom>
              <a:avLst/>
              <a:gdLst>
                <a:gd name="T0" fmla="*/ 1 w 3"/>
                <a:gd name="T1" fmla="*/ 2 h 3"/>
                <a:gd name="T2" fmla="*/ 3 w 3"/>
                <a:gd name="T3" fmla="*/ 2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3"/>
                    <a:pt x="3" y="2"/>
                  </a:cubicBezTo>
                  <a:cubicBezTo>
                    <a:pt x="0" y="0"/>
                    <a:pt x="0" y="0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4" name="Freeform 426"/>
            <p:cNvSpPr>
              <a:spLocks/>
            </p:cNvSpPr>
            <p:nvPr/>
          </p:nvSpPr>
          <p:spPr bwMode="auto">
            <a:xfrm>
              <a:off x="10017125" y="4764088"/>
              <a:ext cx="3175" cy="11113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0 h 3"/>
                <a:gd name="T4" fmla="*/ 1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0"/>
                    <a:pt x="0" y="0"/>
                  </a:cubicBezTo>
                  <a:cubicBezTo>
                    <a:pt x="0" y="0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5" name="Freeform 427"/>
            <p:cNvSpPr>
              <a:spLocks/>
            </p:cNvSpPr>
            <p:nvPr/>
          </p:nvSpPr>
          <p:spPr bwMode="auto">
            <a:xfrm>
              <a:off x="10028238" y="4752975"/>
              <a:ext cx="7937" cy="4763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1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6" name="Freeform 428"/>
            <p:cNvSpPr>
              <a:spLocks/>
            </p:cNvSpPr>
            <p:nvPr/>
          </p:nvSpPr>
          <p:spPr bwMode="auto">
            <a:xfrm>
              <a:off x="10013950" y="4752975"/>
              <a:ext cx="19050" cy="7938"/>
            </a:xfrm>
            <a:custGeom>
              <a:avLst/>
              <a:gdLst>
                <a:gd name="T0" fmla="*/ 0 w 5"/>
                <a:gd name="T1" fmla="*/ 1 h 2"/>
                <a:gd name="T2" fmla="*/ 4 w 5"/>
                <a:gd name="T3" fmla="*/ 1 h 2"/>
                <a:gd name="T4" fmla="*/ 5 w 5"/>
                <a:gd name="T5" fmla="*/ 2 h 2"/>
                <a:gd name="T6" fmla="*/ 3 w 5"/>
                <a:gd name="T7" fmla="*/ 1 h 2"/>
                <a:gd name="T8" fmla="*/ 2 w 5"/>
                <a:gd name="T9" fmla="*/ 1 h 2"/>
                <a:gd name="T10" fmla="*/ 0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1" y="2"/>
                    <a:pt x="3" y="2"/>
                    <a:pt x="4" y="1"/>
                  </a:cubicBezTo>
                  <a:cubicBezTo>
                    <a:pt x="4" y="1"/>
                    <a:pt x="5" y="2"/>
                    <a:pt x="5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1" y="0"/>
                    <a:pt x="2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7" name="Freeform 429"/>
            <p:cNvSpPr>
              <a:spLocks/>
            </p:cNvSpPr>
            <p:nvPr/>
          </p:nvSpPr>
          <p:spPr bwMode="auto">
            <a:xfrm>
              <a:off x="10099675" y="4719638"/>
              <a:ext cx="7937" cy="11113"/>
            </a:xfrm>
            <a:custGeom>
              <a:avLst/>
              <a:gdLst>
                <a:gd name="T0" fmla="*/ 2 w 2"/>
                <a:gd name="T1" fmla="*/ 3 h 3"/>
                <a:gd name="T2" fmla="*/ 0 w 2"/>
                <a:gd name="T3" fmla="*/ 0 h 3"/>
                <a:gd name="T4" fmla="*/ 2 w 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1" y="2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8" name="Freeform 430"/>
            <p:cNvSpPr>
              <a:spLocks/>
            </p:cNvSpPr>
            <p:nvPr/>
          </p:nvSpPr>
          <p:spPr bwMode="auto">
            <a:xfrm>
              <a:off x="10110788" y="4745038"/>
              <a:ext cx="7937" cy="30163"/>
            </a:xfrm>
            <a:custGeom>
              <a:avLst/>
              <a:gdLst>
                <a:gd name="T0" fmla="*/ 1 w 2"/>
                <a:gd name="T1" fmla="*/ 7 h 8"/>
                <a:gd name="T2" fmla="*/ 0 w 2"/>
                <a:gd name="T3" fmla="*/ 3 h 8"/>
                <a:gd name="T4" fmla="*/ 1 w 2"/>
                <a:gd name="T5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8">
                  <a:moveTo>
                    <a:pt x="1" y="7"/>
                  </a:moveTo>
                  <a:cubicBezTo>
                    <a:pt x="2" y="0"/>
                    <a:pt x="1" y="8"/>
                    <a:pt x="0" y="3"/>
                  </a:cubicBezTo>
                  <a:cubicBezTo>
                    <a:pt x="0" y="5"/>
                    <a:pt x="0" y="6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89" name="Freeform 431"/>
            <p:cNvSpPr>
              <a:spLocks/>
            </p:cNvSpPr>
            <p:nvPr/>
          </p:nvSpPr>
          <p:spPr bwMode="auto">
            <a:xfrm>
              <a:off x="10107613" y="4722813"/>
              <a:ext cx="3175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0" name="Freeform 432"/>
            <p:cNvSpPr>
              <a:spLocks/>
            </p:cNvSpPr>
            <p:nvPr/>
          </p:nvSpPr>
          <p:spPr bwMode="auto">
            <a:xfrm>
              <a:off x="10110788" y="4711700"/>
              <a:ext cx="12700" cy="22225"/>
            </a:xfrm>
            <a:custGeom>
              <a:avLst/>
              <a:gdLst>
                <a:gd name="T0" fmla="*/ 0 w 3"/>
                <a:gd name="T1" fmla="*/ 5 h 6"/>
                <a:gd name="T2" fmla="*/ 3 w 3"/>
                <a:gd name="T3" fmla="*/ 3 h 6"/>
                <a:gd name="T4" fmla="*/ 0 w 3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1" y="6"/>
                    <a:pt x="2" y="3"/>
                    <a:pt x="3" y="3"/>
                  </a:cubicBezTo>
                  <a:cubicBezTo>
                    <a:pt x="2" y="0"/>
                    <a:pt x="1" y="4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1" name="Freeform 433"/>
            <p:cNvSpPr>
              <a:spLocks/>
            </p:cNvSpPr>
            <p:nvPr/>
          </p:nvSpPr>
          <p:spPr bwMode="auto">
            <a:xfrm>
              <a:off x="10025063" y="4752975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2" name="Freeform 434"/>
            <p:cNvSpPr>
              <a:spLocks noEditPoints="1"/>
            </p:cNvSpPr>
            <p:nvPr/>
          </p:nvSpPr>
          <p:spPr bwMode="auto">
            <a:xfrm>
              <a:off x="10077450" y="5054600"/>
              <a:ext cx="681037" cy="258763"/>
            </a:xfrm>
            <a:custGeom>
              <a:avLst/>
              <a:gdLst>
                <a:gd name="T0" fmla="*/ 150 w 181"/>
                <a:gd name="T1" fmla="*/ 21 h 69"/>
                <a:gd name="T2" fmla="*/ 144 w 181"/>
                <a:gd name="T3" fmla="*/ 25 h 69"/>
                <a:gd name="T4" fmla="*/ 103 w 181"/>
                <a:gd name="T5" fmla="*/ 42 h 69"/>
                <a:gd name="T6" fmla="*/ 91 w 181"/>
                <a:gd name="T7" fmla="*/ 45 h 69"/>
                <a:gd name="T8" fmla="*/ 79 w 181"/>
                <a:gd name="T9" fmla="*/ 44 h 69"/>
                <a:gd name="T10" fmla="*/ 60 w 181"/>
                <a:gd name="T11" fmla="*/ 44 h 69"/>
                <a:gd name="T12" fmla="*/ 50 w 181"/>
                <a:gd name="T13" fmla="*/ 47 h 69"/>
                <a:gd name="T14" fmla="*/ 32 w 181"/>
                <a:gd name="T15" fmla="*/ 47 h 69"/>
                <a:gd name="T16" fmla="*/ 22 w 181"/>
                <a:gd name="T17" fmla="*/ 44 h 69"/>
                <a:gd name="T18" fmla="*/ 10 w 181"/>
                <a:gd name="T19" fmla="*/ 39 h 69"/>
                <a:gd name="T20" fmla="*/ 10 w 181"/>
                <a:gd name="T21" fmla="*/ 37 h 69"/>
                <a:gd name="T22" fmla="*/ 10 w 181"/>
                <a:gd name="T23" fmla="*/ 35 h 69"/>
                <a:gd name="T24" fmla="*/ 10 w 181"/>
                <a:gd name="T25" fmla="*/ 34 h 69"/>
                <a:gd name="T26" fmla="*/ 10 w 181"/>
                <a:gd name="T27" fmla="*/ 30 h 69"/>
                <a:gd name="T28" fmla="*/ 2 w 181"/>
                <a:gd name="T29" fmla="*/ 32 h 69"/>
                <a:gd name="T30" fmla="*/ 6 w 181"/>
                <a:gd name="T31" fmla="*/ 44 h 69"/>
                <a:gd name="T32" fmla="*/ 10 w 181"/>
                <a:gd name="T33" fmla="*/ 51 h 69"/>
                <a:gd name="T34" fmla="*/ 4 w 181"/>
                <a:gd name="T35" fmla="*/ 55 h 69"/>
                <a:gd name="T36" fmla="*/ 8 w 181"/>
                <a:gd name="T37" fmla="*/ 58 h 69"/>
                <a:gd name="T38" fmla="*/ 13 w 181"/>
                <a:gd name="T39" fmla="*/ 57 h 69"/>
                <a:gd name="T40" fmla="*/ 13 w 181"/>
                <a:gd name="T41" fmla="*/ 60 h 69"/>
                <a:gd name="T42" fmla="*/ 19 w 181"/>
                <a:gd name="T43" fmla="*/ 57 h 69"/>
                <a:gd name="T44" fmla="*/ 20 w 181"/>
                <a:gd name="T45" fmla="*/ 63 h 69"/>
                <a:gd name="T46" fmla="*/ 22 w 181"/>
                <a:gd name="T47" fmla="*/ 66 h 69"/>
                <a:gd name="T48" fmla="*/ 24 w 181"/>
                <a:gd name="T49" fmla="*/ 64 h 69"/>
                <a:gd name="T50" fmla="*/ 28 w 181"/>
                <a:gd name="T51" fmla="*/ 64 h 69"/>
                <a:gd name="T52" fmla="*/ 31 w 181"/>
                <a:gd name="T53" fmla="*/ 66 h 69"/>
                <a:gd name="T54" fmla="*/ 36 w 181"/>
                <a:gd name="T55" fmla="*/ 58 h 69"/>
                <a:gd name="T56" fmla="*/ 36 w 181"/>
                <a:gd name="T57" fmla="*/ 65 h 69"/>
                <a:gd name="T58" fmla="*/ 46 w 181"/>
                <a:gd name="T59" fmla="*/ 67 h 69"/>
                <a:gd name="T60" fmla="*/ 50 w 181"/>
                <a:gd name="T61" fmla="*/ 66 h 69"/>
                <a:gd name="T62" fmla="*/ 55 w 181"/>
                <a:gd name="T63" fmla="*/ 62 h 69"/>
                <a:gd name="T64" fmla="*/ 65 w 181"/>
                <a:gd name="T65" fmla="*/ 66 h 69"/>
                <a:gd name="T66" fmla="*/ 69 w 181"/>
                <a:gd name="T67" fmla="*/ 63 h 69"/>
                <a:gd name="T68" fmla="*/ 71 w 181"/>
                <a:gd name="T69" fmla="*/ 63 h 69"/>
                <a:gd name="T70" fmla="*/ 72 w 181"/>
                <a:gd name="T71" fmla="*/ 61 h 69"/>
                <a:gd name="T72" fmla="*/ 76 w 181"/>
                <a:gd name="T73" fmla="*/ 65 h 69"/>
                <a:gd name="T74" fmla="*/ 79 w 181"/>
                <a:gd name="T75" fmla="*/ 63 h 69"/>
                <a:gd name="T76" fmla="*/ 88 w 181"/>
                <a:gd name="T77" fmla="*/ 60 h 69"/>
                <a:gd name="T78" fmla="*/ 92 w 181"/>
                <a:gd name="T79" fmla="*/ 62 h 69"/>
                <a:gd name="T80" fmla="*/ 98 w 181"/>
                <a:gd name="T81" fmla="*/ 60 h 69"/>
                <a:gd name="T82" fmla="*/ 102 w 181"/>
                <a:gd name="T83" fmla="*/ 59 h 69"/>
                <a:gd name="T84" fmla="*/ 103 w 181"/>
                <a:gd name="T85" fmla="*/ 59 h 69"/>
                <a:gd name="T86" fmla="*/ 108 w 181"/>
                <a:gd name="T87" fmla="*/ 58 h 69"/>
                <a:gd name="T88" fmla="*/ 115 w 181"/>
                <a:gd name="T89" fmla="*/ 53 h 69"/>
                <a:gd name="T90" fmla="*/ 117 w 181"/>
                <a:gd name="T91" fmla="*/ 52 h 69"/>
                <a:gd name="T92" fmla="*/ 122 w 181"/>
                <a:gd name="T93" fmla="*/ 45 h 69"/>
                <a:gd name="T94" fmla="*/ 127 w 181"/>
                <a:gd name="T95" fmla="*/ 45 h 69"/>
                <a:gd name="T96" fmla="*/ 134 w 181"/>
                <a:gd name="T97" fmla="*/ 43 h 69"/>
                <a:gd name="T98" fmla="*/ 139 w 181"/>
                <a:gd name="T99" fmla="*/ 41 h 69"/>
                <a:gd name="T100" fmla="*/ 152 w 181"/>
                <a:gd name="T101" fmla="*/ 37 h 69"/>
                <a:gd name="T102" fmla="*/ 156 w 181"/>
                <a:gd name="T103" fmla="*/ 35 h 69"/>
                <a:gd name="T104" fmla="*/ 163 w 181"/>
                <a:gd name="T105" fmla="*/ 27 h 69"/>
                <a:gd name="T106" fmla="*/ 167 w 181"/>
                <a:gd name="T107" fmla="*/ 19 h 69"/>
                <a:gd name="T108" fmla="*/ 10 w 181"/>
                <a:gd name="T109" fmla="*/ 31 h 69"/>
                <a:gd name="T110" fmla="*/ 10 w 181"/>
                <a:gd name="T111" fmla="*/ 35 h 69"/>
                <a:gd name="T112" fmla="*/ 9 w 181"/>
                <a:gd name="T113" fmla="*/ 34 h 69"/>
                <a:gd name="T114" fmla="*/ 7 w 181"/>
                <a:gd name="T115" fmla="*/ 35 h 69"/>
                <a:gd name="T116" fmla="*/ 8 w 181"/>
                <a:gd name="T117" fmla="*/ 36 h 69"/>
                <a:gd name="T118" fmla="*/ 10 w 181"/>
                <a:gd name="T11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1" h="69">
                  <a:moveTo>
                    <a:pt x="177" y="5"/>
                  </a:moveTo>
                  <a:cubicBezTo>
                    <a:pt x="177" y="2"/>
                    <a:pt x="172" y="0"/>
                    <a:pt x="172" y="0"/>
                  </a:cubicBezTo>
                  <a:cubicBezTo>
                    <a:pt x="172" y="4"/>
                    <a:pt x="169" y="7"/>
                    <a:pt x="164" y="8"/>
                  </a:cubicBezTo>
                  <a:cubicBezTo>
                    <a:pt x="163" y="9"/>
                    <a:pt x="163" y="11"/>
                    <a:pt x="162" y="11"/>
                  </a:cubicBezTo>
                  <a:cubicBezTo>
                    <a:pt x="159" y="15"/>
                    <a:pt x="152" y="15"/>
                    <a:pt x="149" y="19"/>
                  </a:cubicBezTo>
                  <a:cubicBezTo>
                    <a:pt x="150" y="19"/>
                    <a:pt x="150" y="20"/>
                    <a:pt x="150" y="21"/>
                  </a:cubicBezTo>
                  <a:cubicBezTo>
                    <a:pt x="150" y="20"/>
                    <a:pt x="150" y="20"/>
                    <a:pt x="150" y="20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50" y="22"/>
                    <a:pt x="149" y="21"/>
                    <a:pt x="149" y="20"/>
                  </a:cubicBezTo>
                  <a:cubicBezTo>
                    <a:pt x="147" y="21"/>
                    <a:pt x="146" y="23"/>
                    <a:pt x="144" y="24"/>
                  </a:cubicBezTo>
                  <a:cubicBezTo>
                    <a:pt x="145" y="26"/>
                    <a:pt x="143" y="24"/>
                    <a:pt x="144" y="26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3" y="27"/>
                    <a:pt x="143" y="27"/>
                    <a:pt x="141" y="25"/>
                  </a:cubicBezTo>
                  <a:cubicBezTo>
                    <a:pt x="135" y="26"/>
                    <a:pt x="130" y="30"/>
                    <a:pt x="125" y="31"/>
                  </a:cubicBezTo>
                  <a:cubicBezTo>
                    <a:pt x="119" y="33"/>
                    <a:pt x="114" y="37"/>
                    <a:pt x="108" y="39"/>
                  </a:cubicBezTo>
                  <a:cubicBezTo>
                    <a:pt x="108" y="42"/>
                    <a:pt x="106" y="41"/>
                    <a:pt x="106" y="44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5" y="45"/>
                    <a:pt x="104" y="43"/>
                    <a:pt x="103" y="42"/>
                  </a:cubicBezTo>
                  <a:cubicBezTo>
                    <a:pt x="103" y="44"/>
                    <a:pt x="102" y="43"/>
                    <a:pt x="103" y="45"/>
                  </a:cubicBezTo>
                  <a:cubicBezTo>
                    <a:pt x="103" y="46"/>
                    <a:pt x="102" y="42"/>
                    <a:pt x="101" y="43"/>
                  </a:cubicBezTo>
                  <a:cubicBezTo>
                    <a:pt x="101" y="42"/>
                    <a:pt x="101" y="44"/>
                    <a:pt x="101" y="44"/>
                  </a:cubicBezTo>
                  <a:cubicBezTo>
                    <a:pt x="100" y="46"/>
                    <a:pt x="101" y="42"/>
                    <a:pt x="99" y="41"/>
                  </a:cubicBezTo>
                  <a:cubicBezTo>
                    <a:pt x="96" y="42"/>
                    <a:pt x="94" y="45"/>
                    <a:pt x="91" y="44"/>
                  </a:cubicBezTo>
                  <a:cubicBezTo>
                    <a:pt x="91" y="44"/>
                    <a:pt x="91" y="45"/>
                    <a:pt x="91" y="45"/>
                  </a:cubicBezTo>
                  <a:cubicBezTo>
                    <a:pt x="90" y="42"/>
                    <a:pt x="90" y="46"/>
                    <a:pt x="90" y="45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88" y="43"/>
                    <a:pt x="88" y="45"/>
                    <a:pt x="86" y="44"/>
                  </a:cubicBezTo>
                  <a:cubicBezTo>
                    <a:pt x="85" y="45"/>
                    <a:pt x="84" y="42"/>
                    <a:pt x="83" y="44"/>
                  </a:cubicBezTo>
                  <a:cubicBezTo>
                    <a:pt x="83" y="43"/>
                    <a:pt x="83" y="43"/>
                    <a:pt x="82" y="43"/>
                  </a:cubicBezTo>
                  <a:cubicBezTo>
                    <a:pt x="82" y="47"/>
                    <a:pt x="80" y="42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6" y="44"/>
                    <a:pt x="73" y="43"/>
                    <a:pt x="70" y="46"/>
                  </a:cubicBezTo>
                  <a:cubicBezTo>
                    <a:pt x="68" y="46"/>
                    <a:pt x="66" y="43"/>
                    <a:pt x="64" y="4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4" y="45"/>
                    <a:pt x="64" y="44"/>
                  </a:cubicBezTo>
                  <a:cubicBezTo>
                    <a:pt x="63" y="46"/>
                    <a:pt x="61" y="44"/>
                    <a:pt x="60" y="44"/>
                  </a:cubicBezTo>
                  <a:cubicBezTo>
                    <a:pt x="60" y="45"/>
                    <a:pt x="60" y="45"/>
                    <a:pt x="60" y="46"/>
                  </a:cubicBezTo>
                  <a:cubicBezTo>
                    <a:pt x="59" y="43"/>
                    <a:pt x="57" y="47"/>
                    <a:pt x="55" y="45"/>
                  </a:cubicBezTo>
                  <a:cubicBezTo>
                    <a:pt x="56" y="48"/>
                    <a:pt x="55" y="47"/>
                    <a:pt x="54" y="48"/>
                  </a:cubicBezTo>
                  <a:cubicBezTo>
                    <a:pt x="54" y="47"/>
                    <a:pt x="54" y="46"/>
                    <a:pt x="54" y="46"/>
                  </a:cubicBezTo>
                  <a:cubicBezTo>
                    <a:pt x="53" y="46"/>
                    <a:pt x="52" y="46"/>
                    <a:pt x="51" y="45"/>
                  </a:cubicBezTo>
                  <a:cubicBezTo>
                    <a:pt x="51" y="46"/>
                    <a:pt x="50" y="48"/>
                    <a:pt x="50" y="47"/>
                  </a:cubicBezTo>
                  <a:cubicBezTo>
                    <a:pt x="49" y="45"/>
                    <a:pt x="48" y="47"/>
                    <a:pt x="48" y="46"/>
                  </a:cubicBezTo>
                  <a:cubicBezTo>
                    <a:pt x="48" y="48"/>
                    <a:pt x="47" y="49"/>
                    <a:pt x="46" y="49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4" y="47"/>
                    <a:pt x="42" y="44"/>
                    <a:pt x="39" y="47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6" y="47"/>
                    <a:pt x="35" y="45"/>
                    <a:pt x="32" y="47"/>
                  </a:cubicBezTo>
                  <a:cubicBezTo>
                    <a:pt x="33" y="46"/>
                    <a:pt x="30" y="45"/>
                    <a:pt x="30" y="45"/>
                  </a:cubicBezTo>
                  <a:cubicBezTo>
                    <a:pt x="29" y="46"/>
                    <a:pt x="28" y="46"/>
                    <a:pt x="27" y="48"/>
                  </a:cubicBezTo>
                  <a:cubicBezTo>
                    <a:pt x="27" y="48"/>
                    <a:pt x="27" y="46"/>
                    <a:pt x="27" y="46"/>
                  </a:cubicBezTo>
                  <a:cubicBezTo>
                    <a:pt x="26" y="45"/>
                    <a:pt x="26" y="43"/>
                    <a:pt x="25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4" y="44"/>
                    <a:pt x="22" y="46"/>
                    <a:pt x="22" y="44"/>
                  </a:cubicBezTo>
                  <a:cubicBezTo>
                    <a:pt x="21" y="45"/>
                    <a:pt x="20" y="45"/>
                    <a:pt x="20" y="46"/>
                  </a:cubicBezTo>
                  <a:cubicBezTo>
                    <a:pt x="19" y="46"/>
                    <a:pt x="20" y="44"/>
                    <a:pt x="19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9" y="42"/>
                    <a:pt x="17" y="42"/>
                    <a:pt x="15" y="42"/>
                  </a:cubicBezTo>
                  <a:cubicBezTo>
                    <a:pt x="16" y="40"/>
                    <a:pt x="13" y="41"/>
                    <a:pt x="13" y="39"/>
                  </a:cubicBezTo>
                  <a:cubicBezTo>
                    <a:pt x="12" y="40"/>
                    <a:pt x="13" y="38"/>
                    <a:pt x="10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8"/>
                    <a:pt x="11" y="37"/>
                    <a:pt x="12" y="37"/>
                  </a:cubicBezTo>
                  <a:cubicBezTo>
                    <a:pt x="12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1" y="36"/>
                    <a:pt x="11" y="36"/>
                  </a:cubicBezTo>
                  <a:cubicBezTo>
                    <a:pt x="11" y="36"/>
                    <a:pt x="11" y="36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9" y="35"/>
                    <a:pt x="12" y="34"/>
                    <a:pt x="10" y="34"/>
                  </a:cubicBezTo>
                  <a:cubicBezTo>
                    <a:pt x="10" y="34"/>
                    <a:pt x="10" y="33"/>
                    <a:pt x="11" y="32"/>
                  </a:cubicBezTo>
                  <a:cubicBezTo>
                    <a:pt x="10" y="34"/>
                    <a:pt x="10" y="32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0" y="30"/>
                    <a:pt x="1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9"/>
                    <a:pt x="10" y="30"/>
                    <a:pt x="10" y="30"/>
                  </a:cubicBezTo>
                  <a:cubicBezTo>
                    <a:pt x="10" y="30"/>
                    <a:pt x="9" y="30"/>
                    <a:pt x="5" y="31"/>
                  </a:cubicBezTo>
                  <a:cubicBezTo>
                    <a:pt x="4" y="32"/>
                    <a:pt x="9" y="31"/>
                    <a:pt x="8" y="32"/>
                  </a:cubicBezTo>
                  <a:cubicBezTo>
                    <a:pt x="5" y="32"/>
                    <a:pt x="9" y="34"/>
                    <a:pt x="6" y="34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4" y="33"/>
                    <a:pt x="5" y="33"/>
                    <a:pt x="5" y="33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5" y="34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36"/>
                    <a:pt x="4" y="35"/>
                    <a:pt x="4" y="36"/>
                  </a:cubicBezTo>
                  <a:cubicBezTo>
                    <a:pt x="4" y="36"/>
                    <a:pt x="1" y="36"/>
                    <a:pt x="0" y="37"/>
                  </a:cubicBezTo>
                  <a:cubicBezTo>
                    <a:pt x="1" y="38"/>
                    <a:pt x="3" y="40"/>
                    <a:pt x="2" y="42"/>
                  </a:cubicBezTo>
                  <a:cubicBezTo>
                    <a:pt x="3" y="43"/>
                    <a:pt x="4" y="44"/>
                    <a:pt x="6" y="44"/>
                  </a:cubicBezTo>
                  <a:cubicBezTo>
                    <a:pt x="6" y="44"/>
                    <a:pt x="3" y="45"/>
                    <a:pt x="5" y="45"/>
                  </a:cubicBezTo>
                  <a:cubicBezTo>
                    <a:pt x="4" y="46"/>
                    <a:pt x="3" y="47"/>
                    <a:pt x="3" y="47"/>
                  </a:cubicBezTo>
                  <a:cubicBezTo>
                    <a:pt x="4" y="47"/>
                    <a:pt x="4" y="49"/>
                    <a:pt x="5" y="46"/>
                  </a:cubicBezTo>
                  <a:cubicBezTo>
                    <a:pt x="6" y="48"/>
                    <a:pt x="7" y="49"/>
                    <a:pt x="8" y="49"/>
                  </a:cubicBezTo>
                  <a:cubicBezTo>
                    <a:pt x="8" y="49"/>
                    <a:pt x="6" y="50"/>
                    <a:pt x="6" y="51"/>
                  </a:cubicBezTo>
                  <a:cubicBezTo>
                    <a:pt x="8" y="50"/>
                    <a:pt x="9" y="50"/>
                    <a:pt x="10" y="51"/>
                  </a:cubicBezTo>
                  <a:cubicBezTo>
                    <a:pt x="11" y="50"/>
                    <a:pt x="10" y="50"/>
                    <a:pt x="11" y="48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2" y="49"/>
                    <a:pt x="10" y="52"/>
                    <a:pt x="11" y="52"/>
                  </a:cubicBezTo>
                  <a:cubicBezTo>
                    <a:pt x="9" y="55"/>
                    <a:pt x="10" y="51"/>
                    <a:pt x="8" y="54"/>
                  </a:cubicBezTo>
                  <a:cubicBezTo>
                    <a:pt x="7" y="55"/>
                    <a:pt x="5" y="54"/>
                    <a:pt x="6" y="53"/>
                  </a:cubicBezTo>
                  <a:cubicBezTo>
                    <a:pt x="3" y="54"/>
                    <a:pt x="6" y="54"/>
                    <a:pt x="4" y="55"/>
                  </a:cubicBezTo>
                  <a:cubicBezTo>
                    <a:pt x="5" y="56"/>
                    <a:pt x="6" y="55"/>
                    <a:pt x="8" y="55"/>
                  </a:cubicBezTo>
                  <a:cubicBezTo>
                    <a:pt x="8" y="54"/>
                    <a:pt x="8" y="54"/>
                    <a:pt x="9" y="53"/>
                  </a:cubicBezTo>
                  <a:cubicBezTo>
                    <a:pt x="11" y="52"/>
                    <a:pt x="9" y="56"/>
                    <a:pt x="9" y="56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9" y="57"/>
                    <a:pt x="10" y="56"/>
                    <a:pt x="11" y="57"/>
                  </a:cubicBezTo>
                  <a:cubicBezTo>
                    <a:pt x="9" y="60"/>
                    <a:pt x="9" y="56"/>
                    <a:pt x="8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1"/>
                    <a:pt x="9" y="58"/>
                    <a:pt x="10" y="59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1" y="59"/>
                    <a:pt x="11" y="57"/>
                    <a:pt x="11" y="57"/>
                  </a:cubicBezTo>
                  <a:cubicBezTo>
                    <a:pt x="13" y="55"/>
                    <a:pt x="11" y="57"/>
                    <a:pt x="13" y="57"/>
                  </a:cubicBezTo>
                  <a:cubicBezTo>
                    <a:pt x="14" y="56"/>
                    <a:pt x="12" y="57"/>
                    <a:pt x="13" y="56"/>
                  </a:cubicBezTo>
                  <a:cubicBezTo>
                    <a:pt x="14" y="54"/>
                    <a:pt x="14" y="54"/>
                    <a:pt x="15" y="54"/>
                  </a:cubicBezTo>
                  <a:cubicBezTo>
                    <a:pt x="15" y="55"/>
                    <a:pt x="14" y="56"/>
                    <a:pt x="14" y="57"/>
                  </a:cubicBezTo>
                  <a:cubicBezTo>
                    <a:pt x="14" y="58"/>
                    <a:pt x="13" y="57"/>
                    <a:pt x="14" y="57"/>
                  </a:cubicBezTo>
                  <a:cubicBezTo>
                    <a:pt x="12" y="58"/>
                    <a:pt x="12" y="60"/>
                    <a:pt x="11" y="61"/>
                  </a:cubicBezTo>
                  <a:cubicBezTo>
                    <a:pt x="11" y="62"/>
                    <a:pt x="12" y="60"/>
                    <a:pt x="13" y="60"/>
                  </a:cubicBezTo>
                  <a:cubicBezTo>
                    <a:pt x="13" y="60"/>
                    <a:pt x="14" y="58"/>
                    <a:pt x="14" y="58"/>
                  </a:cubicBezTo>
                  <a:cubicBezTo>
                    <a:pt x="17" y="54"/>
                    <a:pt x="13" y="61"/>
                    <a:pt x="15" y="61"/>
                  </a:cubicBezTo>
                  <a:cubicBezTo>
                    <a:pt x="16" y="58"/>
                    <a:pt x="18" y="58"/>
                    <a:pt x="19" y="54"/>
                  </a:cubicBezTo>
                  <a:cubicBezTo>
                    <a:pt x="19" y="54"/>
                    <a:pt x="20" y="53"/>
                    <a:pt x="20" y="54"/>
                  </a:cubicBezTo>
                  <a:cubicBezTo>
                    <a:pt x="19" y="56"/>
                    <a:pt x="20" y="56"/>
                    <a:pt x="18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61"/>
                    <a:pt x="17" y="63"/>
                    <a:pt x="17" y="64"/>
                  </a:cubicBezTo>
                  <a:cubicBezTo>
                    <a:pt x="18" y="63"/>
                    <a:pt x="18" y="62"/>
                    <a:pt x="19" y="62"/>
                  </a:cubicBezTo>
                  <a:cubicBezTo>
                    <a:pt x="18" y="62"/>
                    <a:pt x="18" y="63"/>
                    <a:pt x="19" y="64"/>
                  </a:cubicBezTo>
                  <a:cubicBezTo>
                    <a:pt x="18" y="63"/>
                    <a:pt x="20" y="61"/>
                    <a:pt x="20" y="60"/>
                  </a:cubicBezTo>
                  <a:cubicBezTo>
                    <a:pt x="21" y="61"/>
                    <a:pt x="21" y="63"/>
                    <a:pt x="20" y="63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20" y="63"/>
                    <a:pt x="19" y="65"/>
                    <a:pt x="20" y="65"/>
                  </a:cubicBezTo>
                  <a:cubicBezTo>
                    <a:pt x="20" y="64"/>
                    <a:pt x="21" y="62"/>
                    <a:pt x="22" y="61"/>
                  </a:cubicBezTo>
                  <a:cubicBezTo>
                    <a:pt x="22" y="61"/>
                    <a:pt x="22" y="62"/>
                    <a:pt x="23" y="62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2" y="63"/>
                    <a:pt x="21" y="66"/>
                    <a:pt x="22" y="66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3" y="65"/>
                    <a:pt x="23" y="65"/>
                    <a:pt x="24" y="65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4" y="65"/>
                    <a:pt x="25" y="63"/>
                    <a:pt x="25" y="65"/>
                  </a:cubicBezTo>
                  <a:cubicBezTo>
                    <a:pt x="25" y="63"/>
                    <a:pt x="24" y="65"/>
                    <a:pt x="24" y="64"/>
                  </a:cubicBezTo>
                  <a:cubicBezTo>
                    <a:pt x="24" y="62"/>
                    <a:pt x="25" y="62"/>
                    <a:pt x="25" y="62"/>
                  </a:cubicBezTo>
                  <a:cubicBezTo>
                    <a:pt x="25" y="62"/>
                    <a:pt x="25" y="62"/>
                    <a:pt x="25" y="63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63"/>
                    <a:pt x="26" y="64"/>
                    <a:pt x="26" y="6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6" y="66"/>
                    <a:pt x="28" y="62"/>
                    <a:pt x="28" y="64"/>
                  </a:cubicBezTo>
                  <a:cubicBezTo>
                    <a:pt x="28" y="65"/>
                    <a:pt x="27" y="66"/>
                    <a:pt x="27" y="67"/>
                  </a:cubicBezTo>
                  <a:cubicBezTo>
                    <a:pt x="28" y="64"/>
                    <a:pt x="29" y="64"/>
                    <a:pt x="30" y="62"/>
                  </a:cubicBezTo>
                  <a:cubicBezTo>
                    <a:pt x="30" y="63"/>
                    <a:pt x="28" y="65"/>
                    <a:pt x="28" y="67"/>
                  </a:cubicBezTo>
                  <a:cubicBezTo>
                    <a:pt x="29" y="65"/>
                    <a:pt x="29" y="69"/>
                    <a:pt x="30" y="66"/>
                  </a:cubicBezTo>
                  <a:cubicBezTo>
                    <a:pt x="30" y="65"/>
                    <a:pt x="31" y="64"/>
                    <a:pt x="31" y="63"/>
                  </a:cubicBezTo>
                  <a:cubicBezTo>
                    <a:pt x="32" y="64"/>
                    <a:pt x="31" y="64"/>
                    <a:pt x="31" y="66"/>
                  </a:cubicBezTo>
                  <a:cubicBezTo>
                    <a:pt x="32" y="65"/>
                    <a:pt x="32" y="63"/>
                    <a:pt x="32" y="62"/>
                  </a:cubicBezTo>
                  <a:cubicBezTo>
                    <a:pt x="32" y="63"/>
                    <a:pt x="33" y="61"/>
                    <a:pt x="34" y="62"/>
                  </a:cubicBezTo>
                  <a:cubicBezTo>
                    <a:pt x="33" y="64"/>
                    <a:pt x="32" y="63"/>
                    <a:pt x="33" y="64"/>
                  </a:cubicBezTo>
                  <a:cubicBezTo>
                    <a:pt x="34" y="65"/>
                    <a:pt x="34" y="60"/>
                    <a:pt x="35" y="60"/>
                  </a:cubicBezTo>
                  <a:cubicBezTo>
                    <a:pt x="35" y="59"/>
                    <a:pt x="36" y="56"/>
                    <a:pt x="36" y="55"/>
                  </a:cubicBezTo>
                  <a:cubicBezTo>
                    <a:pt x="37" y="56"/>
                    <a:pt x="36" y="56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61"/>
                    <a:pt x="34" y="63"/>
                    <a:pt x="34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5"/>
                    <a:pt x="34" y="66"/>
                    <a:pt x="34" y="67"/>
                  </a:cubicBezTo>
                  <a:cubicBezTo>
                    <a:pt x="35" y="65"/>
                    <a:pt x="36" y="67"/>
                    <a:pt x="36" y="66"/>
                  </a:cubicBezTo>
                  <a:cubicBezTo>
                    <a:pt x="36" y="65"/>
                    <a:pt x="35" y="67"/>
                    <a:pt x="36" y="65"/>
                  </a:cubicBezTo>
                  <a:cubicBezTo>
                    <a:pt x="36" y="65"/>
                    <a:pt x="37" y="62"/>
                    <a:pt x="37" y="63"/>
                  </a:cubicBezTo>
                  <a:cubicBezTo>
                    <a:pt x="37" y="65"/>
                    <a:pt x="37" y="66"/>
                    <a:pt x="37" y="67"/>
                  </a:cubicBezTo>
                  <a:cubicBezTo>
                    <a:pt x="37" y="68"/>
                    <a:pt x="37" y="65"/>
                    <a:pt x="38" y="66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40" y="68"/>
                    <a:pt x="42" y="67"/>
                    <a:pt x="45" y="63"/>
                  </a:cubicBezTo>
                  <a:cubicBezTo>
                    <a:pt x="45" y="65"/>
                    <a:pt x="45" y="65"/>
                    <a:pt x="46" y="67"/>
                  </a:cubicBezTo>
                  <a:cubicBezTo>
                    <a:pt x="46" y="66"/>
                    <a:pt x="46" y="65"/>
                    <a:pt x="47" y="6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8" y="68"/>
                    <a:pt x="49" y="66"/>
                    <a:pt x="49" y="65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50" y="68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4"/>
                    <a:pt x="52" y="65"/>
                    <a:pt x="52" y="67"/>
                  </a:cubicBezTo>
                  <a:cubicBezTo>
                    <a:pt x="52" y="66"/>
                    <a:pt x="52" y="66"/>
                    <a:pt x="52" y="65"/>
                  </a:cubicBezTo>
                  <a:cubicBezTo>
                    <a:pt x="52" y="67"/>
                    <a:pt x="54" y="67"/>
                    <a:pt x="55" y="66"/>
                  </a:cubicBezTo>
                  <a:cubicBezTo>
                    <a:pt x="54" y="65"/>
                    <a:pt x="54" y="65"/>
                    <a:pt x="54" y="63"/>
                  </a:cubicBezTo>
                  <a:cubicBezTo>
                    <a:pt x="54" y="61"/>
                    <a:pt x="55" y="64"/>
                    <a:pt x="55" y="62"/>
                  </a:cubicBezTo>
                  <a:cubicBezTo>
                    <a:pt x="55" y="63"/>
                    <a:pt x="55" y="64"/>
                    <a:pt x="55" y="65"/>
                  </a:cubicBezTo>
                  <a:cubicBezTo>
                    <a:pt x="56" y="68"/>
                    <a:pt x="58" y="65"/>
                    <a:pt x="59" y="66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1" y="67"/>
                    <a:pt x="62" y="64"/>
                    <a:pt x="63" y="65"/>
                  </a:cubicBezTo>
                  <a:cubicBezTo>
                    <a:pt x="63" y="65"/>
                    <a:pt x="63" y="62"/>
                    <a:pt x="64" y="62"/>
                  </a:cubicBezTo>
                  <a:cubicBezTo>
                    <a:pt x="64" y="60"/>
                    <a:pt x="64" y="64"/>
                    <a:pt x="65" y="66"/>
                  </a:cubicBezTo>
                  <a:cubicBezTo>
                    <a:pt x="65" y="65"/>
                    <a:pt x="65" y="64"/>
                    <a:pt x="66" y="64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66" y="64"/>
                    <a:pt x="67" y="63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8" y="66"/>
                    <a:pt x="68" y="65"/>
                  </a:cubicBezTo>
                  <a:cubicBezTo>
                    <a:pt x="68" y="64"/>
                    <a:pt x="69" y="65"/>
                    <a:pt x="69" y="63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6"/>
                    <a:pt x="70" y="63"/>
                    <a:pt x="70" y="62"/>
                  </a:cubicBezTo>
                  <a:cubicBezTo>
                    <a:pt x="71" y="61"/>
                    <a:pt x="71" y="63"/>
                    <a:pt x="71" y="63"/>
                  </a:cubicBezTo>
                  <a:cubicBezTo>
                    <a:pt x="71" y="64"/>
                    <a:pt x="71" y="63"/>
                    <a:pt x="71" y="63"/>
                  </a:cubicBezTo>
                  <a:cubicBezTo>
                    <a:pt x="70" y="65"/>
                    <a:pt x="71" y="64"/>
                    <a:pt x="71" y="65"/>
                  </a:cubicBezTo>
                  <a:cubicBezTo>
                    <a:pt x="71" y="65"/>
                    <a:pt x="71" y="63"/>
                    <a:pt x="72" y="63"/>
                  </a:cubicBezTo>
                  <a:cubicBezTo>
                    <a:pt x="72" y="63"/>
                    <a:pt x="73" y="63"/>
                    <a:pt x="73" y="65"/>
                  </a:cubicBezTo>
                  <a:cubicBezTo>
                    <a:pt x="73" y="64"/>
                    <a:pt x="73" y="64"/>
                    <a:pt x="73" y="63"/>
                  </a:cubicBezTo>
                  <a:cubicBezTo>
                    <a:pt x="73" y="63"/>
                    <a:pt x="73" y="62"/>
                    <a:pt x="72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1"/>
                    <a:pt x="74" y="62"/>
                    <a:pt x="74" y="60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4" y="61"/>
                    <a:pt x="75" y="61"/>
                    <a:pt x="75" y="61"/>
                  </a:cubicBezTo>
                  <a:cubicBezTo>
                    <a:pt x="75" y="62"/>
                    <a:pt x="75" y="64"/>
                    <a:pt x="76" y="65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4"/>
                  </a:cubicBezTo>
                  <a:cubicBezTo>
                    <a:pt x="78" y="65"/>
                    <a:pt x="78" y="59"/>
                    <a:pt x="79" y="61"/>
                  </a:cubicBezTo>
                  <a:cubicBezTo>
                    <a:pt x="79" y="63"/>
                    <a:pt x="79" y="63"/>
                    <a:pt x="80" y="64"/>
                  </a:cubicBezTo>
                  <a:cubicBezTo>
                    <a:pt x="80" y="63"/>
                    <a:pt x="80" y="63"/>
                    <a:pt x="80" y="62"/>
                  </a:cubicBezTo>
                  <a:cubicBezTo>
                    <a:pt x="80" y="61"/>
                    <a:pt x="80" y="64"/>
                    <a:pt x="79" y="63"/>
                  </a:cubicBezTo>
                  <a:cubicBezTo>
                    <a:pt x="79" y="61"/>
                    <a:pt x="80" y="62"/>
                    <a:pt x="80" y="61"/>
                  </a:cubicBezTo>
                  <a:cubicBezTo>
                    <a:pt x="81" y="66"/>
                    <a:pt x="83" y="62"/>
                    <a:pt x="84" y="64"/>
                  </a:cubicBezTo>
                  <a:cubicBezTo>
                    <a:pt x="84" y="61"/>
                    <a:pt x="85" y="63"/>
                    <a:pt x="85" y="62"/>
                  </a:cubicBezTo>
                  <a:cubicBezTo>
                    <a:pt x="85" y="65"/>
                    <a:pt x="86" y="62"/>
                    <a:pt x="86" y="63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7" y="62"/>
                    <a:pt x="87" y="57"/>
                    <a:pt x="88" y="60"/>
                  </a:cubicBezTo>
                  <a:cubicBezTo>
                    <a:pt x="88" y="60"/>
                    <a:pt x="88" y="61"/>
                    <a:pt x="88" y="62"/>
                  </a:cubicBezTo>
                  <a:cubicBezTo>
                    <a:pt x="89" y="65"/>
                    <a:pt x="89" y="59"/>
                    <a:pt x="90" y="62"/>
                  </a:cubicBezTo>
                  <a:cubicBezTo>
                    <a:pt x="90" y="61"/>
                    <a:pt x="89" y="60"/>
                    <a:pt x="90" y="59"/>
                  </a:cubicBezTo>
                  <a:cubicBezTo>
                    <a:pt x="91" y="60"/>
                    <a:pt x="92" y="61"/>
                    <a:pt x="92" y="62"/>
                  </a:cubicBezTo>
                  <a:cubicBezTo>
                    <a:pt x="92" y="61"/>
                    <a:pt x="92" y="60"/>
                    <a:pt x="92" y="61"/>
                  </a:cubicBezTo>
                  <a:cubicBezTo>
                    <a:pt x="93" y="62"/>
                    <a:pt x="92" y="62"/>
                    <a:pt x="92" y="62"/>
                  </a:cubicBezTo>
                  <a:cubicBezTo>
                    <a:pt x="93" y="63"/>
                    <a:pt x="93" y="61"/>
                    <a:pt x="94" y="60"/>
                  </a:cubicBezTo>
                  <a:cubicBezTo>
                    <a:pt x="94" y="62"/>
                    <a:pt x="95" y="61"/>
                    <a:pt x="96" y="62"/>
                  </a:cubicBezTo>
                  <a:cubicBezTo>
                    <a:pt x="96" y="60"/>
                    <a:pt x="98" y="63"/>
                    <a:pt x="97" y="60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8" y="60"/>
                    <a:pt x="98" y="58"/>
                    <a:pt x="98" y="5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9" y="62"/>
                    <a:pt x="99" y="60"/>
                    <a:pt x="100" y="61"/>
                  </a:cubicBezTo>
                  <a:cubicBezTo>
                    <a:pt x="99" y="59"/>
                    <a:pt x="100" y="61"/>
                    <a:pt x="100" y="60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1" y="58"/>
                    <a:pt x="100" y="58"/>
                    <a:pt x="101" y="57"/>
                  </a:cubicBezTo>
                  <a:cubicBezTo>
                    <a:pt x="101" y="57"/>
                    <a:pt x="101" y="60"/>
                    <a:pt x="101" y="59"/>
                  </a:cubicBezTo>
                  <a:cubicBezTo>
                    <a:pt x="102" y="60"/>
                    <a:pt x="102" y="60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2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60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59"/>
                    <a:pt x="104" y="59"/>
                  </a:cubicBezTo>
                  <a:cubicBezTo>
                    <a:pt x="106" y="60"/>
                    <a:pt x="108" y="58"/>
                    <a:pt x="108" y="57"/>
                  </a:cubicBezTo>
                  <a:cubicBezTo>
                    <a:pt x="108" y="57"/>
                    <a:pt x="108" y="58"/>
                    <a:pt x="108" y="58"/>
                  </a:cubicBezTo>
                  <a:cubicBezTo>
                    <a:pt x="108" y="57"/>
                    <a:pt x="108" y="56"/>
                    <a:pt x="109" y="57"/>
                  </a:cubicBezTo>
                  <a:cubicBezTo>
                    <a:pt x="109" y="56"/>
                    <a:pt x="109" y="58"/>
                    <a:pt x="110" y="58"/>
                  </a:cubicBezTo>
                  <a:cubicBezTo>
                    <a:pt x="110" y="58"/>
                    <a:pt x="110" y="56"/>
                    <a:pt x="109" y="56"/>
                  </a:cubicBezTo>
                  <a:cubicBezTo>
                    <a:pt x="111" y="59"/>
                    <a:pt x="111" y="55"/>
                    <a:pt x="113" y="56"/>
                  </a:cubicBezTo>
                  <a:cubicBezTo>
                    <a:pt x="113" y="56"/>
                    <a:pt x="113" y="57"/>
                    <a:pt x="113" y="57"/>
                  </a:cubicBezTo>
                  <a:cubicBezTo>
                    <a:pt x="114" y="56"/>
                    <a:pt x="114" y="55"/>
                    <a:pt x="115" y="53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15" y="55"/>
                    <a:pt x="116" y="55"/>
                    <a:pt x="116" y="54"/>
                  </a:cubicBezTo>
                  <a:cubicBezTo>
                    <a:pt x="115" y="52"/>
                    <a:pt x="116" y="51"/>
                    <a:pt x="116" y="51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8" y="51"/>
                    <a:pt x="117" y="51"/>
                    <a:pt x="117" y="52"/>
                  </a:cubicBezTo>
                  <a:cubicBezTo>
                    <a:pt x="118" y="54"/>
                    <a:pt x="119" y="53"/>
                    <a:pt x="119" y="53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0" y="51"/>
                    <a:pt x="120" y="53"/>
                    <a:pt x="120" y="53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8"/>
                    <a:pt x="121" y="50"/>
                    <a:pt x="121" y="51"/>
                  </a:cubicBezTo>
                  <a:cubicBezTo>
                    <a:pt x="122" y="50"/>
                    <a:pt x="122" y="47"/>
                    <a:pt x="122" y="45"/>
                  </a:cubicBezTo>
                  <a:cubicBezTo>
                    <a:pt x="122" y="46"/>
                    <a:pt x="123" y="44"/>
                    <a:pt x="123" y="44"/>
                  </a:cubicBezTo>
                  <a:cubicBezTo>
                    <a:pt x="124" y="45"/>
                    <a:pt x="123" y="44"/>
                    <a:pt x="123" y="45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3" y="47"/>
                    <a:pt x="125" y="49"/>
                    <a:pt x="125" y="50"/>
                  </a:cubicBezTo>
                  <a:cubicBezTo>
                    <a:pt x="125" y="49"/>
                    <a:pt x="126" y="49"/>
                    <a:pt x="127" y="50"/>
                  </a:cubicBezTo>
                  <a:cubicBezTo>
                    <a:pt x="126" y="47"/>
                    <a:pt x="128" y="48"/>
                    <a:pt x="127" y="45"/>
                  </a:cubicBezTo>
                  <a:cubicBezTo>
                    <a:pt x="128" y="45"/>
                    <a:pt x="128" y="47"/>
                    <a:pt x="129" y="48"/>
                  </a:cubicBezTo>
                  <a:cubicBezTo>
                    <a:pt x="129" y="46"/>
                    <a:pt x="131" y="47"/>
                    <a:pt x="131" y="46"/>
                  </a:cubicBezTo>
                  <a:cubicBezTo>
                    <a:pt x="131" y="47"/>
                    <a:pt x="131" y="47"/>
                    <a:pt x="131" y="47"/>
                  </a:cubicBezTo>
                  <a:cubicBezTo>
                    <a:pt x="132" y="46"/>
                    <a:pt x="134" y="46"/>
                    <a:pt x="133" y="43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5" y="45"/>
                    <a:pt x="133" y="42"/>
                    <a:pt x="134" y="43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3"/>
                    <a:pt x="136" y="45"/>
                    <a:pt x="136" y="43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7" y="43"/>
                    <a:pt x="138" y="43"/>
                    <a:pt x="137" y="41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9" y="44"/>
                    <a:pt x="138" y="41"/>
                    <a:pt x="139" y="41"/>
                  </a:cubicBezTo>
                  <a:cubicBezTo>
                    <a:pt x="139" y="42"/>
                    <a:pt x="140" y="42"/>
                    <a:pt x="139" y="42"/>
                  </a:cubicBezTo>
                  <a:cubicBezTo>
                    <a:pt x="139" y="41"/>
                    <a:pt x="140" y="41"/>
                    <a:pt x="140" y="40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45" y="41"/>
                    <a:pt x="148" y="39"/>
                    <a:pt x="150" y="36"/>
                  </a:cubicBezTo>
                  <a:cubicBezTo>
                    <a:pt x="152" y="38"/>
                    <a:pt x="150" y="38"/>
                    <a:pt x="151" y="39"/>
                  </a:cubicBezTo>
                  <a:cubicBezTo>
                    <a:pt x="150" y="37"/>
                    <a:pt x="151" y="38"/>
                    <a:pt x="152" y="37"/>
                  </a:cubicBezTo>
                  <a:cubicBezTo>
                    <a:pt x="152" y="37"/>
                    <a:pt x="152" y="37"/>
                    <a:pt x="152" y="37"/>
                  </a:cubicBezTo>
                  <a:cubicBezTo>
                    <a:pt x="152" y="37"/>
                    <a:pt x="153" y="38"/>
                    <a:pt x="153" y="37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153" y="35"/>
                    <a:pt x="155" y="38"/>
                    <a:pt x="154" y="36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4" y="35"/>
                    <a:pt x="156" y="37"/>
                    <a:pt x="156" y="35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57" y="36"/>
                    <a:pt x="156" y="32"/>
                    <a:pt x="157" y="34"/>
                  </a:cubicBezTo>
                  <a:cubicBezTo>
                    <a:pt x="157" y="33"/>
                    <a:pt x="158" y="32"/>
                    <a:pt x="157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60" y="30"/>
                    <a:pt x="163" y="29"/>
                    <a:pt x="162" y="26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3" y="24"/>
                    <a:pt x="167" y="27"/>
                    <a:pt x="165" y="23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6" y="23"/>
                    <a:pt x="166" y="23"/>
                    <a:pt x="166" y="23"/>
                  </a:cubicBezTo>
                  <a:cubicBezTo>
                    <a:pt x="165" y="21"/>
                    <a:pt x="167" y="21"/>
                    <a:pt x="166" y="20"/>
                  </a:cubicBezTo>
                  <a:cubicBezTo>
                    <a:pt x="166" y="21"/>
                    <a:pt x="166" y="21"/>
                    <a:pt x="167" y="21"/>
                  </a:cubicBezTo>
                  <a:cubicBezTo>
                    <a:pt x="167" y="21"/>
                    <a:pt x="166" y="19"/>
                    <a:pt x="167" y="19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71" y="20"/>
                    <a:pt x="176" y="17"/>
                    <a:pt x="174" y="13"/>
                  </a:cubicBezTo>
                  <a:cubicBezTo>
                    <a:pt x="174" y="12"/>
                    <a:pt x="177" y="14"/>
                    <a:pt x="177" y="14"/>
                  </a:cubicBezTo>
                  <a:cubicBezTo>
                    <a:pt x="175" y="10"/>
                    <a:pt x="181" y="9"/>
                    <a:pt x="177" y="5"/>
                  </a:cubicBezTo>
                  <a:close/>
                  <a:moveTo>
                    <a:pt x="10" y="32"/>
                  </a:moveTo>
                  <a:cubicBezTo>
                    <a:pt x="10" y="32"/>
                    <a:pt x="10" y="32"/>
                    <a:pt x="10" y="31"/>
                  </a:cubicBezTo>
                  <a:cubicBezTo>
                    <a:pt x="10" y="32"/>
                    <a:pt x="10" y="32"/>
                    <a:pt x="10" y="32"/>
                  </a:cubicBezTo>
                  <a:close/>
                  <a:moveTo>
                    <a:pt x="6" y="35"/>
                  </a:moveTo>
                  <a:cubicBezTo>
                    <a:pt x="6" y="35"/>
                    <a:pt x="6" y="35"/>
                    <a:pt x="5" y="35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6" y="35"/>
                    <a:pt x="6" y="35"/>
                  </a:cubicBezTo>
                  <a:close/>
                  <a:moveTo>
                    <a:pt x="10" y="35"/>
                  </a:moveTo>
                  <a:cubicBezTo>
                    <a:pt x="10" y="35"/>
                    <a:pt x="10" y="35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lose/>
                  <a:moveTo>
                    <a:pt x="9" y="32"/>
                  </a:moveTo>
                  <a:cubicBezTo>
                    <a:pt x="9" y="33"/>
                    <a:pt x="8" y="33"/>
                    <a:pt x="8" y="33"/>
                  </a:cubicBezTo>
                  <a:cubicBezTo>
                    <a:pt x="9" y="31"/>
                    <a:pt x="10" y="31"/>
                    <a:pt x="10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9" y="34"/>
                    <a:pt x="9" y="32"/>
                  </a:cubicBezTo>
                  <a:close/>
                  <a:moveTo>
                    <a:pt x="7" y="35"/>
                  </a:moveTo>
                  <a:cubicBezTo>
                    <a:pt x="7" y="35"/>
                    <a:pt x="7" y="34"/>
                    <a:pt x="7" y="34"/>
                  </a:cubicBezTo>
                  <a:cubicBezTo>
                    <a:pt x="7" y="34"/>
                    <a:pt x="7" y="34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lose/>
                  <a:moveTo>
                    <a:pt x="7" y="35"/>
                  </a:move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9" y="35"/>
                    <a:pt x="9" y="35"/>
                  </a:cubicBezTo>
                  <a:cubicBezTo>
                    <a:pt x="9" y="35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8" y="36"/>
                    <a:pt x="7" y="35"/>
                  </a:cubicBezTo>
                  <a:close/>
                  <a:moveTo>
                    <a:pt x="9" y="36"/>
                  </a:move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7"/>
                  </a:cubicBezTo>
                  <a:cubicBezTo>
                    <a:pt x="10" y="36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3" name="Freeform 435"/>
            <p:cNvSpPr>
              <a:spLocks/>
            </p:cNvSpPr>
            <p:nvPr/>
          </p:nvSpPr>
          <p:spPr bwMode="auto">
            <a:xfrm>
              <a:off x="10025063" y="4881563"/>
              <a:ext cx="7937" cy="3175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1 h 1"/>
                <a:gd name="T4" fmla="*/ 2 w 2"/>
                <a:gd name="T5" fmla="*/ 0 h 1"/>
                <a:gd name="T6" fmla="*/ 1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4" name="Freeform 436"/>
            <p:cNvSpPr>
              <a:spLocks noEditPoints="1"/>
            </p:cNvSpPr>
            <p:nvPr/>
          </p:nvSpPr>
          <p:spPr bwMode="auto">
            <a:xfrm>
              <a:off x="9531350" y="2778125"/>
              <a:ext cx="1528762" cy="2152650"/>
            </a:xfrm>
            <a:custGeom>
              <a:avLst/>
              <a:gdLst>
                <a:gd name="T0" fmla="*/ 172 w 406"/>
                <a:gd name="T1" fmla="*/ 570 h 572"/>
                <a:gd name="T2" fmla="*/ 205 w 406"/>
                <a:gd name="T3" fmla="*/ 568 h 572"/>
                <a:gd name="T4" fmla="*/ 239 w 406"/>
                <a:gd name="T5" fmla="*/ 564 h 572"/>
                <a:gd name="T6" fmla="*/ 281 w 406"/>
                <a:gd name="T7" fmla="*/ 547 h 572"/>
                <a:gd name="T8" fmla="*/ 300 w 406"/>
                <a:gd name="T9" fmla="*/ 522 h 572"/>
                <a:gd name="T10" fmla="*/ 204 w 406"/>
                <a:gd name="T11" fmla="*/ 395 h 572"/>
                <a:gd name="T12" fmla="*/ 207 w 406"/>
                <a:gd name="T13" fmla="*/ 339 h 572"/>
                <a:gd name="T14" fmla="*/ 214 w 406"/>
                <a:gd name="T15" fmla="*/ 279 h 572"/>
                <a:gd name="T16" fmla="*/ 177 w 406"/>
                <a:gd name="T17" fmla="*/ 304 h 572"/>
                <a:gd name="T18" fmla="*/ 184 w 406"/>
                <a:gd name="T19" fmla="*/ 298 h 572"/>
                <a:gd name="T20" fmla="*/ 197 w 406"/>
                <a:gd name="T21" fmla="*/ 321 h 572"/>
                <a:gd name="T22" fmla="*/ 186 w 406"/>
                <a:gd name="T23" fmla="*/ 337 h 572"/>
                <a:gd name="T24" fmla="*/ 190 w 406"/>
                <a:gd name="T25" fmla="*/ 347 h 572"/>
                <a:gd name="T26" fmla="*/ 189 w 406"/>
                <a:gd name="T27" fmla="*/ 365 h 572"/>
                <a:gd name="T28" fmla="*/ 189 w 406"/>
                <a:gd name="T29" fmla="*/ 382 h 572"/>
                <a:gd name="T30" fmla="*/ 194 w 406"/>
                <a:gd name="T31" fmla="*/ 401 h 572"/>
                <a:gd name="T32" fmla="*/ 198 w 406"/>
                <a:gd name="T33" fmla="*/ 426 h 572"/>
                <a:gd name="T34" fmla="*/ 92 w 406"/>
                <a:gd name="T35" fmla="*/ 277 h 572"/>
                <a:gd name="T36" fmla="*/ 68 w 406"/>
                <a:gd name="T37" fmla="*/ 218 h 572"/>
                <a:gd name="T38" fmla="*/ 189 w 406"/>
                <a:gd name="T39" fmla="*/ 198 h 572"/>
                <a:gd name="T40" fmla="*/ 299 w 406"/>
                <a:gd name="T41" fmla="*/ 279 h 572"/>
                <a:gd name="T42" fmla="*/ 240 w 406"/>
                <a:gd name="T43" fmla="*/ 425 h 572"/>
                <a:gd name="T44" fmla="*/ 250 w 406"/>
                <a:gd name="T45" fmla="*/ 401 h 572"/>
                <a:gd name="T46" fmla="*/ 257 w 406"/>
                <a:gd name="T47" fmla="*/ 380 h 572"/>
                <a:gd name="T48" fmla="*/ 262 w 406"/>
                <a:gd name="T49" fmla="*/ 342 h 572"/>
                <a:gd name="T50" fmla="*/ 279 w 406"/>
                <a:gd name="T51" fmla="*/ 305 h 572"/>
                <a:gd name="T52" fmla="*/ 323 w 406"/>
                <a:gd name="T53" fmla="*/ 287 h 572"/>
                <a:gd name="T54" fmla="*/ 345 w 406"/>
                <a:gd name="T55" fmla="*/ 231 h 572"/>
                <a:gd name="T56" fmla="*/ 313 w 406"/>
                <a:gd name="T57" fmla="*/ 163 h 572"/>
                <a:gd name="T58" fmla="*/ 199 w 406"/>
                <a:gd name="T59" fmla="*/ 120 h 572"/>
                <a:gd name="T60" fmla="*/ 99 w 406"/>
                <a:gd name="T61" fmla="*/ 189 h 572"/>
                <a:gd name="T62" fmla="*/ 67 w 406"/>
                <a:gd name="T63" fmla="*/ 156 h 572"/>
                <a:gd name="T64" fmla="*/ 18 w 406"/>
                <a:gd name="T65" fmla="*/ 247 h 572"/>
                <a:gd name="T66" fmla="*/ 17 w 406"/>
                <a:gd name="T67" fmla="*/ 216 h 572"/>
                <a:gd name="T68" fmla="*/ 18 w 406"/>
                <a:gd name="T69" fmla="*/ 212 h 572"/>
                <a:gd name="T70" fmla="*/ 18 w 406"/>
                <a:gd name="T71" fmla="*/ 213 h 572"/>
                <a:gd name="T72" fmla="*/ 20 w 406"/>
                <a:gd name="T73" fmla="*/ 216 h 572"/>
                <a:gd name="T74" fmla="*/ 36 w 406"/>
                <a:gd name="T75" fmla="*/ 256 h 572"/>
                <a:gd name="T76" fmla="*/ 80 w 406"/>
                <a:gd name="T77" fmla="*/ 293 h 572"/>
                <a:gd name="T78" fmla="*/ 143 w 406"/>
                <a:gd name="T79" fmla="*/ 304 h 572"/>
                <a:gd name="T80" fmla="*/ 162 w 406"/>
                <a:gd name="T81" fmla="*/ 375 h 572"/>
                <a:gd name="T82" fmla="*/ 177 w 406"/>
                <a:gd name="T83" fmla="*/ 504 h 572"/>
                <a:gd name="T84" fmla="*/ 192 w 406"/>
                <a:gd name="T85" fmla="*/ 530 h 572"/>
                <a:gd name="T86" fmla="*/ 191 w 406"/>
                <a:gd name="T87" fmla="*/ 504 h 572"/>
                <a:gd name="T88" fmla="*/ 192 w 406"/>
                <a:gd name="T89" fmla="*/ 486 h 572"/>
                <a:gd name="T90" fmla="*/ 194 w 406"/>
                <a:gd name="T91" fmla="*/ 451 h 572"/>
                <a:gd name="T92" fmla="*/ 220 w 406"/>
                <a:gd name="T93" fmla="*/ 447 h 572"/>
                <a:gd name="T94" fmla="*/ 240 w 406"/>
                <a:gd name="T95" fmla="*/ 469 h 572"/>
                <a:gd name="T96" fmla="*/ 247 w 406"/>
                <a:gd name="T97" fmla="*/ 543 h 572"/>
                <a:gd name="T98" fmla="*/ 146 w 406"/>
                <a:gd name="T99" fmla="*/ 545 h 572"/>
                <a:gd name="T100" fmla="*/ 137 w 406"/>
                <a:gd name="T101" fmla="*/ 524 h 572"/>
                <a:gd name="T102" fmla="*/ 130 w 406"/>
                <a:gd name="T103" fmla="*/ 553 h 572"/>
                <a:gd name="T104" fmla="*/ 193 w 406"/>
                <a:gd name="T105" fmla="*/ 309 h 572"/>
                <a:gd name="T106" fmla="*/ 196 w 406"/>
                <a:gd name="T107" fmla="*/ 303 h 572"/>
                <a:gd name="T108" fmla="*/ 209 w 406"/>
                <a:gd name="T109" fmla="*/ 295 h 572"/>
                <a:gd name="T110" fmla="*/ 218 w 406"/>
                <a:gd name="T111" fmla="*/ 301 h 572"/>
                <a:gd name="T112" fmla="*/ 221 w 406"/>
                <a:gd name="T113" fmla="*/ 307 h 572"/>
                <a:gd name="T114" fmla="*/ 211 w 406"/>
                <a:gd name="T115" fmla="*/ 310 h 572"/>
                <a:gd name="T116" fmla="*/ 222 w 406"/>
                <a:gd name="T117" fmla="*/ 307 h 572"/>
                <a:gd name="T118" fmla="*/ 191 w 406"/>
                <a:gd name="T119" fmla="*/ 185 h 572"/>
                <a:gd name="T120" fmla="*/ 63 w 406"/>
                <a:gd name="T121" fmla="*/ 186 h 572"/>
                <a:gd name="T122" fmla="*/ 22 w 406"/>
                <a:gd name="T123" fmla="*/ 214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6" h="572">
                  <a:moveTo>
                    <a:pt x="135" y="564"/>
                  </a:moveTo>
                  <a:cubicBezTo>
                    <a:pt x="136" y="564"/>
                    <a:pt x="137" y="565"/>
                    <a:pt x="137" y="564"/>
                  </a:cubicBezTo>
                  <a:cubicBezTo>
                    <a:pt x="137" y="565"/>
                    <a:pt x="137" y="565"/>
                    <a:pt x="137" y="565"/>
                  </a:cubicBezTo>
                  <a:cubicBezTo>
                    <a:pt x="138" y="565"/>
                    <a:pt x="140" y="563"/>
                    <a:pt x="139" y="566"/>
                  </a:cubicBezTo>
                  <a:cubicBezTo>
                    <a:pt x="140" y="563"/>
                    <a:pt x="139" y="565"/>
                    <a:pt x="138" y="564"/>
                  </a:cubicBezTo>
                  <a:cubicBezTo>
                    <a:pt x="139" y="562"/>
                    <a:pt x="140" y="563"/>
                    <a:pt x="141" y="562"/>
                  </a:cubicBezTo>
                  <a:cubicBezTo>
                    <a:pt x="139" y="565"/>
                    <a:pt x="142" y="563"/>
                    <a:pt x="142" y="564"/>
                  </a:cubicBezTo>
                  <a:cubicBezTo>
                    <a:pt x="142" y="565"/>
                    <a:pt x="142" y="565"/>
                    <a:pt x="142" y="566"/>
                  </a:cubicBezTo>
                  <a:cubicBezTo>
                    <a:pt x="143" y="564"/>
                    <a:pt x="143" y="564"/>
                    <a:pt x="143" y="564"/>
                  </a:cubicBezTo>
                  <a:cubicBezTo>
                    <a:pt x="142" y="568"/>
                    <a:pt x="145" y="564"/>
                    <a:pt x="145" y="566"/>
                  </a:cubicBezTo>
                  <a:cubicBezTo>
                    <a:pt x="144" y="566"/>
                    <a:pt x="144" y="568"/>
                    <a:pt x="144" y="569"/>
                  </a:cubicBezTo>
                  <a:cubicBezTo>
                    <a:pt x="144" y="566"/>
                    <a:pt x="146" y="566"/>
                    <a:pt x="147" y="564"/>
                  </a:cubicBezTo>
                  <a:cubicBezTo>
                    <a:pt x="148" y="565"/>
                    <a:pt x="145" y="567"/>
                    <a:pt x="145" y="569"/>
                  </a:cubicBezTo>
                  <a:cubicBezTo>
                    <a:pt x="146" y="567"/>
                    <a:pt x="146" y="571"/>
                    <a:pt x="147" y="568"/>
                  </a:cubicBezTo>
                  <a:cubicBezTo>
                    <a:pt x="147" y="567"/>
                    <a:pt x="148" y="567"/>
                    <a:pt x="149" y="566"/>
                  </a:cubicBezTo>
                  <a:cubicBezTo>
                    <a:pt x="150" y="566"/>
                    <a:pt x="148" y="567"/>
                    <a:pt x="148" y="568"/>
                  </a:cubicBezTo>
                  <a:cubicBezTo>
                    <a:pt x="149" y="568"/>
                    <a:pt x="150" y="566"/>
                    <a:pt x="150" y="565"/>
                  </a:cubicBezTo>
                  <a:cubicBezTo>
                    <a:pt x="150" y="566"/>
                    <a:pt x="152" y="564"/>
                    <a:pt x="152" y="565"/>
                  </a:cubicBezTo>
                  <a:cubicBezTo>
                    <a:pt x="152" y="567"/>
                    <a:pt x="150" y="566"/>
                    <a:pt x="150" y="567"/>
                  </a:cubicBezTo>
                  <a:cubicBezTo>
                    <a:pt x="152" y="568"/>
                    <a:pt x="152" y="563"/>
                    <a:pt x="154" y="563"/>
                  </a:cubicBezTo>
                  <a:cubicBezTo>
                    <a:pt x="153" y="562"/>
                    <a:pt x="155" y="559"/>
                    <a:pt x="155" y="558"/>
                  </a:cubicBezTo>
                  <a:cubicBezTo>
                    <a:pt x="157" y="560"/>
                    <a:pt x="155" y="559"/>
                    <a:pt x="155" y="561"/>
                  </a:cubicBezTo>
                  <a:cubicBezTo>
                    <a:pt x="155" y="561"/>
                    <a:pt x="155" y="561"/>
                    <a:pt x="155" y="561"/>
                  </a:cubicBezTo>
                  <a:cubicBezTo>
                    <a:pt x="155" y="564"/>
                    <a:pt x="152" y="566"/>
                    <a:pt x="153" y="568"/>
                  </a:cubicBezTo>
                  <a:cubicBezTo>
                    <a:pt x="154" y="567"/>
                    <a:pt x="154" y="567"/>
                    <a:pt x="154" y="567"/>
                  </a:cubicBezTo>
                  <a:cubicBezTo>
                    <a:pt x="153" y="568"/>
                    <a:pt x="153" y="569"/>
                    <a:pt x="153" y="570"/>
                  </a:cubicBezTo>
                  <a:cubicBezTo>
                    <a:pt x="153" y="568"/>
                    <a:pt x="154" y="570"/>
                    <a:pt x="155" y="570"/>
                  </a:cubicBezTo>
                  <a:cubicBezTo>
                    <a:pt x="155" y="568"/>
                    <a:pt x="154" y="570"/>
                    <a:pt x="154" y="569"/>
                  </a:cubicBezTo>
                  <a:cubicBezTo>
                    <a:pt x="155" y="568"/>
                    <a:pt x="156" y="566"/>
                    <a:pt x="157" y="567"/>
                  </a:cubicBezTo>
                  <a:cubicBezTo>
                    <a:pt x="156" y="568"/>
                    <a:pt x="157" y="569"/>
                    <a:pt x="156" y="570"/>
                  </a:cubicBezTo>
                  <a:cubicBezTo>
                    <a:pt x="157" y="571"/>
                    <a:pt x="157" y="568"/>
                    <a:pt x="157" y="569"/>
                  </a:cubicBezTo>
                  <a:cubicBezTo>
                    <a:pt x="157" y="570"/>
                    <a:pt x="157" y="570"/>
                    <a:pt x="157" y="570"/>
                  </a:cubicBezTo>
                  <a:cubicBezTo>
                    <a:pt x="160" y="571"/>
                    <a:pt x="164" y="571"/>
                    <a:pt x="166" y="567"/>
                  </a:cubicBezTo>
                  <a:cubicBezTo>
                    <a:pt x="166" y="569"/>
                    <a:pt x="167" y="569"/>
                    <a:pt x="169" y="570"/>
                  </a:cubicBezTo>
                  <a:cubicBezTo>
                    <a:pt x="168" y="570"/>
                    <a:pt x="169" y="569"/>
                    <a:pt x="169" y="568"/>
                  </a:cubicBezTo>
                  <a:cubicBezTo>
                    <a:pt x="170" y="570"/>
                    <a:pt x="170" y="570"/>
                    <a:pt x="170" y="570"/>
                  </a:cubicBezTo>
                  <a:cubicBezTo>
                    <a:pt x="170" y="572"/>
                    <a:pt x="172" y="570"/>
                    <a:pt x="172" y="569"/>
                  </a:cubicBezTo>
                  <a:cubicBezTo>
                    <a:pt x="172" y="570"/>
                    <a:pt x="172" y="570"/>
                    <a:pt x="172" y="570"/>
                  </a:cubicBezTo>
                  <a:cubicBezTo>
                    <a:pt x="173" y="571"/>
                    <a:pt x="173" y="569"/>
                    <a:pt x="173" y="568"/>
                  </a:cubicBezTo>
                  <a:cubicBezTo>
                    <a:pt x="174" y="570"/>
                    <a:pt x="174" y="570"/>
                    <a:pt x="174" y="570"/>
                  </a:cubicBezTo>
                  <a:cubicBezTo>
                    <a:pt x="174" y="569"/>
                    <a:pt x="174" y="569"/>
                    <a:pt x="174" y="569"/>
                  </a:cubicBezTo>
                  <a:cubicBezTo>
                    <a:pt x="174" y="568"/>
                    <a:pt x="175" y="568"/>
                    <a:pt x="175" y="570"/>
                  </a:cubicBezTo>
                  <a:cubicBezTo>
                    <a:pt x="175" y="570"/>
                    <a:pt x="176" y="569"/>
                    <a:pt x="175" y="569"/>
                  </a:cubicBezTo>
                  <a:cubicBezTo>
                    <a:pt x="176" y="570"/>
                    <a:pt x="178" y="570"/>
                    <a:pt x="179" y="569"/>
                  </a:cubicBezTo>
                  <a:cubicBezTo>
                    <a:pt x="178" y="569"/>
                    <a:pt x="178" y="568"/>
                    <a:pt x="178" y="567"/>
                  </a:cubicBezTo>
                  <a:cubicBezTo>
                    <a:pt x="178" y="564"/>
                    <a:pt x="179" y="567"/>
                    <a:pt x="179" y="566"/>
                  </a:cubicBezTo>
                  <a:cubicBezTo>
                    <a:pt x="179" y="567"/>
                    <a:pt x="180" y="567"/>
                    <a:pt x="179" y="568"/>
                  </a:cubicBezTo>
                  <a:cubicBezTo>
                    <a:pt x="181" y="571"/>
                    <a:pt x="183" y="569"/>
                    <a:pt x="184" y="569"/>
                  </a:cubicBezTo>
                  <a:cubicBezTo>
                    <a:pt x="185" y="568"/>
                    <a:pt x="185" y="568"/>
                    <a:pt x="185" y="568"/>
                  </a:cubicBezTo>
                  <a:cubicBezTo>
                    <a:pt x="186" y="570"/>
                    <a:pt x="188" y="568"/>
                    <a:pt x="189" y="569"/>
                  </a:cubicBezTo>
                  <a:cubicBezTo>
                    <a:pt x="189" y="568"/>
                    <a:pt x="189" y="565"/>
                    <a:pt x="190" y="565"/>
                  </a:cubicBezTo>
                  <a:cubicBezTo>
                    <a:pt x="190" y="563"/>
                    <a:pt x="190" y="567"/>
                    <a:pt x="191" y="569"/>
                  </a:cubicBezTo>
                  <a:cubicBezTo>
                    <a:pt x="191" y="568"/>
                    <a:pt x="192" y="567"/>
                    <a:pt x="192" y="567"/>
                  </a:cubicBezTo>
                  <a:cubicBezTo>
                    <a:pt x="192" y="568"/>
                    <a:pt x="192" y="568"/>
                    <a:pt x="192" y="568"/>
                  </a:cubicBezTo>
                  <a:cubicBezTo>
                    <a:pt x="192" y="567"/>
                    <a:pt x="193" y="566"/>
                    <a:pt x="194" y="567"/>
                  </a:cubicBezTo>
                  <a:cubicBezTo>
                    <a:pt x="194" y="567"/>
                    <a:pt x="194" y="567"/>
                    <a:pt x="194" y="567"/>
                  </a:cubicBezTo>
                  <a:cubicBezTo>
                    <a:pt x="194" y="567"/>
                    <a:pt x="195" y="569"/>
                    <a:pt x="195" y="568"/>
                  </a:cubicBezTo>
                  <a:cubicBezTo>
                    <a:pt x="195" y="567"/>
                    <a:pt x="196" y="568"/>
                    <a:pt x="196" y="566"/>
                  </a:cubicBezTo>
                  <a:cubicBezTo>
                    <a:pt x="197" y="567"/>
                    <a:pt x="197" y="567"/>
                    <a:pt x="197" y="567"/>
                  </a:cubicBezTo>
                  <a:cubicBezTo>
                    <a:pt x="197" y="565"/>
                    <a:pt x="197" y="565"/>
                    <a:pt x="197" y="565"/>
                  </a:cubicBezTo>
                  <a:cubicBezTo>
                    <a:pt x="197" y="566"/>
                    <a:pt x="197" y="566"/>
                    <a:pt x="197" y="566"/>
                  </a:cubicBezTo>
                  <a:cubicBezTo>
                    <a:pt x="197" y="568"/>
                    <a:pt x="197" y="568"/>
                    <a:pt x="197" y="568"/>
                  </a:cubicBezTo>
                  <a:cubicBezTo>
                    <a:pt x="198" y="569"/>
                    <a:pt x="197" y="566"/>
                    <a:pt x="198" y="565"/>
                  </a:cubicBezTo>
                  <a:cubicBezTo>
                    <a:pt x="198" y="564"/>
                    <a:pt x="198" y="566"/>
                    <a:pt x="199" y="566"/>
                  </a:cubicBezTo>
                  <a:cubicBezTo>
                    <a:pt x="198" y="567"/>
                    <a:pt x="198" y="566"/>
                    <a:pt x="198" y="566"/>
                  </a:cubicBezTo>
                  <a:cubicBezTo>
                    <a:pt x="198" y="568"/>
                    <a:pt x="198" y="567"/>
                    <a:pt x="199" y="568"/>
                  </a:cubicBezTo>
                  <a:cubicBezTo>
                    <a:pt x="199" y="568"/>
                    <a:pt x="199" y="566"/>
                    <a:pt x="199" y="566"/>
                  </a:cubicBezTo>
                  <a:cubicBezTo>
                    <a:pt x="200" y="566"/>
                    <a:pt x="201" y="566"/>
                    <a:pt x="200" y="568"/>
                  </a:cubicBezTo>
                  <a:cubicBezTo>
                    <a:pt x="201" y="567"/>
                    <a:pt x="201" y="567"/>
                    <a:pt x="201" y="566"/>
                  </a:cubicBezTo>
                  <a:cubicBezTo>
                    <a:pt x="201" y="566"/>
                    <a:pt x="200" y="565"/>
                    <a:pt x="200" y="564"/>
                  </a:cubicBezTo>
                  <a:cubicBezTo>
                    <a:pt x="201" y="564"/>
                    <a:pt x="201" y="564"/>
                    <a:pt x="201" y="564"/>
                  </a:cubicBezTo>
                  <a:cubicBezTo>
                    <a:pt x="201" y="565"/>
                    <a:pt x="201" y="565"/>
                    <a:pt x="201" y="565"/>
                  </a:cubicBezTo>
                  <a:cubicBezTo>
                    <a:pt x="201" y="564"/>
                    <a:pt x="202" y="565"/>
                    <a:pt x="202" y="563"/>
                  </a:cubicBezTo>
                  <a:cubicBezTo>
                    <a:pt x="202" y="565"/>
                    <a:pt x="202" y="565"/>
                    <a:pt x="202" y="565"/>
                  </a:cubicBezTo>
                  <a:cubicBezTo>
                    <a:pt x="203" y="564"/>
                    <a:pt x="203" y="564"/>
                    <a:pt x="204" y="564"/>
                  </a:cubicBezTo>
                  <a:cubicBezTo>
                    <a:pt x="204" y="566"/>
                    <a:pt x="204" y="568"/>
                    <a:pt x="205" y="568"/>
                  </a:cubicBezTo>
                  <a:cubicBezTo>
                    <a:pt x="205" y="566"/>
                    <a:pt x="205" y="566"/>
                    <a:pt x="205" y="566"/>
                  </a:cubicBezTo>
                  <a:cubicBezTo>
                    <a:pt x="206" y="566"/>
                    <a:pt x="206" y="566"/>
                    <a:pt x="206" y="567"/>
                  </a:cubicBezTo>
                  <a:cubicBezTo>
                    <a:pt x="207" y="568"/>
                    <a:pt x="207" y="562"/>
                    <a:pt x="209" y="564"/>
                  </a:cubicBezTo>
                  <a:cubicBezTo>
                    <a:pt x="208" y="566"/>
                    <a:pt x="209" y="566"/>
                    <a:pt x="209" y="567"/>
                  </a:cubicBezTo>
                  <a:cubicBezTo>
                    <a:pt x="209" y="566"/>
                    <a:pt x="209" y="566"/>
                    <a:pt x="209" y="566"/>
                  </a:cubicBezTo>
                  <a:cubicBezTo>
                    <a:pt x="209" y="565"/>
                    <a:pt x="209" y="567"/>
                    <a:pt x="209" y="566"/>
                  </a:cubicBezTo>
                  <a:cubicBezTo>
                    <a:pt x="208" y="564"/>
                    <a:pt x="209" y="565"/>
                    <a:pt x="209" y="564"/>
                  </a:cubicBezTo>
                  <a:cubicBezTo>
                    <a:pt x="211" y="569"/>
                    <a:pt x="213" y="565"/>
                    <a:pt x="215" y="567"/>
                  </a:cubicBezTo>
                  <a:cubicBezTo>
                    <a:pt x="215" y="565"/>
                    <a:pt x="216" y="567"/>
                    <a:pt x="216" y="566"/>
                  </a:cubicBezTo>
                  <a:cubicBezTo>
                    <a:pt x="216" y="568"/>
                    <a:pt x="217" y="565"/>
                    <a:pt x="217" y="567"/>
                  </a:cubicBezTo>
                  <a:cubicBezTo>
                    <a:pt x="217" y="564"/>
                    <a:pt x="217" y="564"/>
                    <a:pt x="217" y="564"/>
                  </a:cubicBezTo>
                  <a:cubicBezTo>
                    <a:pt x="218" y="566"/>
                    <a:pt x="218" y="560"/>
                    <a:pt x="219" y="563"/>
                  </a:cubicBezTo>
                  <a:cubicBezTo>
                    <a:pt x="220" y="564"/>
                    <a:pt x="219" y="565"/>
                    <a:pt x="219" y="565"/>
                  </a:cubicBezTo>
                  <a:cubicBezTo>
                    <a:pt x="220" y="568"/>
                    <a:pt x="221" y="563"/>
                    <a:pt x="222" y="566"/>
                  </a:cubicBezTo>
                  <a:cubicBezTo>
                    <a:pt x="222" y="565"/>
                    <a:pt x="221" y="563"/>
                    <a:pt x="222" y="562"/>
                  </a:cubicBezTo>
                  <a:cubicBezTo>
                    <a:pt x="223" y="563"/>
                    <a:pt x="224" y="565"/>
                    <a:pt x="224" y="565"/>
                  </a:cubicBezTo>
                  <a:cubicBezTo>
                    <a:pt x="224" y="565"/>
                    <a:pt x="224" y="564"/>
                    <a:pt x="225" y="565"/>
                  </a:cubicBezTo>
                  <a:cubicBezTo>
                    <a:pt x="225" y="565"/>
                    <a:pt x="225" y="565"/>
                    <a:pt x="225" y="566"/>
                  </a:cubicBezTo>
                  <a:cubicBezTo>
                    <a:pt x="226" y="566"/>
                    <a:pt x="226" y="565"/>
                    <a:pt x="227" y="564"/>
                  </a:cubicBezTo>
                  <a:cubicBezTo>
                    <a:pt x="227" y="566"/>
                    <a:pt x="229" y="565"/>
                    <a:pt x="230" y="566"/>
                  </a:cubicBezTo>
                  <a:cubicBezTo>
                    <a:pt x="230" y="563"/>
                    <a:pt x="231" y="567"/>
                    <a:pt x="231" y="564"/>
                  </a:cubicBezTo>
                  <a:cubicBezTo>
                    <a:pt x="231" y="564"/>
                    <a:pt x="231" y="564"/>
                    <a:pt x="231" y="564"/>
                  </a:cubicBezTo>
                  <a:cubicBezTo>
                    <a:pt x="232" y="564"/>
                    <a:pt x="232" y="562"/>
                    <a:pt x="232" y="561"/>
                  </a:cubicBezTo>
                  <a:cubicBezTo>
                    <a:pt x="232" y="563"/>
                    <a:pt x="232" y="563"/>
                    <a:pt x="232" y="563"/>
                  </a:cubicBezTo>
                  <a:cubicBezTo>
                    <a:pt x="232" y="566"/>
                    <a:pt x="234" y="564"/>
                    <a:pt x="234" y="565"/>
                  </a:cubicBezTo>
                  <a:cubicBezTo>
                    <a:pt x="233" y="563"/>
                    <a:pt x="234" y="565"/>
                    <a:pt x="234" y="563"/>
                  </a:cubicBezTo>
                  <a:cubicBezTo>
                    <a:pt x="235" y="563"/>
                    <a:pt x="235" y="563"/>
                    <a:pt x="235" y="563"/>
                  </a:cubicBezTo>
                  <a:cubicBezTo>
                    <a:pt x="235" y="562"/>
                    <a:pt x="235" y="562"/>
                    <a:pt x="236" y="561"/>
                  </a:cubicBezTo>
                  <a:cubicBezTo>
                    <a:pt x="236" y="561"/>
                    <a:pt x="236" y="564"/>
                    <a:pt x="236" y="563"/>
                  </a:cubicBezTo>
                  <a:cubicBezTo>
                    <a:pt x="237" y="564"/>
                    <a:pt x="237" y="564"/>
                    <a:pt x="237" y="563"/>
                  </a:cubicBezTo>
                  <a:cubicBezTo>
                    <a:pt x="237" y="563"/>
                    <a:pt x="237" y="563"/>
                    <a:pt x="237" y="563"/>
                  </a:cubicBezTo>
                  <a:cubicBezTo>
                    <a:pt x="237" y="563"/>
                    <a:pt x="237" y="563"/>
                    <a:pt x="238" y="563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238" y="563"/>
                    <a:pt x="238" y="563"/>
                    <a:pt x="238" y="563"/>
                  </a:cubicBezTo>
                  <a:cubicBezTo>
                    <a:pt x="238" y="564"/>
                    <a:pt x="238" y="563"/>
                    <a:pt x="238" y="563"/>
                  </a:cubicBezTo>
                  <a:cubicBezTo>
                    <a:pt x="238" y="563"/>
                    <a:pt x="239" y="563"/>
                    <a:pt x="239" y="564"/>
                  </a:cubicBezTo>
                  <a:cubicBezTo>
                    <a:pt x="239" y="565"/>
                    <a:pt x="239" y="565"/>
                    <a:pt x="239" y="565"/>
                  </a:cubicBezTo>
                  <a:cubicBezTo>
                    <a:pt x="239" y="565"/>
                    <a:pt x="240" y="563"/>
                    <a:pt x="240" y="563"/>
                  </a:cubicBezTo>
                  <a:cubicBezTo>
                    <a:pt x="242" y="564"/>
                    <a:pt x="244" y="562"/>
                    <a:pt x="245" y="561"/>
                  </a:cubicBezTo>
                  <a:cubicBezTo>
                    <a:pt x="244" y="561"/>
                    <a:pt x="244" y="562"/>
                    <a:pt x="244" y="562"/>
                  </a:cubicBezTo>
                  <a:cubicBezTo>
                    <a:pt x="245" y="561"/>
                    <a:pt x="245" y="560"/>
                    <a:pt x="245" y="561"/>
                  </a:cubicBezTo>
                  <a:cubicBezTo>
                    <a:pt x="246" y="560"/>
                    <a:pt x="246" y="562"/>
                    <a:pt x="247" y="562"/>
                  </a:cubicBezTo>
                  <a:cubicBezTo>
                    <a:pt x="247" y="562"/>
                    <a:pt x="247" y="560"/>
                    <a:pt x="247" y="561"/>
                  </a:cubicBezTo>
                  <a:cubicBezTo>
                    <a:pt x="248" y="563"/>
                    <a:pt x="249" y="559"/>
                    <a:pt x="251" y="560"/>
                  </a:cubicBezTo>
                  <a:cubicBezTo>
                    <a:pt x="251" y="560"/>
                    <a:pt x="251" y="561"/>
                    <a:pt x="251" y="561"/>
                  </a:cubicBezTo>
                  <a:cubicBezTo>
                    <a:pt x="252" y="560"/>
                    <a:pt x="253" y="560"/>
                    <a:pt x="253" y="558"/>
                  </a:cubicBezTo>
                  <a:cubicBezTo>
                    <a:pt x="253" y="559"/>
                    <a:pt x="253" y="559"/>
                    <a:pt x="253" y="559"/>
                  </a:cubicBezTo>
                  <a:cubicBezTo>
                    <a:pt x="254" y="559"/>
                    <a:pt x="255" y="559"/>
                    <a:pt x="255" y="557"/>
                  </a:cubicBezTo>
                  <a:cubicBezTo>
                    <a:pt x="254" y="557"/>
                    <a:pt x="255" y="558"/>
                    <a:pt x="255" y="558"/>
                  </a:cubicBezTo>
                  <a:cubicBezTo>
                    <a:pt x="254" y="557"/>
                    <a:pt x="255" y="555"/>
                    <a:pt x="255" y="555"/>
                  </a:cubicBezTo>
                  <a:cubicBezTo>
                    <a:pt x="255" y="556"/>
                    <a:pt x="255" y="556"/>
                    <a:pt x="255" y="556"/>
                  </a:cubicBezTo>
                  <a:cubicBezTo>
                    <a:pt x="256" y="555"/>
                    <a:pt x="256" y="555"/>
                    <a:pt x="257" y="554"/>
                  </a:cubicBezTo>
                  <a:cubicBezTo>
                    <a:pt x="257" y="555"/>
                    <a:pt x="256" y="555"/>
                    <a:pt x="257" y="556"/>
                  </a:cubicBezTo>
                  <a:cubicBezTo>
                    <a:pt x="257" y="558"/>
                    <a:pt x="259" y="557"/>
                    <a:pt x="259" y="557"/>
                  </a:cubicBezTo>
                  <a:cubicBezTo>
                    <a:pt x="259" y="555"/>
                    <a:pt x="259" y="555"/>
                    <a:pt x="259" y="555"/>
                  </a:cubicBezTo>
                  <a:cubicBezTo>
                    <a:pt x="260" y="555"/>
                    <a:pt x="260" y="557"/>
                    <a:pt x="260" y="557"/>
                  </a:cubicBezTo>
                  <a:cubicBezTo>
                    <a:pt x="261" y="551"/>
                    <a:pt x="261" y="551"/>
                    <a:pt x="261" y="551"/>
                  </a:cubicBezTo>
                  <a:cubicBezTo>
                    <a:pt x="260" y="552"/>
                    <a:pt x="262" y="553"/>
                    <a:pt x="261" y="555"/>
                  </a:cubicBezTo>
                  <a:cubicBezTo>
                    <a:pt x="263" y="554"/>
                    <a:pt x="263" y="551"/>
                    <a:pt x="263" y="549"/>
                  </a:cubicBezTo>
                  <a:cubicBezTo>
                    <a:pt x="263" y="550"/>
                    <a:pt x="264" y="548"/>
                    <a:pt x="265" y="548"/>
                  </a:cubicBezTo>
                  <a:cubicBezTo>
                    <a:pt x="265" y="549"/>
                    <a:pt x="264" y="548"/>
                    <a:pt x="264" y="549"/>
                  </a:cubicBezTo>
                  <a:cubicBezTo>
                    <a:pt x="266" y="550"/>
                    <a:pt x="266" y="550"/>
                    <a:pt x="266" y="550"/>
                  </a:cubicBezTo>
                  <a:cubicBezTo>
                    <a:pt x="265" y="551"/>
                    <a:pt x="266" y="553"/>
                    <a:pt x="266" y="554"/>
                  </a:cubicBezTo>
                  <a:cubicBezTo>
                    <a:pt x="266" y="553"/>
                    <a:pt x="268" y="553"/>
                    <a:pt x="269" y="553"/>
                  </a:cubicBezTo>
                  <a:cubicBezTo>
                    <a:pt x="268" y="551"/>
                    <a:pt x="270" y="552"/>
                    <a:pt x="270" y="549"/>
                  </a:cubicBezTo>
                  <a:cubicBezTo>
                    <a:pt x="271" y="549"/>
                    <a:pt x="271" y="551"/>
                    <a:pt x="271" y="552"/>
                  </a:cubicBezTo>
                  <a:cubicBezTo>
                    <a:pt x="272" y="550"/>
                    <a:pt x="274" y="550"/>
                    <a:pt x="275" y="550"/>
                  </a:cubicBezTo>
                  <a:cubicBezTo>
                    <a:pt x="275" y="550"/>
                    <a:pt x="275" y="550"/>
                    <a:pt x="275" y="550"/>
                  </a:cubicBezTo>
                  <a:cubicBezTo>
                    <a:pt x="275" y="549"/>
                    <a:pt x="277" y="549"/>
                    <a:pt x="277" y="547"/>
                  </a:cubicBezTo>
                  <a:cubicBezTo>
                    <a:pt x="278" y="548"/>
                    <a:pt x="278" y="548"/>
                    <a:pt x="278" y="548"/>
                  </a:cubicBezTo>
                  <a:cubicBezTo>
                    <a:pt x="279" y="549"/>
                    <a:pt x="277" y="545"/>
                    <a:pt x="278" y="546"/>
                  </a:cubicBezTo>
                  <a:cubicBezTo>
                    <a:pt x="279" y="547"/>
                    <a:pt x="279" y="547"/>
                    <a:pt x="279" y="547"/>
                  </a:cubicBezTo>
                  <a:cubicBezTo>
                    <a:pt x="279" y="546"/>
                    <a:pt x="281" y="548"/>
                    <a:pt x="281" y="546"/>
                  </a:cubicBezTo>
                  <a:cubicBezTo>
                    <a:pt x="281" y="547"/>
                    <a:pt x="281" y="547"/>
                    <a:pt x="281" y="547"/>
                  </a:cubicBezTo>
                  <a:cubicBezTo>
                    <a:pt x="281" y="546"/>
                    <a:pt x="282" y="546"/>
                    <a:pt x="282" y="544"/>
                  </a:cubicBezTo>
                  <a:cubicBezTo>
                    <a:pt x="283" y="546"/>
                    <a:pt x="283" y="546"/>
                    <a:pt x="283" y="546"/>
                  </a:cubicBezTo>
                  <a:cubicBezTo>
                    <a:pt x="284" y="547"/>
                    <a:pt x="283" y="544"/>
                    <a:pt x="284" y="544"/>
                  </a:cubicBezTo>
                  <a:cubicBezTo>
                    <a:pt x="284" y="544"/>
                    <a:pt x="285" y="545"/>
                    <a:pt x="285" y="545"/>
                  </a:cubicBezTo>
                  <a:cubicBezTo>
                    <a:pt x="285" y="544"/>
                    <a:pt x="286" y="544"/>
                    <a:pt x="286" y="543"/>
                  </a:cubicBezTo>
                  <a:cubicBezTo>
                    <a:pt x="288" y="545"/>
                    <a:pt x="288" y="545"/>
                    <a:pt x="288" y="545"/>
                  </a:cubicBezTo>
                  <a:cubicBezTo>
                    <a:pt x="291" y="543"/>
                    <a:pt x="295" y="541"/>
                    <a:pt x="298" y="537"/>
                  </a:cubicBezTo>
                  <a:cubicBezTo>
                    <a:pt x="300" y="539"/>
                    <a:pt x="298" y="539"/>
                    <a:pt x="299" y="540"/>
                  </a:cubicBezTo>
                  <a:cubicBezTo>
                    <a:pt x="298" y="538"/>
                    <a:pt x="299" y="539"/>
                    <a:pt x="300" y="538"/>
                  </a:cubicBezTo>
                  <a:cubicBezTo>
                    <a:pt x="300" y="538"/>
                    <a:pt x="300" y="538"/>
                    <a:pt x="300" y="538"/>
                  </a:cubicBezTo>
                  <a:cubicBezTo>
                    <a:pt x="300" y="538"/>
                    <a:pt x="301" y="539"/>
                    <a:pt x="302" y="538"/>
                  </a:cubicBezTo>
                  <a:cubicBezTo>
                    <a:pt x="301" y="537"/>
                    <a:pt x="301" y="537"/>
                    <a:pt x="301" y="537"/>
                  </a:cubicBezTo>
                  <a:cubicBezTo>
                    <a:pt x="301" y="536"/>
                    <a:pt x="304" y="539"/>
                    <a:pt x="303" y="536"/>
                  </a:cubicBezTo>
                  <a:cubicBezTo>
                    <a:pt x="304" y="537"/>
                    <a:pt x="304" y="537"/>
                    <a:pt x="304" y="537"/>
                  </a:cubicBezTo>
                  <a:cubicBezTo>
                    <a:pt x="303" y="535"/>
                    <a:pt x="305" y="538"/>
                    <a:pt x="305" y="535"/>
                  </a:cubicBezTo>
                  <a:cubicBezTo>
                    <a:pt x="305" y="536"/>
                    <a:pt x="305" y="536"/>
                    <a:pt x="305" y="536"/>
                  </a:cubicBezTo>
                  <a:cubicBezTo>
                    <a:pt x="306" y="536"/>
                    <a:pt x="305" y="532"/>
                    <a:pt x="306" y="534"/>
                  </a:cubicBezTo>
                  <a:cubicBezTo>
                    <a:pt x="307" y="533"/>
                    <a:pt x="307" y="532"/>
                    <a:pt x="306" y="530"/>
                  </a:cubicBezTo>
                  <a:cubicBezTo>
                    <a:pt x="308" y="533"/>
                    <a:pt x="308" y="533"/>
                    <a:pt x="308" y="533"/>
                  </a:cubicBezTo>
                  <a:cubicBezTo>
                    <a:pt x="310" y="530"/>
                    <a:pt x="313" y="528"/>
                    <a:pt x="314" y="524"/>
                  </a:cubicBezTo>
                  <a:cubicBezTo>
                    <a:pt x="314" y="525"/>
                    <a:pt x="314" y="525"/>
                    <a:pt x="314" y="525"/>
                  </a:cubicBezTo>
                  <a:cubicBezTo>
                    <a:pt x="314" y="522"/>
                    <a:pt x="319" y="525"/>
                    <a:pt x="317" y="521"/>
                  </a:cubicBezTo>
                  <a:cubicBezTo>
                    <a:pt x="316" y="519"/>
                    <a:pt x="316" y="519"/>
                    <a:pt x="316" y="519"/>
                  </a:cubicBezTo>
                  <a:cubicBezTo>
                    <a:pt x="318" y="520"/>
                    <a:pt x="318" y="520"/>
                    <a:pt x="318" y="520"/>
                  </a:cubicBezTo>
                  <a:cubicBezTo>
                    <a:pt x="317" y="519"/>
                    <a:pt x="319" y="519"/>
                    <a:pt x="318" y="518"/>
                  </a:cubicBezTo>
                  <a:cubicBezTo>
                    <a:pt x="318" y="518"/>
                    <a:pt x="318" y="519"/>
                    <a:pt x="319" y="519"/>
                  </a:cubicBezTo>
                  <a:cubicBezTo>
                    <a:pt x="320" y="519"/>
                    <a:pt x="318" y="516"/>
                    <a:pt x="319" y="516"/>
                  </a:cubicBezTo>
                  <a:cubicBezTo>
                    <a:pt x="320" y="517"/>
                    <a:pt x="320" y="517"/>
                    <a:pt x="320" y="517"/>
                  </a:cubicBezTo>
                  <a:cubicBezTo>
                    <a:pt x="324" y="517"/>
                    <a:pt x="329" y="511"/>
                    <a:pt x="325" y="508"/>
                  </a:cubicBezTo>
                  <a:cubicBezTo>
                    <a:pt x="324" y="507"/>
                    <a:pt x="327" y="507"/>
                    <a:pt x="327" y="507"/>
                  </a:cubicBezTo>
                  <a:cubicBezTo>
                    <a:pt x="323" y="505"/>
                    <a:pt x="324" y="499"/>
                    <a:pt x="317" y="501"/>
                  </a:cubicBezTo>
                  <a:cubicBezTo>
                    <a:pt x="315" y="501"/>
                    <a:pt x="312" y="506"/>
                    <a:pt x="312" y="506"/>
                  </a:cubicBezTo>
                  <a:cubicBezTo>
                    <a:pt x="318" y="506"/>
                    <a:pt x="315" y="512"/>
                    <a:pt x="315" y="509"/>
                  </a:cubicBezTo>
                  <a:cubicBezTo>
                    <a:pt x="313" y="508"/>
                    <a:pt x="315" y="509"/>
                    <a:pt x="313" y="509"/>
                  </a:cubicBezTo>
                  <a:cubicBezTo>
                    <a:pt x="312" y="512"/>
                    <a:pt x="303" y="513"/>
                    <a:pt x="299" y="519"/>
                  </a:cubicBezTo>
                  <a:cubicBezTo>
                    <a:pt x="300" y="519"/>
                    <a:pt x="300" y="520"/>
                    <a:pt x="300" y="521"/>
                  </a:cubicBezTo>
                  <a:cubicBezTo>
                    <a:pt x="299" y="520"/>
                    <a:pt x="299" y="520"/>
                    <a:pt x="299" y="520"/>
                  </a:cubicBezTo>
                  <a:cubicBezTo>
                    <a:pt x="300" y="522"/>
                    <a:pt x="300" y="522"/>
                    <a:pt x="300" y="522"/>
                  </a:cubicBezTo>
                  <a:cubicBezTo>
                    <a:pt x="299" y="522"/>
                    <a:pt x="298" y="521"/>
                    <a:pt x="299" y="520"/>
                  </a:cubicBezTo>
                  <a:cubicBezTo>
                    <a:pt x="296" y="522"/>
                    <a:pt x="294" y="524"/>
                    <a:pt x="292" y="525"/>
                  </a:cubicBezTo>
                  <a:cubicBezTo>
                    <a:pt x="293" y="527"/>
                    <a:pt x="291" y="526"/>
                    <a:pt x="292" y="528"/>
                  </a:cubicBezTo>
                  <a:cubicBezTo>
                    <a:pt x="291" y="527"/>
                    <a:pt x="291" y="527"/>
                    <a:pt x="291" y="527"/>
                  </a:cubicBezTo>
                  <a:cubicBezTo>
                    <a:pt x="290" y="529"/>
                    <a:pt x="290" y="529"/>
                    <a:pt x="287" y="527"/>
                  </a:cubicBezTo>
                  <a:cubicBezTo>
                    <a:pt x="280" y="529"/>
                    <a:pt x="275" y="533"/>
                    <a:pt x="268" y="535"/>
                  </a:cubicBezTo>
                  <a:cubicBezTo>
                    <a:pt x="263" y="536"/>
                    <a:pt x="259" y="538"/>
                    <a:pt x="255" y="540"/>
                  </a:cubicBezTo>
                  <a:cubicBezTo>
                    <a:pt x="255" y="537"/>
                    <a:pt x="256" y="534"/>
                    <a:pt x="257" y="531"/>
                  </a:cubicBezTo>
                  <a:cubicBezTo>
                    <a:pt x="257" y="529"/>
                    <a:pt x="255" y="527"/>
                    <a:pt x="256" y="525"/>
                  </a:cubicBezTo>
                  <a:cubicBezTo>
                    <a:pt x="255" y="519"/>
                    <a:pt x="260" y="512"/>
                    <a:pt x="257" y="505"/>
                  </a:cubicBezTo>
                  <a:cubicBezTo>
                    <a:pt x="257" y="505"/>
                    <a:pt x="256" y="505"/>
                    <a:pt x="255" y="504"/>
                  </a:cubicBezTo>
                  <a:cubicBezTo>
                    <a:pt x="256" y="504"/>
                    <a:pt x="256" y="504"/>
                    <a:pt x="256" y="504"/>
                  </a:cubicBezTo>
                  <a:cubicBezTo>
                    <a:pt x="254" y="504"/>
                    <a:pt x="254" y="504"/>
                    <a:pt x="254" y="504"/>
                  </a:cubicBezTo>
                  <a:cubicBezTo>
                    <a:pt x="254" y="503"/>
                    <a:pt x="256" y="504"/>
                    <a:pt x="256" y="504"/>
                  </a:cubicBezTo>
                  <a:cubicBezTo>
                    <a:pt x="256" y="501"/>
                    <a:pt x="256" y="499"/>
                    <a:pt x="256" y="496"/>
                  </a:cubicBezTo>
                  <a:cubicBezTo>
                    <a:pt x="254" y="496"/>
                    <a:pt x="256" y="494"/>
                    <a:pt x="254" y="494"/>
                  </a:cubicBezTo>
                  <a:cubicBezTo>
                    <a:pt x="255" y="494"/>
                    <a:pt x="255" y="494"/>
                    <a:pt x="255" y="494"/>
                  </a:cubicBezTo>
                  <a:cubicBezTo>
                    <a:pt x="254" y="492"/>
                    <a:pt x="254" y="492"/>
                    <a:pt x="257" y="491"/>
                  </a:cubicBezTo>
                  <a:cubicBezTo>
                    <a:pt x="259" y="481"/>
                    <a:pt x="257" y="475"/>
                    <a:pt x="256" y="465"/>
                  </a:cubicBezTo>
                  <a:cubicBezTo>
                    <a:pt x="254" y="457"/>
                    <a:pt x="250" y="447"/>
                    <a:pt x="242" y="440"/>
                  </a:cubicBezTo>
                  <a:cubicBezTo>
                    <a:pt x="242" y="440"/>
                    <a:pt x="242" y="440"/>
                    <a:pt x="242" y="440"/>
                  </a:cubicBezTo>
                  <a:cubicBezTo>
                    <a:pt x="242" y="440"/>
                    <a:pt x="242" y="440"/>
                    <a:pt x="242" y="440"/>
                  </a:cubicBezTo>
                  <a:cubicBezTo>
                    <a:pt x="241" y="439"/>
                    <a:pt x="241" y="439"/>
                    <a:pt x="240" y="438"/>
                  </a:cubicBezTo>
                  <a:cubicBezTo>
                    <a:pt x="237" y="440"/>
                    <a:pt x="236" y="437"/>
                    <a:pt x="233" y="438"/>
                  </a:cubicBezTo>
                  <a:cubicBezTo>
                    <a:pt x="234" y="437"/>
                    <a:pt x="234" y="437"/>
                    <a:pt x="234" y="437"/>
                  </a:cubicBezTo>
                  <a:cubicBezTo>
                    <a:pt x="232" y="438"/>
                    <a:pt x="232" y="436"/>
                    <a:pt x="232" y="434"/>
                  </a:cubicBezTo>
                  <a:cubicBezTo>
                    <a:pt x="231" y="435"/>
                    <a:pt x="231" y="434"/>
                    <a:pt x="230" y="436"/>
                  </a:cubicBezTo>
                  <a:cubicBezTo>
                    <a:pt x="228" y="437"/>
                    <a:pt x="230" y="433"/>
                    <a:pt x="229" y="433"/>
                  </a:cubicBezTo>
                  <a:cubicBezTo>
                    <a:pt x="229" y="432"/>
                    <a:pt x="228" y="434"/>
                    <a:pt x="228" y="433"/>
                  </a:cubicBezTo>
                  <a:cubicBezTo>
                    <a:pt x="225" y="435"/>
                    <a:pt x="229" y="433"/>
                    <a:pt x="227" y="429"/>
                  </a:cubicBezTo>
                  <a:cubicBezTo>
                    <a:pt x="223" y="428"/>
                    <a:pt x="219" y="429"/>
                    <a:pt x="215" y="428"/>
                  </a:cubicBezTo>
                  <a:cubicBezTo>
                    <a:pt x="214" y="427"/>
                    <a:pt x="214" y="425"/>
                    <a:pt x="214" y="424"/>
                  </a:cubicBezTo>
                  <a:cubicBezTo>
                    <a:pt x="212" y="424"/>
                    <a:pt x="214" y="423"/>
                    <a:pt x="212" y="424"/>
                  </a:cubicBezTo>
                  <a:cubicBezTo>
                    <a:pt x="213" y="424"/>
                    <a:pt x="213" y="424"/>
                    <a:pt x="213" y="424"/>
                  </a:cubicBezTo>
                  <a:cubicBezTo>
                    <a:pt x="212" y="423"/>
                    <a:pt x="211" y="423"/>
                    <a:pt x="214" y="421"/>
                  </a:cubicBezTo>
                  <a:cubicBezTo>
                    <a:pt x="216" y="417"/>
                    <a:pt x="214" y="413"/>
                    <a:pt x="214" y="409"/>
                  </a:cubicBezTo>
                  <a:cubicBezTo>
                    <a:pt x="213" y="405"/>
                    <a:pt x="211" y="401"/>
                    <a:pt x="210" y="397"/>
                  </a:cubicBezTo>
                  <a:cubicBezTo>
                    <a:pt x="206" y="397"/>
                    <a:pt x="207" y="396"/>
                    <a:pt x="204" y="395"/>
                  </a:cubicBezTo>
                  <a:cubicBezTo>
                    <a:pt x="206" y="395"/>
                    <a:pt x="206" y="395"/>
                    <a:pt x="206" y="395"/>
                  </a:cubicBezTo>
                  <a:cubicBezTo>
                    <a:pt x="204" y="395"/>
                    <a:pt x="206" y="394"/>
                    <a:pt x="207" y="394"/>
                  </a:cubicBezTo>
                  <a:cubicBezTo>
                    <a:pt x="206" y="394"/>
                    <a:pt x="207" y="393"/>
                    <a:pt x="205" y="394"/>
                  </a:cubicBezTo>
                  <a:cubicBezTo>
                    <a:pt x="203" y="393"/>
                    <a:pt x="207" y="393"/>
                    <a:pt x="206" y="393"/>
                  </a:cubicBezTo>
                  <a:cubicBezTo>
                    <a:pt x="207" y="392"/>
                    <a:pt x="205" y="393"/>
                    <a:pt x="206" y="393"/>
                  </a:cubicBezTo>
                  <a:cubicBezTo>
                    <a:pt x="203" y="392"/>
                    <a:pt x="207" y="393"/>
                    <a:pt x="209" y="391"/>
                  </a:cubicBezTo>
                  <a:cubicBezTo>
                    <a:pt x="208" y="390"/>
                    <a:pt x="206" y="388"/>
                    <a:pt x="207" y="387"/>
                  </a:cubicBezTo>
                  <a:cubicBezTo>
                    <a:pt x="207" y="387"/>
                    <a:pt x="206" y="387"/>
                    <a:pt x="206" y="387"/>
                  </a:cubicBezTo>
                  <a:cubicBezTo>
                    <a:pt x="209" y="386"/>
                    <a:pt x="205" y="386"/>
                    <a:pt x="206" y="386"/>
                  </a:cubicBezTo>
                  <a:cubicBezTo>
                    <a:pt x="207" y="386"/>
                    <a:pt x="207" y="386"/>
                    <a:pt x="207" y="386"/>
                  </a:cubicBezTo>
                  <a:cubicBezTo>
                    <a:pt x="209" y="385"/>
                    <a:pt x="207" y="385"/>
                    <a:pt x="208" y="384"/>
                  </a:cubicBezTo>
                  <a:cubicBezTo>
                    <a:pt x="207" y="383"/>
                    <a:pt x="210" y="382"/>
                    <a:pt x="208" y="382"/>
                  </a:cubicBezTo>
                  <a:cubicBezTo>
                    <a:pt x="209" y="382"/>
                    <a:pt x="209" y="382"/>
                    <a:pt x="210" y="382"/>
                  </a:cubicBezTo>
                  <a:cubicBezTo>
                    <a:pt x="206" y="381"/>
                    <a:pt x="211" y="380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09" y="378"/>
                    <a:pt x="210" y="376"/>
                    <a:pt x="208" y="374"/>
                  </a:cubicBezTo>
                  <a:cubicBezTo>
                    <a:pt x="208" y="372"/>
                    <a:pt x="212" y="371"/>
                    <a:pt x="210" y="370"/>
                  </a:cubicBezTo>
                  <a:cubicBezTo>
                    <a:pt x="208" y="370"/>
                    <a:pt x="208" y="370"/>
                    <a:pt x="208" y="370"/>
                  </a:cubicBezTo>
                  <a:cubicBezTo>
                    <a:pt x="209" y="369"/>
                    <a:pt x="210" y="370"/>
                    <a:pt x="210" y="370"/>
                  </a:cubicBezTo>
                  <a:cubicBezTo>
                    <a:pt x="209" y="369"/>
                    <a:pt x="211" y="368"/>
                    <a:pt x="211" y="367"/>
                  </a:cubicBezTo>
                  <a:cubicBezTo>
                    <a:pt x="210" y="367"/>
                    <a:pt x="210" y="367"/>
                    <a:pt x="209" y="367"/>
                  </a:cubicBezTo>
                  <a:cubicBezTo>
                    <a:pt x="212" y="366"/>
                    <a:pt x="208" y="365"/>
                    <a:pt x="210" y="364"/>
                  </a:cubicBezTo>
                  <a:cubicBezTo>
                    <a:pt x="207" y="364"/>
                    <a:pt x="209" y="363"/>
                    <a:pt x="208" y="363"/>
                  </a:cubicBezTo>
                  <a:cubicBezTo>
                    <a:pt x="208" y="363"/>
                    <a:pt x="209" y="363"/>
                    <a:pt x="209" y="363"/>
                  </a:cubicBezTo>
                  <a:cubicBezTo>
                    <a:pt x="209" y="362"/>
                    <a:pt x="209" y="362"/>
                    <a:pt x="210" y="361"/>
                  </a:cubicBezTo>
                  <a:cubicBezTo>
                    <a:pt x="210" y="361"/>
                    <a:pt x="208" y="360"/>
                    <a:pt x="209" y="360"/>
                  </a:cubicBezTo>
                  <a:cubicBezTo>
                    <a:pt x="211" y="360"/>
                    <a:pt x="209" y="359"/>
                    <a:pt x="210" y="359"/>
                  </a:cubicBezTo>
                  <a:cubicBezTo>
                    <a:pt x="208" y="359"/>
                    <a:pt x="206" y="358"/>
                    <a:pt x="207" y="358"/>
                  </a:cubicBezTo>
                  <a:cubicBezTo>
                    <a:pt x="210" y="358"/>
                    <a:pt x="210" y="358"/>
                    <a:pt x="210" y="358"/>
                  </a:cubicBezTo>
                  <a:cubicBezTo>
                    <a:pt x="208" y="357"/>
                    <a:pt x="212" y="355"/>
                    <a:pt x="208" y="353"/>
                  </a:cubicBezTo>
                  <a:cubicBezTo>
                    <a:pt x="210" y="353"/>
                    <a:pt x="210" y="353"/>
                    <a:pt x="210" y="353"/>
                  </a:cubicBezTo>
                  <a:cubicBezTo>
                    <a:pt x="208" y="351"/>
                    <a:pt x="210" y="349"/>
                    <a:pt x="207" y="347"/>
                  </a:cubicBezTo>
                  <a:cubicBezTo>
                    <a:pt x="208" y="347"/>
                    <a:pt x="209" y="346"/>
                    <a:pt x="209" y="346"/>
                  </a:cubicBezTo>
                  <a:cubicBezTo>
                    <a:pt x="207" y="345"/>
                    <a:pt x="207" y="345"/>
                    <a:pt x="205" y="344"/>
                  </a:cubicBezTo>
                  <a:cubicBezTo>
                    <a:pt x="205" y="344"/>
                    <a:pt x="206" y="344"/>
                    <a:pt x="207" y="344"/>
                  </a:cubicBezTo>
                  <a:cubicBezTo>
                    <a:pt x="207" y="343"/>
                    <a:pt x="210" y="342"/>
                    <a:pt x="207" y="342"/>
                  </a:cubicBezTo>
                  <a:cubicBezTo>
                    <a:pt x="209" y="342"/>
                    <a:pt x="209" y="342"/>
                    <a:pt x="209" y="342"/>
                  </a:cubicBezTo>
                  <a:cubicBezTo>
                    <a:pt x="207" y="341"/>
                    <a:pt x="205" y="340"/>
                    <a:pt x="207" y="339"/>
                  </a:cubicBezTo>
                  <a:cubicBezTo>
                    <a:pt x="206" y="339"/>
                    <a:pt x="205" y="339"/>
                    <a:pt x="204" y="339"/>
                  </a:cubicBezTo>
                  <a:cubicBezTo>
                    <a:pt x="203" y="339"/>
                    <a:pt x="206" y="339"/>
                    <a:pt x="205" y="338"/>
                  </a:cubicBezTo>
                  <a:cubicBezTo>
                    <a:pt x="207" y="339"/>
                    <a:pt x="207" y="339"/>
                    <a:pt x="207" y="339"/>
                  </a:cubicBezTo>
                  <a:cubicBezTo>
                    <a:pt x="207" y="337"/>
                    <a:pt x="206" y="336"/>
                    <a:pt x="205" y="334"/>
                  </a:cubicBezTo>
                  <a:cubicBezTo>
                    <a:pt x="207" y="334"/>
                    <a:pt x="204" y="333"/>
                    <a:pt x="206" y="332"/>
                  </a:cubicBezTo>
                  <a:cubicBezTo>
                    <a:pt x="204" y="331"/>
                    <a:pt x="206" y="330"/>
                    <a:pt x="203" y="330"/>
                  </a:cubicBezTo>
                  <a:cubicBezTo>
                    <a:pt x="204" y="330"/>
                    <a:pt x="204" y="330"/>
                    <a:pt x="204" y="330"/>
                  </a:cubicBezTo>
                  <a:cubicBezTo>
                    <a:pt x="205" y="329"/>
                    <a:pt x="205" y="329"/>
                    <a:pt x="205" y="328"/>
                  </a:cubicBezTo>
                  <a:cubicBezTo>
                    <a:pt x="205" y="327"/>
                    <a:pt x="203" y="327"/>
                    <a:pt x="203" y="327"/>
                  </a:cubicBezTo>
                  <a:cubicBezTo>
                    <a:pt x="204" y="327"/>
                    <a:pt x="204" y="327"/>
                    <a:pt x="204" y="327"/>
                  </a:cubicBezTo>
                  <a:cubicBezTo>
                    <a:pt x="203" y="326"/>
                    <a:pt x="201" y="327"/>
                    <a:pt x="200" y="327"/>
                  </a:cubicBezTo>
                  <a:cubicBezTo>
                    <a:pt x="200" y="326"/>
                    <a:pt x="199" y="326"/>
                    <a:pt x="200" y="326"/>
                  </a:cubicBezTo>
                  <a:cubicBezTo>
                    <a:pt x="201" y="326"/>
                    <a:pt x="203" y="326"/>
                    <a:pt x="205" y="326"/>
                  </a:cubicBezTo>
                  <a:cubicBezTo>
                    <a:pt x="205" y="325"/>
                    <a:pt x="202" y="325"/>
                    <a:pt x="203" y="325"/>
                  </a:cubicBezTo>
                  <a:cubicBezTo>
                    <a:pt x="206" y="325"/>
                    <a:pt x="208" y="326"/>
                    <a:pt x="209" y="326"/>
                  </a:cubicBezTo>
                  <a:cubicBezTo>
                    <a:pt x="214" y="327"/>
                    <a:pt x="220" y="328"/>
                    <a:pt x="231" y="322"/>
                  </a:cubicBezTo>
                  <a:cubicBezTo>
                    <a:pt x="231" y="319"/>
                    <a:pt x="234" y="318"/>
                    <a:pt x="233" y="315"/>
                  </a:cubicBezTo>
                  <a:cubicBezTo>
                    <a:pt x="233" y="316"/>
                    <a:pt x="233" y="316"/>
                    <a:pt x="233" y="316"/>
                  </a:cubicBezTo>
                  <a:cubicBezTo>
                    <a:pt x="233" y="314"/>
                    <a:pt x="234" y="314"/>
                    <a:pt x="236" y="313"/>
                  </a:cubicBezTo>
                  <a:cubicBezTo>
                    <a:pt x="235" y="313"/>
                    <a:pt x="236" y="312"/>
                    <a:pt x="234" y="312"/>
                  </a:cubicBezTo>
                  <a:cubicBezTo>
                    <a:pt x="233" y="311"/>
                    <a:pt x="238" y="312"/>
                    <a:pt x="237" y="310"/>
                  </a:cubicBezTo>
                  <a:cubicBezTo>
                    <a:pt x="238" y="311"/>
                    <a:pt x="236" y="310"/>
                    <a:pt x="236" y="310"/>
                  </a:cubicBezTo>
                  <a:cubicBezTo>
                    <a:pt x="235" y="308"/>
                    <a:pt x="238" y="311"/>
                    <a:pt x="240" y="308"/>
                  </a:cubicBezTo>
                  <a:cubicBezTo>
                    <a:pt x="239" y="305"/>
                    <a:pt x="237" y="302"/>
                    <a:pt x="238" y="299"/>
                  </a:cubicBezTo>
                  <a:cubicBezTo>
                    <a:pt x="238" y="299"/>
                    <a:pt x="236" y="300"/>
                    <a:pt x="236" y="299"/>
                  </a:cubicBezTo>
                  <a:cubicBezTo>
                    <a:pt x="239" y="298"/>
                    <a:pt x="235" y="299"/>
                    <a:pt x="236" y="298"/>
                  </a:cubicBezTo>
                  <a:cubicBezTo>
                    <a:pt x="237" y="298"/>
                    <a:pt x="237" y="298"/>
                    <a:pt x="237" y="298"/>
                  </a:cubicBezTo>
                  <a:cubicBezTo>
                    <a:pt x="238" y="296"/>
                    <a:pt x="236" y="296"/>
                    <a:pt x="236" y="294"/>
                  </a:cubicBezTo>
                  <a:cubicBezTo>
                    <a:pt x="235" y="293"/>
                    <a:pt x="236" y="291"/>
                    <a:pt x="234" y="291"/>
                  </a:cubicBezTo>
                  <a:cubicBezTo>
                    <a:pt x="236" y="290"/>
                    <a:pt x="235" y="290"/>
                    <a:pt x="235" y="289"/>
                  </a:cubicBezTo>
                  <a:cubicBezTo>
                    <a:pt x="232" y="291"/>
                    <a:pt x="235" y="286"/>
                    <a:pt x="232" y="287"/>
                  </a:cubicBezTo>
                  <a:cubicBezTo>
                    <a:pt x="233" y="286"/>
                    <a:pt x="233" y="286"/>
                    <a:pt x="233" y="286"/>
                  </a:cubicBezTo>
                  <a:cubicBezTo>
                    <a:pt x="230" y="284"/>
                    <a:pt x="227" y="281"/>
                    <a:pt x="223" y="281"/>
                  </a:cubicBezTo>
                  <a:cubicBezTo>
                    <a:pt x="221" y="281"/>
                    <a:pt x="220" y="277"/>
                    <a:pt x="218" y="278"/>
                  </a:cubicBezTo>
                  <a:cubicBezTo>
                    <a:pt x="217" y="280"/>
                    <a:pt x="217" y="280"/>
                    <a:pt x="217" y="280"/>
                  </a:cubicBezTo>
                  <a:cubicBezTo>
                    <a:pt x="217" y="280"/>
                    <a:pt x="218" y="279"/>
                    <a:pt x="218" y="278"/>
                  </a:cubicBezTo>
                  <a:cubicBezTo>
                    <a:pt x="216" y="280"/>
                    <a:pt x="216" y="277"/>
                    <a:pt x="214" y="277"/>
                  </a:cubicBezTo>
                  <a:cubicBezTo>
                    <a:pt x="214" y="278"/>
                    <a:pt x="214" y="278"/>
                    <a:pt x="214" y="279"/>
                  </a:cubicBezTo>
                  <a:cubicBezTo>
                    <a:pt x="213" y="276"/>
                    <a:pt x="211" y="280"/>
                    <a:pt x="210" y="277"/>
                  </a:cubicBezTo>
                  <a:cubicBezTo>
                    <a:pt x="210" y="281"/>
                    <a:pt x="209" y="279"/>
                    <a:pt x="209" y="280"/>
                  </a:cubicBezTo>
                  <a:cubicBezTo>
                    <a:pt x="208" y="280"/>
                    <a:pt x="208" y="279"/>
                    <a:pt x="208" y="278"/>
                  </a:cubicBezTo>
                  <a:cubicBezTo>
                    <a:pt x="208" y="279"/>
                    <a:pt x="207" y="279"/>
                    <a:pt x="206" y="278"/>
                  </a:cubicBezTo>
                  <a:cubicBezTo>
                    <a:pt x="206" y="278"/>
                    <a:pt x="206" y="280"/>
                    <a:pt x="205" y="280"/>
                  </a:cubicBezTo>
                  <a:cubicBezTo>
                    <a:pt x="205" y="277"/>
                    <a:pt x="204" y="280"/>
                    <a:pt x="203" y="279"/>
                  </a:cubicBezTo>
                  <a:cubicBezTo>
                    <a:pt x="204" y="281"/>
                    <a:pt x="203" y="283"/>
                    <a:pt x="202" y="282"/>
                  </a:cubicBezTo>
                  <a:cubicBezTo>
                    <a:pt x="202" y="279"/>
                    <a:pt x="202" y="279"/>
                    <a:pt x="202" y="279"/>
                  </a:cubicBezTo>
                  <a:cubicBezTo>
                    <a:pt x="201" y="281"/>
                    <a:pt x="198" y="278"/>
                    <a:pt x="197" y="282"/>
                  </a:cubicBezTo>
                  <a:cubicBezTo>
                    <a:pt x="196" y="280"/>
                    <a:pt x="196" y="280"/>
                    <a:pt x="196" y="280"/>
                  </a:cubicBezTo>
                  <a:cubicBezTo>
                    <a:pt x="195" y="283"/>
                    <a:pt x="192" y="281"/>
                    <a:pt x="191" y="285"/>
                  </a:cubicBezTo>
                  <a:cubicBezTo>
                    <a:pt x="191" y="284"/>
                    <a:pt x="190" y="284"/>
                    <a:pt x="189" y="284"/>
                  </a:cubicBezTo>
                  <a:cubicBezTo>
                    <a:pt x="189" y="286"/>
                    <a:pt x="189" y="285"/>
                    <a:pt x="189" y="288"/>
                  </a:cubicBezTo>
                  <a:cubicBezTo>
                    <a:pt x="189" y="288"/>
                    <a:pt x="188" y="287"/>
                    <a:pt x="188" y="286"/>
                  </a:cubicBezTo>
                  <a:cubicBezTo>
                    <a:pt x="187" y="286"/>
                    <a:pt x="185" y="284"/>
                    <a:pt x="186" y="287"/>
                  </a:cubicBezTo>
                  <a:cubicBezTo>
                    <a:pt x="185" y="286"/>
                    <a:pt x="185" y="286"/>
                    <a:pt x="185" y="286"/>
                  </a:cubicBezTo>
                  <a:cubicBezTo>
                    <a:pt x="185" y="287"/>
                    <a:pt x="185" y="289"/>
                    <a:pt x="183" y="288"/>
                  </a:cubicBezTo>
                  <a:cubicBezTo>
                    <a:pt x="184" y="289"/>
                    <a:pt x="183" y="290"/>
                    <a:pt x="184" y="291"/>
                  </a:cubicBezTo>
                  <a:cubicBezTo>
                    <a:pt x="184" y="292"/>
                    <a:pt x="183" y="289"/>
                    <a:pt x="183" y="291"/>
                  </a:cubicBezTo>
                  <a:cubicBezTo>
                    <a:pt x="183" y="289"/>
                    <a:pt x="183" y="289"/>
                    <a:pt x="183" y="289"/>
                  </a:cubicBezTo>
                  <a:cubicBezTo>
                    <a:pt x="181" y="289"/>
                    <a:pt x="180" y="291"/>
                    <a:pt x="179" y="293"/>
                  </a:cubicBezTo>
                  <a:cubicBezTo>
                    <a:pt x="178" y="291"/>
                    <a:pt x="178" y="294"/>
                    <a:pt x="176" y="293"/>
                  </a:cubicBezTo>
                  <a:cubicBezTo>
                    <a:pt x="177" y="295"/>
                    <a:pt x="175" y="294"/>
                    <a:pt x="176" y="297"/>
                  </a:cubicBezTo>
                  <a:cubicBezTo>
                    <a:pt x="175" y="296"/>
                    <a:pt x="175" y="296"/>
                    <a:pt x="175" y="296"/>
                  </a:cubicBezTo>
                  <a:cubicBezTo>
                    <a:pt x="175" y="296"/>
                    <a:pt x="174" y="297"/>
                    <a:pt x="172" y="297"/>
                  </a:cubicBezTo>
                  <a:cubicBezTo>
                    <a:pt x="172" y="298"/>
                    <a:pt x="173" y="299"/>
                    <a:pt x="174" y="300"/>
                  </a:cubicBezTo>
                  <a:cubicBezTo>
                    <a:pt x="172" y="299"/>
                    <a:pt x="172" y="299"/>
                    <a:pt x="172" y="299"/>
                  </a:cubicBezTo>
                  <a:cubicBezTo>
                    <a:pt x="173" y="300"/>
                    <a:pt x="175" y="301"/>
                    <a:pt x="176" y="302"/>
                  </a:cubicBezTo>
                  <a:cubicBezTo>
                    <a:pt x="175" y="302"/>
                    <a:pt x="176" y="302"/>
                    <a:pt x="175" y="302"/>
                  </a:cubicBezTo>
                  <a:cubicBezTo>
                    <a:pt x="175" y="302"/>
                    <a:pt x="173" y="301"/>
                    <a:pt x="172" y="300"/>
                  </a:cubicBezTo>
                  <a:cubicBezTo>
                    <a:pt x="171" y="301"/>
                    <a:pt x="174" y="303"/>
                    <a:pt x="172" y="303"/>
                  </a:cubicBezTo>
                  <a:cubicBezTo>
                    <a:pt x="172" y="304"/>
                    <a:pt x="172" y="305"/>
                    <a:pt x="174" y="305"/>
                  </a:cubicBezTo>
                  <a:cubicBezTo>
                    <a:pt x="173" y="305"/>
                    <a:pt x="173" y="305"/>
                    <a:pt x="172" y="305"/>
                  </a:cubicBezTo>
                  <a:cubicBezTo>
                    <a:pt x="172" y="306"/>
                    <a:pt x="173" y="306"/>
                    <a:pt x="173" y="306"/>
                  </a:cubicBezTo>
                  <a:cubicBezTo>
                    <a:pt x="173" y="306"/>
                    <a:pt x="174" y="306"/>
                    <a:pt x="174" y="306"/>
                  </a:cubicBezTo>
                  <a:cubicBezTo>
                    <a:pt x="175" y="305"/>
                    <a:pt x="175" y="306"/>
                    <a:pt x="176" y="305"/>
                  </a:cubicBezTo>
                  <a:cubicBezTo>
                    <a:pt x="177" y="305"/>
                    <a:pt x="178" y="306"/>
                    <a:pt x="179" y="306"/>
                  </a:cubicBezTo>
                  <a:cubicBezTo>
                    <a:pt x="178" y="306"/>
                    <a:pt x="177" y="305"/>
                    <a:pt x="177" y="304"/>
                  </a:cubicBezTo>
                  <a:cubicBezTo>
                    <a:pt x="178" y="304"/>
                    <a:pt x="177" y="304"/>
                    <a:pt x="176" y="304"/>
                  </a:cubicBezTo>
                  <a:cubicBezTo>
                    <a:pt x="176" y="304"/>
                    <a:pt x="176" y="304"/>
                    <a:pt x="176" y="304"/>
                  </a:cubicBezTo>
                  <a:cubicBezTo>
                    <a:pt x="176" y="304"/>
                    <a:pt x="175" y="304"/>
                    <a:pt x="174" y="303"/>
                  </a:cubicBezTo>
                  <a:cubicBezTo>
                    <a:pt x="175" y="304"/>
                    <a:pt x="175" y="304"/>
                    <a:pt x="175" y="304"/>
                  </a:cubicBezTo>
                  <a:cubicBezTo>
                    <a:pt x="174" y="303"/>
                    <a:pt x="174" y="303"/>
                    <a:pt x="174" y="303"/>
                  </a:cubicBezTo>
                  <a:cubicBezTo>
                    <a:pt x="175" y="303"/>
                    <a:pt x="176" y="303"/>
                    <a:pt x="176" y="303"/>
                  </a:cubicBezTo>
                  <a:cubicBezTo>
                    <a:pt x="176" y="303"/>
                    <a:pt x="175" y="303"/>
                    <a:pt x="177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8" y="303"/>
                    <a:pt x="178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8" y="302"/>
                    <a:pt x="178" y="302"/>
                    <a:pt x="178" y="302"/>
                  </a:cubicBezTo>
                  <a:cubicBezTo>
                    <a:pt x="178" y="302"/>
                    <a:pt x="179" y="302"/>
                    <a:pt x="179" y="303"/>
                  </a:cubicBezTo>
                  <a:cubicBezTo>
                    <a:pt x="180" y="303"/>
                    <a:pt x="180" y="303"/>
                    <a:pt x="180" y="303"/>
                  </a:cubicBezTo>
                  <a:cubicBezTo>
                    <a:pt x="180" y="303"/>
                    <a:pt x="180" y="303"/>
                    <a:pt x="180" y="303"/>
                  </a:cubicBezTo>
                  <a:cubicBezTo>
                    <a:pt x="180" y="303"/>
                    <a:pt x="180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79" y="303"/>
                    <a:pt x="179" y="303"/>
                    <a:pt x="179" y="303"/>
                  </a:cubicBezTo>
                  <a:cubicBezTo>
                    <a:pt x="180" y="303"/>
                    <a:pt x="181" y="304"/>
                    <a:pt x="181" y="304"/>
                  </a:cubicBezTo>
                  <a:cubicBezTo>
                    <a:pt x="181" y="304"/>
                    <a:pt x="180" y="302"/>
                    <a:pt x="182" y="303"/>
                  </a:cubicBezTo>
                  <a:cubicBezTo>
                    <a:pt x="182" y="303"/>
                    <a:pt x="182" y="302"/>
                    <a:pt x="181" y="301"/>
                  </a:cubicBezTo>
                  <a:cubicBezTo>
                    <a:pt x="181" y="300"/>
                    <a:pt x="183" y="303"/>
                    <a:pt x="182" y="302"/>
                  </a:cubicBezTo>
                  <a:cubicBezTo>
                    <a:pt x="183" y="303"/>
                    <a:pt x="185" y="304"/>
                    <a:pt x="186" y="305"/>
                  </a:cubicBezTo>
                  <a:cubicBezTo>
                    <a:pt x="186" y="305"/>
                    <a:pt x="187" y="306"/>
                    <a:pt x="186" y="306"/>
                  </a:cubicBezTo>
                  <a:cubicBezTo>
                    <a:pt x="187" y="306"/>
                    <a:pt x="187" y="307"/>
                    <a:pt x="187" y="307"/>
                  </a:cubicBezTo>
                  <a:cubicBezTo>
                    <a:pt x="187" y="306"/>
                    <a:pt x="185" y="305"/>
                    <a:pt x="185" y="304"/>
                  </a:cubicBezTo>
                  <a:cubicBezTo>
                    <a:pt x="183" y="303"/>
                    <a:pt x="185" y="304"/>
                    <a:pt x="183" y="302"/>
                  </a:cubicBezTo>
                  <a:cubicBezTo>
                    <a:pt x="184" y="302"/>
                    <a:pt x="184" y="302"/>
                    <a:pt x="184" y="301"/>
                  </a:cubicBezTo>
                  <a:cubicBezTo>
                    <a:pt x="184" y="301"/>
                    <a:pt x="185" y="303"/>
                    <a:pt x="186" y="303"/>
                  </a:cubicBezTo>
                  <a:cubicBezTo>
                    <a:pt x="185" y="302"/>
                    <a:pt x="185" y="301"/>
                    <a:pt x="185" y="301"/>
                  </a:cubicBezTo>
                  <a:cubicBezTo>
                    <a:pt x="185" y="300"/>
                    <a:pt x="184" y="300"/>
                    <a:pt x="184" y="298"/>
                  </a:cubicBezTo>
                  <a:cubicBezTo>
                    <a:pt x="183" y="298"/>
                    <a:pt x="183" y="297"/>
                    <a:pt x="183" y="297"/>
                  </a:cubicBezTo>
                  <a:cubicBezTo>
                    <a:pt x="184" y="299"/>
                    <a:pt x="186" y="301"/>
                    <a:pt x="186" y="301"/>
                  </a:cubicBezTo>
                  <a:cubicBezTo>
                    <a:pt x="188" y="304"/>
                    <a:pt x="185" y="301"/>
                    <a:pt x="187" y="303"/>
                  </a:cubicBezTo>
                  <a:cubicBezTo>
                    <a:pt x="188" y="305"/>
                    <a:pt x="187" y="306"/>
                    <a:pt x="187" y="305"/>
                  </a:cubicBezTo>
                  <a:cubicBezTo>
                    <a:pt x="188" y="307"/>
                    <a:pt x="187" y="305"/>
                    <a:pt x="188" y="307"/>
                  </a:cubicBezTo>
                  <a:cubicBezTo>
                    <a:pt x="188" y="307"/>
                    <a:pt x="188" y="305"/>
                    <a:pt x="188" y="305"/>
                  </a:cubicBezTo>
                  <a:cubicBezTo>
                    <a:pt x="187" y="304"/>
                    <a:pt x="187" y="304"/>
                    <a:pt x="187" y="303"/>
                  </a:cubicBezTo>
                  <a:cubicBezTo>
                    <a:pt x="186" y="300"/>
                    <a:pt x="188" y="304"/>
                    <a:pt x="188" y="304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9" y="306"/>
                    <a:pt x="188" y="304"/>
                    <a:pt x="189" y="304"/>
                  </a:cubicBezTo>
                  <a:cubicBezTo>
                    <a:pt x="190" y="307"/>
                    <a:pt x="189" y="305"/>
                    <a:pt x="189" y="306"/>
                  </a:cubicBezTo>
                  <a:cubicBezTo>
                    <a:pt x="190" y="308"/>
                    <a:pt x="190" y="308"/>
                    <a:pt x="190" y="308"/>
                  </a:cubicBezTo>
                  <a:cubicBezTo>
                    <a:pt x="190" y="308"/>
                    <a:pt x="189" y="309"/>
                    <a:pt x="188" y="310"/>
                  </a:cubicBezTo>
                  <a:cubicBezTo>
                    <a:pt x="188" y="309"/>
                    <a:pt x="188" y="309"/>
                    <a:pt x="188" y="309"/>
                  </a:cubicBezTo>
                  <a:cubicBezTo>
                    <a:pt x="187" y="311"/>
                    <a:pt x="186" y="306"/>
                    <a:pt x="186" y="311"/>
                  </a:cubicBezTo>
                  <a:cubicBezTo>
                    <a:pt x="186" y="312"/>
                    <a:pt x="186" y="312"/>
                    <a:pt x="186" y="312"/>
                  </a:cubicBezTo>
                  <a:cubicBezTo>
                    <a:pt x="185" y="310"/>
                    <a:pt x="185" y="310"/>
                    <a:pt x="185" y="310"/>
                  </a:cubicBezTo>
                  <a:cubicBezTo>
                    <a:pt x="185" y="311"/>
                    <a:pt x="184" y="310"/>
                    <a:pt x="184" y="312"/>
                  </a:cubicBezTo>
                  <a:cubicBezTo>
                    <a:pt x="184" y="310"/>
                    <a:pt x="184" y="310"/>
                    <a:pt x="184" y="310"/>
                  </a:cubicBezTo>
                  <a:cubicBezTo>
                    <a:pt x="184" y="310"/>
                    <a:pt x="184" y="313"/>
                    <a:pt x="183" y="312"/>
                  </a:cubicBezTo>
                  <a:cubicBezTo>
                    <a:pt x="183" y="311"/>
                    <a:pt x="183" y="311"/>
                    <a:pt x="183" y="311"/>
                  </a:cubicBezTo>
                  <a:cubicBezTo>
                    <a:pt x="183" y="311"/>
                    <a:pt x="183" y="311"/>
                    <a:pt x="183" y="311"/>
                  </a:cubicBezTo>
                  <a:cubicBezTo>
                    <a:pt x="182" y="311"/>
                    <a:pt x="182" y="312"/>
                    <a:pt x="181" y="312"/>
                  </a:cubicBezTo>
                  <a:cubicBezTo>
                    <a:pt x="182" y="311"/>
                    <a:pt x="182" y="311"/>
                    <a:pt x="183" y="310"/>
                  </a:cubicBezTo>
                  <a:cubicBezTo>
                    <a:pt x="181" y="308"/>
                    <a:pt x="177" y="307"/>
                    <a:pt x="178" y="311"/>
                  </a:cubicBezTo>
                  <a:cubicBezTo>
                    <a:pt x="178" y="312"/>
                    <a:pt x="176" y="309"/>
                    <a:pt x="176" y="309"/>
                  </a:cubicBezTo>
                  <a:cubicBezTo>
                    <a:pt x="177" y="312"/>
                    <a:pt x="172" y="313"/>
                    <a:pt x="178" y="313"/>
                  </a:cubicBezTo>
                  <a:cubicBezTo>
                    <a:pt x="178" y="313"/>
                    <a:pt x="179" y="313"/>
                    <a:pt x="179" y="313"/>
                  </a:cubicBezTo>
                  <a:cubicBezTo>
                    <a:pt x="179" y="314"/>
                    <a:pt x="180" y="316"/>
                    <a:pt x="183" y="321"/>
                  </a:cubicBezTo>
                  <a:cubicBezTo>
                    <a:pt x="183" y="321"/>
                    <a:pt x="183" y="321"/>
                    <a:pt x="183" y="321"/>
                  </a:cubicBezTo>
                  <a:cubicBezTo>
                    <a:pt x="185" y="320"/>
                    <a:pt x="189" y="325"/>
                    <a:pt x="192" y="323"/>
                  </a:cubicBezTo>
                  <a:cubicBezTo>
                    <a:pt x="192" y="322"/>
                    <a:pt x="192" y="321"/>
                    <a:pt x="192" y="321"/>
                  </a:cubicBezTo>
                  <a:cubicBezTo>
                    <a:pt x="192" y="322"/>
                    <a:pt x="192" y="322"/>
                    <a:pt x="192" y="322"/>
                  </a:cubicBezTo>
                  <a:cubicBezTo>
                    <a:pt x="193" y="320"/>
                    <a:pt x="193" y="320"/>
                    <a:pt x="193" y="320"/>
                  </a:cubicBezTo>
                  <a:cubicBezTo>
                    <a:pt x="193" y="320"/>
                    <a:pt x="193" y="322"/>
                    <a:pt x="192" y="322"/>
                  </a:cubicBezTo>
                  <a:cubicBezTo>
                    <a:pt x="194" y="322"/>
                    <a:pt x="195" y="322"/>
                    <a:pt x="196" y="322"/>
                  </a:cubicBezTo>
                  <a:cubicBezTo>
                    <a:pt x="197" y="320"/>
                    <a:pt x="197" y="322"/>
                    <a:pt x="197" y="320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8" y="320"/>
                    <a:pt x="198" y="320"/>
                    <a:pt x="199" y="322"/>
                  </a:cubicBezTo>
                  <a:cubicBezTo>
                    <a:pt x="199" y="323"/>
                    <a:pt x="199" y="323"/>
                    <a:pt x="199" y="323"/>
                  </a:cubicBezTo>
                  <a:cubicBezTo>
                    <a:pt x="198" y="323"/>
                    <a:pt x="198" y="323"/>
                    <a:pt x="197" y="323"/>
                  </a:cubicBezTo>
                  <a:cubicBezTo>
                    <a:pt x="198" y="323"/>
                    <a:pt x="198" y="323"/>
                    <a:pt x="198" y="323"/>
                  </a:cubicBezTo>
                  <a:cubicBezTo>
                    <a:pt x="197" y="324"/>
                    <a:pt x="197" y="324"/>
                    <a:pt x="197" y="324"/>
                  </a:cubicBezTo>
                  <a:cubicBezTo>
                    <a:pt x="197" y="324"/>
                    <a:pt x="196" y="325"/>
                    <a:pt x="197" y="325"/>
                  </a:cubicBezTo>
                  <a:cubicBezTo>
                    <a:pt x="199" y="325"/>
                    <a:pt x="199" y="325"/>
                    <a:pt x="199" y="325"/>
                  </a:cubicBezTo>
                  <a:cubicBezTo>
                    <a:pt x="199" y="325"/>
                    <a:pt x="201" y="325"/>
                    <a:pt x="199" y="326"/>
                  </a:cubicBezTo>
                  <a:cubicBezTo>
                    <a:pt x="197" y="326"/>
                    <a:pt x="197" y="326"/>
                    <a:pt x="197" y="326"/>
                  </a:cubicBezTo>
                  <a:cubicBezTo>
                    <a:pt x="197" y="326"/>
                    <a:pt x="198" y="326"/>
                    <a:pt x="198" y="326"/>
                  </a:cubicBezTo>
                  <a:cubicBezTo>
                    <a:pt x="195" y="326"/>
                    <a:pt x="195" y="326"/>
                    <a:pt x="195" y="326"/>
                  </a:cubicBezTo>
                  <a:cubicBezTo>
                    <a:pt x="199" y="326"/>
                    <a:pt x="196" y="327"/>
                    <a:pt x="197" y="327"/>
                  </a:cubicBezTo>
                  <a:cubicBezTo>
                    <a:pt x="196" y="327"/>
                    <a:pt x="196" y="327"/>
                    <a:pt x="196" y="327"/>
                  </a:cubicBezTo>
                  <a:cubicBezTo>
                    <a:pt x="195" y="328"/>
                    <a:pt x="198" y="327"/>
                    <a:pt x="198" y="327"/>
                  </a:cubicBezTo>
                  <a:cubicBezTo>
                    <a:pt x="198" y="328"/>
                    <a:pt x="195" y="328"/>
                    <a:pt x="194" y="328"/>
                  </a:cubicBezTo>
                  <a:cubicBezTo>
                    <a:pt x="194" y="329"/>
                    <a:pt x="196" y="329"/>
                    <a:pt x="194" y="330"/>
                  </a:cubicBezTo>
                  <a:cubicBezTo>
                    <a:pt x="195" y="330"/>
                    <a:pt x="196" y="331"/>
                    <a:pt x="197" y="331"/>
                  </a:cubicBezTo>
                  <a:cubicBezTo>
                    <a:pt x="197" y="332"/>
                    <a:pt x="194" y="331"/>
                    <a:pt x="195" y="332"/>
                  </a:cubicBezTo>
                  <a:cubicBezTo>
                    <a:pt x="195" y="332"/>
                    <a:pt x="194" y="332"/>
                    <a:pt x="193" y="332"/>
                  </a:cubicBezTo>
                  <a:cubicBezTo>
                    <a:pt x="194" y="332"/>
                    <a:pt x="193" y="333"/>
                    <a:pt x="195" y="332"/>
                  </a:cubicBezTo>
                  <a:cubicBezTo>
                    <a:pt x="194" y="333"/>
                    <a:pt x="194" y="334"/>
                    <a:pt x="195" y="334"/>
                  </a:cubicBezTo>
                  <a:cubicBezTo>
                    <a:pt x="195" y="334"/>
                    <a:pt x="193" y="334"/>
                    <a:pt x="192" y="334"/>
                  </a:cubicBezTo>
                  <a:cubicBezTo>
                    <a:pt x="194" y="334"/>
                    <a:pt x="195" y="335"/>
                    <a:pt x="194" y="335"/>
                  </a:cubicBezTo>
                  <a:cubicBezTo>
                    <a:pt x="196" y="335"/>
                    <a:pt x="196" y="335"/>
                    <a:pt x="198" y="335"/>
                  </a:cubicBezTo>
                  <a:cubicBezTo>
                    <a:pt x="198" y="335"/>
                    <a:pt x="199" y="335"/>
                    <a:pt x="199" y="335"/>
                  </a:cubicBezTo>
                  <a:cubicBezTo>
                    <a:pt x="197" y="336"/>
                    <a:pt x="194" y="336"/>
                    <a:pt x="194" y="336"/>
                  </a:cubicBezTo>
                  <a:cubicBezTo>
                    <a:pt x="191" y="336"/>
                    <a:pt x="194" y="335"/>
                    <a:pt x="192" y="336"/>
                  </a:cubicBezTo>
                  <a:cubicBezTo>
                    <a:pt x="189" y="335"/>
                    <a:pt x="189" y="335"/>
                    <a:pt x="191" y="334"/>
                  </a:cubicBezTo>
                  <a:cubicBezTo>
                    <a:pt x="188" y="334"/>
                    <a:pt x="190" y="335"/>
                    <a:pt x="188" y="335"/>
                  </a:cubicBezTo>
                  <a:cubicBezTo>
                    <a:pt x="188" y="335"/>
                    <a:pt x="189" y="335"/>
                    <a:pt x="190" y="336"/>
                  </a:cubicBezTo>
                  <a:cubicBezTo>
                    <a:pt x="191" y="336"/>
                    <a:pt x="191" y="336"/>
                    <a:pt x="192" y="336"/>
                  </a:cubicBezTo>
                  <a:cubicBezTo>
                    <a:pt x="195" y="336"/>
                    <a:pt x="190" y="336"/>
                    <a:pt x="190" y="337"/>
                  </a:cubicBezTo>
                  <a:cubicBezTo>
                    <a:pt x="190" y="336"/>
                    <a:pt x="190" y="336"/>
                    <a:pt x="190" y="336"/>
                  </a:cubicBezTo>
                  <a:cubicBezTo>
                    <a:pt x="189" y="337"/>
                    <a:pt x="191" y="337"/>
                    <a:pt x="190" y="337"/>
                  </a:cubicBezTo>
                  <a:cubicBezTo>
                    <a:pt x="187" y="337"/>
                    <a:pt x="190" y="337"/>
                    <a:pt x="188" y="336"/>
                  </a:cubicBezTo>
                  <a:cubicBezTo>
                    <a:pt x="186" y="337"/>
                    <a:pt x="186" y="337"/>
                    <a:pt x="186" y="337"/>
                  </a:cubicBezTo>
                  <a:cubicBezTo>
                    <a:pt x="185" y="337"/>
                    <a:pt x="188" y="337"/>
                    <a:pt x="188" y="337"/>
                  </a:cubicBezTo>
                  <a:cubicBezTo>
                    <a:pt x="186" y="337"/>
                    <a:pt x="186" y="337"/>
                    <a:pt x="186" y="337"/>
                  </a:cubicBezTo>
                  <a:cubicBezTo>
                    <a:pt x="187" y="338"/>
                    <a:pt x="187" y="338"/>
                    <a:pt x="187" y="338"/>
                  </a:cubicBezTo>
                  <a:cubicBezTo>
                    <a:pt x="188" y="338"/>
                    <a:pt x="190" y="338"/>
                    <a:pt x="190" y="337"/>
                  </a:cubicBezTo>
                  <a:cubicBezTo>
                    <a:pt x="193" y="337"/>
                    <a:pt x="190" y="338"/>
                    <a:pt x="191" y="338"/>
                  </a:cubicBezTo>
                  <a:cubicBezTo>
                    <a:pt x="193" y="338"/>
                    <a:pt x="191" y="338"/>
                    <a:pt x="193" y="338"/>
                  </a:cubicBezTo>
                  <a:cubicBezTo>
                    <a:pt x="194" y="338"/>
                    <a:pt x="194" y="338"/>
                    <a:pt x="195" y="338"/>
                  </a:cubicBezTo>
                  <a:cubicBezTo>
                    <a:pt x="195" y="339"/>
                    <a:pt x="193" y="339"/>
                    <a:pt x="191" y="339"/>
                  </a:cubicBezTo>
                  <a:cubicBezTo>
                    <a:pt x="191" y="339"/>
                    <a:pt x="191" y="338"/>
                    <a:pt x="192" y="338"/>
                  </a:cubicBezTo>
                  <a:cubicBezTo>
                    <a:pt x="190" y="338"/>
                    <a:pt x="188" y="339"/>
                    <a:pt x="187" y="338"/>
                  </a:cubicBezTo>
                  <a:cubicBezTo>
                    <a:pt x="186" y="339"/>
                    <a:pt x="188" y="339"/>
                    <a:pt x="189" y="339"/>
                  </a:cubicBezTo>
                  <a:cubicBezTo>
                    <a:pt x="189" y="339"/>
                    <a:pt x="190" y="339"/>
                    <a:pt x="191" y="339"/>
                  </a:cubicBezTo>
                  <a:cubicBezTo>
                    <a:pt x="196" y="340"/>
                    <a:pt x="187" y="339"/>
                    <a:pt x="188" y="340"/>
                  </a:cubicBezTo>
                  <a:cubicBezTo>
                    <a:pt x="191" y="340"/>
                    <a:pt x="193" y="341"/>
                    <a:pt x="196" y="340"/>
                  </a:cubicBezTo>
                  <a:cubicBezTo>
                    <a:pt x="197" y="341"/>
                    <a:pt x="197" y="341"/>
                    <a:pt x="197" y="341"/>
                  </a:cubicBezTo>
                  <a:cubicBezTo>
                    <a:pt x="195" y="341"/>
                    <a:pt x="195" y="341"/>
                    <a:pt x="193" y="341"/>
                  </a:cubicBezTo>
                  <a:cubicBezTo>
                    <a:pt x="193" y="341"/>
                    <a:pt x="193" y="341"/>
                    <a:pt x="193" y="341"/>
                  </a:cubicBezTo>
                  <a:cubicBezTo>
                    <a:pt x="191" y="341"/>
                    <a:pt x="191" y="341"/>
                    <a:pt x="191" y="341"/>
                  </a:cubicBezTo>
                  <a:cubicBezTo>
                    <a:pt x="189" y="341"/>
                    <a:pt x="188" y="341"/>
                    <a:pt x="187" y="341"/>
                  </a:cubicBezTo>
                  <a:cubicBezTo>
                    <a:pt x="188" y="342"/>
                    <a:pt x="189" y="341"/>
                    <a:pt x="189" y="342"/>
                  </a:cubicBezTo>
                  <a:cubicBezTo>
                    <a:pt x="188" y="342"/>
                    <a:pt x="187" y="342"/>
                    <a:pt x="187" y="342"/>
                  </a:cubicBezTo>
                  <a:cubicBezTo>
                    <a:pt x="188" y="342"/>
                    <a:pt x="190" y="342"/>
                    <a:pt x="191" y="342"/>
                  </a:cubicBezTo>
                  <a:cubicBezTo>
                    <a:pt x="191" y="343"/>
                    <a:pt x="189" y="343"/>
                    <a:pt x="188" y="343"/>
                  </a:cubicBezTo>
                  <a:cubicBezTo>
                    <a:pt x="187" y="342"/>
                    <a:pt x="187" y="342"/>
                    <a:pt x="187" y="342"/>
                  </a:cubicBezTo>
                  <a:cubicBezTo>
                    <a:pt x="188" y="343"/>
                    <a:pt x="186" y="342"/>
                    <a:pt x="186" y="343"/>
                  </a:cubicBezTo>
                  <a:cubicBezTo>
                    <a:pt x="188" y="343"/>
                    <a:pt x="189" y="343"/>
                    <a:pt x="191" y="343"/>
                  </a:cubicBezTo>
                  <a:cubicBezTo>
                    <a:pt x="191" y="343"/>
                    <a:pt x="190" y="344"/>
                    <a:pt x="190" y="344"/>
                  </a:cubicBezTo>
                  <a:cubicBezTo>
                    <a:pt x="189" y="343"/>
                    <a:pt x="189" y="343"/>
                    <a:pt x="189" y="343"/>
                  </a:cubicBezTo>
                  <a:cubicBezTo>
                    <a:pt x="189" y="344"/>
                    <a:pt x="186" y="343"/>
                    <a:pt x="186" y="344"/>
                  </a:cubicBezTo>
                  <a:cubicBezTo>
                    <a:pt x="188" y="344"/>
                    <a:pt x="188" y="344"/>
                    <a:pt x="188" y="344"/>
                  </a:cubicBezTo>
                  <a:cubicBezTo>
                    <a:pt x="186" y="344"/>
                    <a:pt x="186" y="344"/>
                    <a:pt x="186" y="344"/>
                  </a:cubicBezTo>
                  <a:cubicBezTo>
                    <a:pt x="188" y="344"/>
                    <a:pt x="187" y="344"/>
                    <a:pt x="188" y="344"/>
                  </a:cubicBezTo>
                  <a:cubicBezTo>
                    <a:pt x="187" y="344"/>
                    <a:pt x="187" y="344"/>
                    <a:pt x="187" y="344"/>
                  </a:cubicBezTo>
                  <a:cubicBezTo>
                    <a:pt x="187" y="345"/>
                    <a:pt x="190" y="345"/>
                    <a:pt x="188" y="345"/>
                  </a:cubicBezTo>
                  <a:cubicBezTo>
                    <a:pt x="190" y="345"/>
                    <a:pt x="188" y="345"/>
                    <a:pt x="189" y="345"/>
                  </a:cubicBezTo>
                  <a:cubicBezTo>
                    <a:pt x="191" y="344"/>
                    <a:pt x="191" y="345"/>
                    <a:pt x="191" y="345"/>
                  </a:cubicBezTo>
                  <a:cubicBezTo>
                    <a:pt x="188" y="345"/>
                    <a:pt x="191" y="346"/>
                    <a:pt x="191" y="346"/>
                  </a:cubicBezTo>
                  <a:cubicBezTo>
                    <a:pt x="190" y="346"/>
                    <a:pt x="189" y="346"/>
                    <a:pt x="188" y="346"/>
                  </a:cubicBezTo>
                  <a:cubicBezTo>
                    <a:pt x="190" y="346"/>
                    <a:pt x="190" y="346"/>
                    <a:pt x="190" y="346"/>
                  </a:cubicBezTo>
                  <a:cubicBezTo>
                    <a:pt x="187" y="346"/>
                    <a:pt x="191" y="347"/>
                    <a:pt x="190" y="347"/>
                  </a:cubicBezTo>
                  <a:cubicBezTo>
                    <a:pt x="189" y="347"/>
                    <a:pt x="187" y="347"/>
                    <a:pt x="187" y="347"/>
                  </a:cubicBezTo>
                  <a:cubicBezTo>
                    <a:pt x="190" y="347"/>
                    <a:pt x="190" y="347"/>
                    <a:pt x="192" y="347"/>
                  </a:cubicBezTo>
                  <a:cubicBezTo>
                    <a:pt x="191" y="348"/>
                    <a:pt x="189" y="347"/>
                    <a:pt x="187" y="347"/>
                  </a:cubicBezTo>
                  <a:cubicBezTo>
                    <a:pt x="189" y="348"/>
                    <a:pt x="185" y="348"/>
                    <a:pt x="188" y="348"/>
                  </a:cubicBezTo>
                  <a:cubicBezTo>
                    <a:pt x="189" y="348"/>
                    <a:pt x="190" y="348"/>
                    <a:pt x="191" y="348"/>
                  </a:cubicBezTo>
                  <a:cubicBezTo>
                    <a:pt x="191" y="349"/>
                    <a:pt x="190" y="348"/>
                    <a:pt x="189" y="348"/>
                  </a:cubicBezTo>
                  <a:cubicBezTo>
                    <a:pt x="189" y="349"/>
                    <a:pt x="191" y="349"/>
                    <a:pt x="192" y="349"/>
                  </a:cubicBezTo>
                  <a:cubicBezTo>
                    <a:pt x="191" y="349"/>
                    <a:pt x="194" y="349"/>
                    <a:pt x="192" y="350"/>
                  </a:cubicBezTo>
                  <a:cubicBezTo>
                    <a:pt x="191" y="350"/>
                    <a:pt x="191" y="349"/>
                    <a:pt x="190" y="349"/>
                  </a:cubicBezTo>
                  <a:cubicBezTo>
                    <a:pt x="190" y="350"/>
                    <a:pt x="194" y="350"/>
                    <a:pt x="195" y="350"/>
                  </a:cubicBezTo>
                  <a:cubicBezTo>
                    <a:pt x="196" y="350"/>
                    <a:pt x="199" y="351"/>
                    <a:pt x="200" y="351"/>
                  </a:cubicBezTo>
                  <a:cubicBezTo>
                    <a:pt x="199" y="352"/>
                    <a:pt x="199" y="351"/>
                    <a:pt x="197" y="351"/>
                  </a:cubicBezTo>
                  <a:cubicBezTo>
                    <a:pt x="197" y="351"/>
                    <a:pt x="197" y="351"/>
                    <a:pt x="197" y="351"/>
                  </a:cubicBezTo>
                  <a:cubicBezTo>
                    <a:pt x="194" y="351"/>
                    <a:pt x="192" y="350"/>
                    <a:pt x="190" y="350"/>
                  </a:cubicBezTo>
                  <a:cubicBezTo>
                    <a:pt x="191" y="350"/>
                    <a:pt x="191" y="350"/>
                    <a:pt x="191" y="350"/>
                  </a:cubicBezTo>
                  <a:cubicBezTo>
                    <a:pt x="188" y="350"/>
                    <a:pt x="188" y="350"/>
                    <a:pt x="188" y="350"/>
                  </a:cubicBezTo>
                  <a:cubicBezTo>
                    <a:pt x="190" y="350"/>
                    <a:pt x="188" y="351"/>
                    <a:pt x="189" y="351"/>
                  </a:cubicBezTo>
                  <a:cubicBezTo>
                    <a:pt x="190" y="351"/>
                    <a:pt x="188" y="351"/>
                    <a:pt x="189" y="351"/>
                  </a:cubicBezTo>
                  <a:cubicBezTo>
                    <a:pt x="190" y="351"/>
                    <a:pt x="193" y="351"/>
                    <a:pt x="192" y="352"/>
                  </a:cubicBezTo>
                  <a:cubicBezTo>
                    <a:pt x="188" y="351"/>
                    <a:pt x="188" y="351"/>
                    <a:pt x="188" y="351"/>
                  </a:cubicBezTo>
                  <a:cubicBezTo>
                    <a:pt x="188" y="352"/>
                    <a:pt x="190" y="352"/>
                    <a:pt x="189" y="352"/>
                  </a:cubicBezTo>
                  <a:cubicBezTo>
                    <a:pt x="188" y="352"/>
                    <a:pt x="188" y="352"/>
                    <a:pt x="188" y="352"/>
                  </a:cubicBezTo>
                  <a:cubicBezTo>
                    <a:pt x="188" y="353"/>
                    <a:pt x="188" y="354"/>
                    <a:pt x="192" y="356"/>
                  </a:cubicBezTo>
                  <a:cubicBezTo>
                    <a:pt x="190" y="356"/>
                    <a:pt x="190" y="356"/>
                    <a:pt x="189" y="357"/>
                  </a:cubicBezTo>
                  <a:cubicBezTo>
                    <a:pt x="189" y="357"/>
                    <a:pt x="191" y="357"/>
                    <a:pt x="191" y="357"/>
                  </a:cubicBezTo>
                  <a:cubicBezTo>
                    <a:pt x="189" y="357"/>
                    <a:pt x="189" y="357"/>
                    <a:pt x="189" y="357"/>
                  </a:cubicBezTo>
                  <a:cubicBezTo>
                    <a:pt x="188" y="357"/>
                    <a:pt x="189" y="358"/>
                    <a:pt x="191" y="359"/>
                  </a:cubicBezTo>
                  <a:cubicBezTo>
                    <a:pt x="189" y="358"/>
                    <a:pt x="189" y="358"/>
                    <a:pt x="189" y="358"/>
                  </a:cubicBezTo>
                  <a:cubicBezTo>
                    <a:pt x="188" y="359"/>
                    <a:pt x="190" y="359"/>
                    <a:pt x="191" y="359"/>
                  </a:cubicBezTo>
                  <a:cubicBezTo>
                    <a:pt x="189" y="359"/>
                    <a:pt x="189" y="359"/>
                    <a:pt x="189" y="359"/>
                  </a:cubicBezTo>
                  <a:cubicBezTo>
                    <a:pt x="191" y="359"/>
                    <a:pt x="191" y="359"/>
                    <a:pt x="191" y="359"/>
                  </a:cubicBezTo>
                  <a:cubicBezTo>
                    <a:pt x="191" y="360"/>
                    <a:pt x="191" y="360"/>
                    <a:pt x="189" y="360"/>
                  </a:cubicBezTo>
                  <a:cubicBezTo>
                    <a:pt x="190" y="360"/>
                    <a:pt x="190" y="360"/>
                    <a:pt x="190" y="360"/>
                  </a:cubicBezTo>
                  <a:cubicBezTo>
                    <a:pt x="189" y="360"/>
                    <a:pt x="189" y="361"/>
                    <a:pt x="189" y="362"/>
                  </a:cubicBezTo>
                  <a:cubicBezTo>
                    <a:pt x="190" y="362"/>
                    <a:pt x="191" y="362"/>
                    <a:pt x="192" y="362"/>
                  </a:cubicBezTo>
                  <a:cubicBezTo>
                    <a:pt x="194" y="362"/>
                    <a:pt x="192" y="362"/>
                    <a:pt x="193" y="362"/>
                  </a:cubicBezTo>
                  <a:cubicBezTo>
                    <a:pt x="191" y="362"/>
                    <a:pt x="191" y="362"/>
                    <a:pt x="191" y="362"/>
                  </a:cubicBezTo>
                  <a:cubicBezTo>
                    <a:pt x="187" y="362"/>
                    <a:pt x="190" y="364"/>
                    <a:pt x="189" y="365"/>
                  </a:cubicBezTo>
                  <a:cubicBezTo>
                    <a:pt x="190" y="365"/>
                    <a:pt x="190" y="365"/>
                    <a:pt x="190" y="365"/>
                  </a:cubicBezTo>
                  <a:cubicBezTo>
                    <a:pt x="188" y="365"/>
                    <a:pt x="190" y="366"/>
                    <a:pt x="189" y="367"/>
                  </a:cubicBezTo>
                  <a:cubicBezTo>
                    <a:pt x="190" y="367"/>
                    <a:pt x="193" y="367"/>
                    <a:pt x="193" y="368"/>
                  </a:cubicBezTo>
                  <a:cubicBezTo>
                    <a:pt x="195" y="368"/>
                    <a:pt x="190" y="368"/>
                    <a:pt x="189" y="368"/>
                  </a:cubicBezTo>
                  <a:cubicBezTo>
                    <a:pt x="190" y="368"/>
                    <a:pt x="190" y="368"/>
                    <a:pt x="190" y="369"/>
                  </a:cubicBezTo>
                  <a:cubicBezTo>
                    <a:pt x="190" y="369"/>
                    <a:pt x="190" y="369"/>
                    <a:pt x="190" y="369"/>
                  </a:cubicBezTo>
                  <a:cubicBezTo>
                    <a:pt x="191" y="369"/>
                    <a:pt x="191" y="369"/>
                    <a:pt x="190" y="369"/>
                  </a:cubicBezTo>
                  <a:cubicBezTo>
                    <a:pt x="190" y="369"/>
                    <a:pt x="190" y="369"/>
                    <a:pt x="190" y="369"/>
                  </a:cubicBezTo>
                  <a:cubicBezTo>
                    <a:pt x="190" y="370"/>
                    <a:pt x="189" y="370"/>
                    <a:pt x="189" y="370"/>
                  </a:cubicBezTo>
                  <a:cubicBezTo>
                    <a:pt x="191" y="370"/>
                    <a:pt x="190" y="371"/>
                    <a:pt x="191" y="371"/>
                  </a:cubicBezTo>
                  <a:cubicBezTo>
                    <a:pt x="190" y="371"/>
                    <a:pt x="190" y="371"/>
                    <a:pt x="190" y="371"/>
                  </a:cubicBezTo>
                  <a:cubicBezTo>
                    <a:pt x="192" y="371"/>
                    <a:pt x="192" y="371"/>
                    <a:pt x="192" y="371"/>
                  </a:cubicBezTo>
                  <a:cubicBezTo>
                    <a:pt x="191" y="371"/>
                    <a:pt x="191" y="371"/>
                    <a:pt x="191" y="371"/>
                  </a:cubicBezTo>
                  <a:cubicBezTo>
                    <a:pt x="189" y="371"/>
                    <a:pt x="189" y="371"/>
                    <a:pt x="189" y="371"/>
                  </a:cubicBezTo>
                  <a:cubicBezTo>
                    <a:pt x="188" y="371"/>
                    <a:pt x="191" y="371"/>
                    <a:pt x="192" y="372"/>
                  </a:cubicBezTo>
                  <a:cubicBezTo>
                    <a:pt x="193" y="372"/>
                    <a:pt x="191" y="372"/>
                    <a:pt x="191" y="372"/>
                  </a:cubicBezTo>
                  <a:cubicBezTo>
                    <a:pt x="190" y="372"/>
                    <a:pt x="191" y="372"/>
                    <a:pt x="191" y="372"/>
                  </a:cubicBezTo>
                  <a:cubicBezTo>
                    <a:pt x="189" y="371"/>
                    <a:pt x="190" y="372"/>
                    <a:pt x="189" y="372"/>
                  </a:cubicBezTo>
                  <a:cubicBezTo>
                    <a:pt x="189" y="372"/>
                    <a:pt x="191" y="372"/>
                    <a:pt x="191" y="372"/>
                  </a:cubicBezTo>
                  <a:cubicBezTo>
                    <a:pt x="190" y="373"/>
                    <a:pt x="191" y="373"/>
                    <a:pt x="189" y="373"/>
                  </a:cubicBezTo>
                  <a:cubicBezTo>
                    <a:pt x="190" y="373"/>
                    <a:pt x="190" y="373"/>
                    <a:pt x="191" y="374"/>
                  </a:cubicBezTo>
                  <a:cubicBezTo>
                    <a:pt x="191" y="373"/>
                    <a:pt x="191" y="373"/>
                    <a:pt x="193" y="373"/>
                  </a:cubicBezTo>
                  <a:cubicBezTo>
                    <a:pt x="193" y="373"/>
                    <a:pt x="193" y="374"/>
                    <a:pt x="192" y="374"/>
                  </a:cubicBezTo>
                  <a:cubicBezTo>
                    <a:pt x="192" y="374"/>
                    <a:pt x="192" y="374"/>
                    <a:pt x="192" y="374"/>
                  </a:cubicBezTo>
                  <a:cubicBezTo>
                    <a:pt x="192" y="374"/>
                    <a:pt x="192" y="374"/>
                    <a:pt x="193" y="374"/>
                  </a:cubicBezTo>
                  <a:cubicBezTo>
                    <a:pt x="191" y="374"/>
                    <a:pt x="191" y="374"/>
                    <a:pt x="191" y="374"/>
                  </a:cubicBezTo>
                  <a:cubicBezTo>
                    <a:pt x="193" y="374"/>
                    <a:pt x="192" y="375"/>
                    <a:pt x="193" y="375"/>
                  </a:cubicBezTo>
                  <a:cubicBezTo>
                    <a:pt x="191" y="375"/>
                    <a:pt x="189" y="375"/>
                    <a:pt x="189" y="375"/>
                  </a:cubicBezTo>
                  <a:cubicBezTo>
                    <a:pt x="190" y="376"/>
                    <a:pt x="190" y="376"/>
                    <a:pt x="190" y="376"/>
                  </a:cubicBezTo>
                  <a:cubicBezTo>
                    <a:pt x="191" y="376"/>
                    <a:pt x="190" y="376"/>
                    <a:pt x="189" y="376"/>
                  </a:cubicBezTo>
                  <a:cubicBezTo>
                    <a:pt x="188" y="376"/>
                    <a:pt x="194" y="377"/>
                    <a:pt x="192" y="377"/>
                  </a:cubicBezTo>
                  <a:cubicBezTo>
                    <a:pt x="190" y="377"/>
                    <a:pt x="190" y="377"/>
                    <a:pt x="189" y="377"/>
                  </a:cubicBezTo>
                  <a:cubicBezTo>
                    <a:pt x="190" y="378"/>
                    <a:pt x="191" y="378"/>
                    <a:pt x="191" y="378"/>
                  </a:cubicBezTo>
                  <a:cubicBezTo>
                    <a:pt x="192" y="378"/>
                    <a:pt x="189" y="377"/>
                    <a:pt x="191" y="377"/>
                  </a:cubicBezTo>
                  <a:cubicBezTo>
                    <a:pt x="192" y="377"/>
                    <a:pt x="191" y="378"/>
                    <a:pt x="192" y="378"/>
                  </a:cubicBezTo>
                  <a:cubicBezTo>
                    <a:pt x="187" y="378"/>
                    <a:pt x="191" y="380"/>
                    <a:pt x="188" y="380"/>
                  </a:cubicBezTo>
                  <a:cubicBezTo>
                    <a:pt x="191" y="380"/>
                    <a:pt x="189" y="381"/>
                    <a:pt x="190" y="381"/>
                  </a:cubicBezTo>
                  <a:cubicBezTo>
                    <a:pt x="187" y="381"/>
                    <a:pt x="190" y="382"/>
                    <a:pt x="189" y="382"/>
                  </a:cubicBezTo>
                  <a:cubicBezTo>
                    <a:pt x="191" y="382"/>
                    <a:pt x="191" y="382"/>
                    <a:pt x="191" y="382"/>
                  </a:cubicBezTo>
                  <a:cubicBezTo>
                    <a:pt x="190" y="382"/>
                    <a:pt x="195" y="383"/>
                    <a:pt x="192" y="383"/>
                  </a:cubicBezTo>
                  <a:cubicBezTo>
                    <a:pt x="191" y="383"/>
                    <a:pt x="190" y="383"/>
                    <a:pt x="190" y="383"/>
                  </a:cubicBezTo>
                  <a:cubicBezTo>
                    <a:pt x="187" y="383"/>
                    <a:pt x="192" y="384"/>
                    <a:pt x="189" y="384"/>
                  </a:cubicBezTo>
                  <a:cubicBezTo>
                    <a:pt x="190" y="384"/>
                    <a:pt x="192" y="384"/>
                    <a:pt x="193" y="385"/>
                  </a:cubicBezTo>
                  <a:cubicBezTo>
                    <a:pt x="192" y="385"/>
                    <a:pt x="190" y="385"/>
                    <a:pt x="190" y="385"/>
                  </a:cubicBezTo>
                  <a:cubicBezTo>
                    <a:pt x="190" y="386"/>
                    <a:pt x="191" y="386"/>
                    <a:pt x="190" y="386"/>
                  </a:cubicBezTo>
                  <a:cubicBezTo>
                    <a:pt x="189" y="386"/>
                    <a:pt x="189" y="386"/>
                    <a:pt x="189" y="386"/>
                  </a:cubicBezTo>
                  <a:cubicBezTo>
                    <a:pt x="188" y="386"/>
                    <a:pt x="189" y="386"/>
                    <a:pt x="190" y="387"/>
                  </a:cubicBezTo>
                  <a:cubicBezTo>
                    <a:pt x="188" y="387"/>
                    <a:pt x="189" y="388"/>
                    <a:pt x="188" y="388"/>
                  </a:cubicBezTo>
                  <a:cubicBezTo>
                    <a:pt x="191" y="389"/>
                    <a:pt x="187" y="389"/>
                    <a:pt x="190" y="389"/>
                  </a:cubicBezTo>
                  <a:cubicBezTo>
                    <a:pt x="189" y="389"/>
                    <a:pt x="189" y="389"/>
                    <a:pt x="189" y="389"/>
                  </a:cubicBezTo>
                  <a:cubicBezTo>
                    <a:pt x="190" y="389"/>
                    <a:pt x="192" y="390"/>
                    <a:pt x="192" y="390"/>
                  </a:cubicBezTo>
                  <a:cubicBezTo>
                    <a:pt x="190" y="390"/>
                    <a:pt x="190" y="390"/>
                    <a:pt x="190" y="390"/>
                  </a:cubicBezTo>
                  <a:cubicBezTo>
                    <a:pt x="188" y="390"/>
                    <a:pt x="190" y="390"/>
                    <a:pt x="189" y="391"/>
                  </a:cubicBezTo>
                  <a:cubicBezTo>
                    <a:pt x="190" y="390"/>
                    <a:pt x="189" y="391"/>
                    <a:pt x="190" y="391"/>
                  </a:cubicBezTo>
                  <a:cubicBezTo>
                    <a:pt x="191" y="391"/>
                    <a:pt x="191" y="391"/>
                    <a:pt x="191" y="391"/>
                  </a:cubicBezTo>
                  <a:cubicBezTo>
                    <a:pt x="192" y="392"/>
                    <a:pt x="192" y="391"/>
                    <a:pt x="192" y="392"/>
                  </a:cubicBezTo>
                  <a:cubicBezTo>
                    <a:pt x="192" y="392"/>
                    <a:pt x="190" y="392"/>
                    <a:pt x="190" y="392"/>
                  </a:cubicBezTo>
                  <a:cubicBezTo>
                    <a:pt x="189" y="392"/>
                    <a:pt x="190" y="392"/>
                    <a:pt x="190" y="393"/>
                  </a:cubicBezTo>
                  <a:cubicBezTo>
                    <a:pt x="190" y="393"/>
                    <a:pt x="190" y="392"/>
                    <a:pt x="191" y="393"/>
                  </a:cubicBezTo>
                  <a:cubicBezTo>
                    <a:pt x="191" y="393"/>
                    <a:pt x="190" y="393"/>
                    <a:pt x="190" y="393"/>
                  </a:cubicBezTo>
                  <a:cubicBezTo>
                    <a:pt x="190" y="393"/>
                    <a:pt x="191" y="393"/>
                    <a:pt x="191" y="393"/>
                  </a:cubicBezTo>
                  <a:cubicBezTo>
                    <a:pt x="191" y="393"/>
                    <a:pt x="191" y="393"/>
                    <a:pt x="191" y="393"/>
                  </a:cubicBezTo>
                  <a:cubicBezTo>
                    <a:pt x="190" y="393"/>
                    <a:pt x="190" y="393"/>
                    <a:pt x="190" y="393"/>
                  </a:cubicBezTo>
                  <a:cubicBezTo>
                    <a:pt x="190" y="393"/>
                    <a:pt x="190" y="393"/>
                    <a:pt x="190" y="393"/>
                  </a:cubicBezTo>
                  <a:cubicBezTo>
                    <a:pt x="190" y="393"/>
                    <a:pt x="190" y="393"/>
                    <a:pt x="190" y="393"/>
                  </a:cubicBezTo>
                  <a:cubicBezTo>
                    <a:pt x="190" y="393"/>
                    <a:pt x="190" y="393"/>
                    <a:pt x="190" y="393"/>
                  </a:cubicBezTo>
                  <a:cubicBezTo>
                    <a:pt x="188" y="393"/>
                    <a:pt x="188" y="393"/>
                    <a:pt x="188" y="393"/>
                  </a:cubicBezTo>
                  <a:cubicBezTo>
                    <a:pt x="188" y="394"/>
                    <a:pt x="190" y="394"/>
                    <a:pt x="191" y="394"/>
                  </a:cubicBezTo>
                  <a:cubicBezTo>
                    <a:pt x="189" y="395"/>
                    <a:pt x="191" y="396"/>
                    <a:pt x="192" y="396"/>
                  </a:cubicBezTo>
                  <a:cubicBezTo>
                    <a:pt x="192" y="396"/>
                    <a:pt x="190" y="396"/>
                    <a:pt x="191" y="396"/>
                  </a:cubicBezTo>
                  <a:cubicBezTo>
                    <a:pt x="191" y="397"/>
                    <a:pt x="193" y="397"/>
                    <a:pt x="192" y="397"/>
                  </a:cubicBezTo>
                  <a:cubicBezTo>
                    <a:pt x="192" y="397"/>
                    <a:pt x="191" y="397"/>
                    <a:pt x="191" y="398"/>
                  </a:cubicBezTo>
                  <a:cubicBezTo>
                    <a:pt x="190" y="398"/>
                    <a:pt x="192" y="397"/>
                    <a:pt x="192" y="397"/>
                  </a:cubicBezTo>
                  <a:cubicBezTo>
                    <a:pt x="190" y="398"/>
                    <a:pt x="194" y="399"/>
                    <a:pt x="192" y="400"/>
                  </a:cubicBezTo>
                  <a:cubicBezTo>
                    <a:pt x="192" y="399"/>
                    <a:pt x="191" y="399"/>
                    <a:pt x="191" y="399"/>
                  </a:cubicBezTo>
                  <a:cubicBezTo>
                    <a:pt x="191" y="400"/>
                    <a:pt x="192" y="400"/>
                    <a:pt x="194" y="401"/>
                  </a:cubicBezTo>
                  <a:cubicBezTo>
                    <a:pt x="192" y="401"/>
                    <a:pt x="192" y="401"/>
                    <a:pt x="192" y="401"/>
                  </a:cubicBezTo>
                  <a:cubicBezTo>
                    <a:pt x="192" y="401"/>
                    <a:pt x="193" y="401"/>
                    <a:pt x="194" y="401"/>
                  </a:cubicBezTo>
                  <a:cubicBezTo>
                    <a:pt x="195" y="401"/>
                    <a:pt x="196" y="401"/>
                    <a:pt x="196" y="402"/>
                  </a:cubicBezTo>
                  <a:cubicBezTo>
                    <a:pt x="196" y="402"/>
                    <a:pt x="196" y="402"/>
                    <a:pt x="196" y="402"/>
                  </a:cubicBezTo>
                  <a:cubicBezTo>
                    <a:pt x="196" y="402"/>
                    <a:pt x="197" y="402"/>
                    <a:pt x="197" y="402"/>
                  </a:cubicBezTo>
                  <a:cubicBezTo>
                    <a:pt x="196" y="403"/>
                    <a:pt x="196" y="402"/>
                    <a:pt x="195" y="402"/>
                  </a:cubicBezTo>
                  <a:cubicBezTo>
                    <a:pt x="193" y="403"/>
                    <a:pt x="194" y="404"/>
                    <a:pt x="194" y="404"/>
                  </a:cubicBezTo>
                  <a:cubicBezTo>
                    <a:pt x="195" y="404"/>
                    <a:pt x="195" y="404"/>
                    <a:pt x="195" y="404"/>
                  </a:cubicBezTo>
                  <a:cubicBezTo>
                    <a:pt x="196" y="404"/>
                    <a:pt x="194" y="404"/>
                    <a:pt x="194" y="404"/>
                  </a:cubicBezTo>
                  <a:cubicBezTo>
                    <a:pt x="199" y="405"/>
                    <a:pt x="199" y="405"/>
                    <a:pt x="199" y="405"/>
                  </a:cubicBezTo>
                  <a:cubicBezTo>
                    <a:pt x="198" y="404"/>
                    <a:pt x="197" y="405"/>
                    <a:pt x="196" y="405"/>
                  </a:cubicBezTo>
                  <a:cubicBezTo>
                    <a:pt x="196" y="405"/>
                    <a:pt x="199" y="406"/>
                    <a:pt x="201" y="406"/>
                  </a:cubicBezTo>
                  <a:cubicBezTo>
                    <a:pt x="200" y="406"/>
                    <a:pt x="201" y="406"/>
                    <a:pt x="201" y="407"/>
                  </a:cubicBezTo>
                  <a:cubicBezTo>
                    <a:pt x="200" y="407"/>
                    <a:pt x="202" y="407"/>
                    <a:pt x="200" y="407"/>
                  </a:cubicBezTo>
                  <a:cubicBezTo>
                    <a:pt x="199" y="407"/>
                    <a:pt x="199" y="407"/>
                    <a:pt x="199" y="407"/>
                  </a:cubicBezTo>
                  <a:cubicBezTo>
                    <a:pt x="199" y="407"/>
                    <a:pt x="197" y="407"/>
                    <a:pt x="196" y="407"/>
                  </a:cubicBezTo>
                  <a:cubicBezTo>
                    <a:pt x="196" y="407"/>
                    <a:pt x="196" y="408"/>
                    <a:pt x="195" y="409"/>
                  </a:cubicBezTo>
                  <a:cubicBezTo>
                    <a:pt x="198" y="408"/>
                    <a:pt x="197" y="410"/>
                    <a:pt x="199" y="409"/>
                  </a:cubicBezTo>
                  <a:cubicBezTo>
                    <a:pt x="200" y="410"/>
                    <a:pt x="197" y="410"/>
                    <a:pt x="197" y="410"/>
                  </a:cubicBezTo>
                  <a:cubicBezTo>
                    <a:pt x="198" y="411"/>
                    <a:pt x="197" y="411"/>
                    <a:pt x="197" y="412"/>
                  </a:cubicBezTo>
                  <a:cubicBezTo>
                    <a:pt x="197" y="412"/>
                    <a:pt x="197" y="412"/>
                    <a:pt x="197" y="412"/>
                  </a:cubicBezTo>
                  <a:cubicBezTo>
                    <a:pt x="198" y="412"/>
                    <a:pt x="197" y="413"/>
                    <a:pt x="199" y="413"/>
                  </a:cubicBezTo>
                  <a:cubicBezTo>
                    <a:pt x="198" y="413"/>
                    <a:pt x="198" y="413"/>
                    <a:pt x="198" y="413"/>
                  </a:cubicBezTo>
                  <a:cubicBezTo>
                    <a:pt x="197" y="414"/>
                    <a:pt x="201" y="413"/>
                    <a:pt x="200" y="414"/>
                  </a:cubicBezTo>
                  <a:cubicBezTo>
                    <a:pt x="199" y="414"/>
                    <a:pt x="199" y="414"/>
                    <a:pt x="199" y="414"/>
                  </a:cubicBezTo>
                  <a:cubicBezTo>
                    <a:pt x="200" y="414"/>
                    <a:pt x="198" y="415"/>
                    <a:pt x="200" y="415"/>
                  </a:cubicBezTo>
                  <a:cubicBezTo>
                    <a:pt x="199" y="415"/>
                    <a:pt x="199" y="415"/>
                    <a:pt x="198" y="415"/>
                  </a:cubicBezTo>
                  <a:cubicBezTo>
                    <a:pt x="199" y="415"/>
                    <a:pt x="199" y="416"/>
                    <a:pt x="200" y="416"/>
                  </a:cubicBezTo>
                  <a:cubicBezTo>
                    <a:pt x="198" y="416"/>
                    <a:pt x="198" y="416"/>
                    <a:pt x="198" y="416"/>
                  </a:cubicBezTo>
                  <a:cubicBezTo>
                    <a:pt x="197" y="417"/>
                    <a:pt x="201" y="416"/>
                    <a:pt x="200" y="417"/>
                  </a:cubicBezTo>
                  <a:cubicBezTo>
                    <a:pt x="200" y="417"/>
                    <a:pt x="199" y="417"/>
                    <a:pt x="199" y="417"/>
                  </a:cubicBezTo>
                  <a:cubicBezTo>
                    <a:pt x="200" y="417"/>
                    <a:pt x="200" y="418"/>
                    <a:pt x="200" y="418"/>
                  </a:cubicBezTo>
                  <a:cubicBezTo>
                    <a:pt x="198" y="419"/>
                    <a:pt x="198" y="419"/>
                    <a:pt x="198" y="419"/>
                  </a:cubicBezTo>
                  <a:cubicBezTo>
                    <a:pt x="198" y="421"/>
                    <a:pt x="198" y="423"/>
                    <a:pt x="201" y="425"/>
                  </a:cubicBezTo>
                  <a:cubicBezTo>
                    <a:pt x="198" y="425"/>
                    <a:pt x="199" y="424"/>
                    <a:pt x="197" y="425"/>
                  </a:cubicBezTo>
                  <a:cubicBezTo>
                    <a:pt x="200" y="425"/>
                    <a:pt x="198" y="425"/>
                    <a:pt x="199" y="426"/>
                  </a:cubicBezTo>
                  <a:cubicBezTo>
                    <a:pt x="198" y="426"/>
                    <a:pt x="198" y="426"/>
                    <a:pt x="198" y="426"/>
                  </a:cubicBezTo>
                  <a:cubicBezTo>
                    <a:pt x="199" y="426"/>
                    <a:pt x="198" y="426"/>
                    <a:pt x="198" y="426"/>
                  </a:cubicBezTo>
                  <a:cubicBezTo>
                    <a:pt x="199" y="426"/>
                    <a:pt x="199" y="426"/>
                    <a:pt x="199" y="426"/>
                  </a:cubicBezTo>
                  <a:cubicBezTo>
                    <a:pt x="199" y="426"/>
                    <a:pt x="199" y="427"/>
                    <a:pt x="199" y="427"/>
                  </a:cubicBezTo>
                  <a:cubicBezTo>
                    <a:pt x="199" y="427"/>
                    <a:pt x="199" y="427"/>
                    <a:pt x="199" y="427"/>
                  </a:cubicBezTo>
                  <a:cubicBezTo>
                    <a:pt x="199" y="427"/>
                    <a:pt x="199" y="427"/>
                    <a:pt x="199" y="427"/>
                  </a:cubicBezTo>
                  <a:cubicBezTo>
                    <a:pt x="198" y="427"/>
                    <a:pt x="197" y="427"/>
                    <a:pt x="199" y="427"/>
                  </a:cubicBezTo>
                  <a:cubicBezTo>
                    <a:pt x="199" y="427"/>
                    <a:pt x="199" y="427"/>
                    <a:pt x="199" y="427"/>
                  </a:cubicBezTo>
                  <a:cubicBezTo>
                    <a:pt x="197" y="428"/>
                    <a:pt x="197" y="428"/>
                    <a:pt x="197" y="428"/>
                  </a:cubicBezTo>
                  <a:cubicBezTo>
                    <a:pt x="200" y="428"/>
                    <a:pt x="198" y="428"/>
                    <a:pt x="198" y="428"/>
                  </a:cubicBezTo>
                  <a:cubicBezTo>
                    <a:pt x="197" y="429"/>
                    <a:pt x="194" y="427"/>
                    <a:pt x="194" y="429"/>
                  </a:cubicBezTo>
                  <a:cubicBezTo>
                    <a:pt x="194" y="429"/>
                    <a:pt x="194" y="429"/>
                    <a:pt x="194" y="429"/>
                  </a:cubicBezTo>
                  <a:cubicBezTo>
                    <a:pt x="189" y="432"/>
                    <a:pt x="183" y="435"/>
                    <a:pt x="180" y="441"/>
                  </a:cubicBezTo>
                  <a:cubicBezTo>
                    <a:pt x="180" y="442"/>
                    <a:pt x="179" y="443"/>
                    <a:pt x="178" y="444"/>
                  </a:cubicBezTo>
                  <a:cubicBezTo>
                    <a:pt x="178" y="441"/>
                    <a:pt x="178" y="437"/>
                    <a:pt x="180" y="434"/>
                  </a:cubicBezTo>
                  <a:cubicBezTo>
                    <a:pt x="179" y="431"/>
                    <a:pt x="178" y="427"/>
                    <a:pt x="179" y="425"/>
                  </a:cubicBezTo>
                  <a:cubicBezTo>
                    <a:pt x="178" y="412"/>
                    <a:pt x="182" y="402"/>
                    <a:pt x="179" y="389"/>
                  </a:cubicBezTo>
                  <a:cubicBezTo>
                    <a:pt x="179" y="390"/>
                    <a:pt x="178" y="389"/>
                    <a:pt x="177" y="389"/>
                  </a:cubicBezTo>
                  <a:cubicBezTo>
                    <a:pt x="178" y="389"/>
                    <a:pt x="178" y="389"/>
                    <a:pt x="178" y="389"/>
                  </a:cubicBezTo>
                  <a:cubicBezTo>
                    <a:pt x="176" y="388"/>
                    <a:pt x="176" y="388"/>
                    <a:pt x="176" y="388"/>
                  </a:cubicBezTo>
                  <a:cubicBezTo>
                    <a:pt x="176" y="387"/>
                    <a:pt x="178" y="387"/>
                    <a:pt x="178" y="388"/>
                  </a:cubicBezTo>
                  <a:cubicBezTo>
                    <a:pt x="178" y="383"/>
                    <a:pt x="177" y="379"/>
                    <a:pt x="178" y="374"/>
                  </a:cubicBezTo>
                  <a:cubicBezTo>
                    <a:pt x="175" y="374"/>
                    <a:pt x="177" y="371"/>
                    <a:pt x="175" y="371"/>
                  </a:cubicBezTo>
                  <a:cubicBezTo>
                    <a:pt x="176" y="371"/>
                    <a:pt x="176" y="371"/>
                    <a:pt x="176" y="371"/>
                  </a:cubicBezTo>
                  <a:cubicBezTo>
                    <a:pt x="175" y="368"/>
                    <a:pt x="175" y="368"/>
                    <a:pt x="177" y="365"/>
                  </a:cubicBezTo>
                  <a:cubicBezTo>
                    <a:pt x="178" y="353"/>
                    <a:pt x="176" y="340"/>
                    <a:pt x="174" y="326"/>
                  </a:cubicBezTo>
                  <a:cubicBezTo>
                    <a:pt x="170" y="313"/>
                    <a:pt x="162" y="297"/>
                    <a:pt x="148" y="288"/>
                  </a:cubicBezTo>
                  <a:cubicBezTo>
                    <a:pt x="143" y="290"/>
                    <a:pt x="142" y="286"/>
                    <a:pt x="138" y="288"/>
                  </a:cubicBezTo>
                  <a:cubicBezTo>
                    <a:pt x="138" y="287"/>
                    <a:pt x="138" y="287"/>
                    <a:pt x="138" y="287"/>
                  </a:cubicBezTo>
                  <a:cubicBezTo>
                    <a:pt x="136" y="288"/>
                    <a:pt x="136" y="286"/>
                    <a:pt x="133" y="284"/>
                  </a:cubicBezTo>
                  <a:cubicBezTo>
                    <a:pt x="133" y="285"/>
                    <a:pt x="132" y="284"/>
                    <a:pt x="132" y="286"/>
                  </a:cubicBezTo>
                  <a:cubicBezTo>
                    <a:pt x="131" y="287"/>
                    <a:pt x="131" y="282"/>
                    <a:pt x="129" y="283"/>
                  </a:cubicBezTo>
                  <a:cubicBezTo>
                    <a:pt x="129" y="282"/>
                    <a:pt x="129" y="284"/>
                    <a:pt x="129" y="283"/>
                  </a:cubicBezTo>
                  <a:cubicBezTo>
                    <a:pt x="125" y="285"/>
                    <a:pt x="129" y="282"/>
                    <a:pt x="127" y="279"/>
                  </a:cubicBezTo>
                  <a:cubicBezTo>
                    <a:pt x="120" y="278"/>
                    <a:pt x="113" y="280"/>
                    <a:pt x="107" y="278"/>
                  </a:cubicBezTo>
                  <a:cubicBezTo>
                    <a:pt x="108" y="278"/>
                    <a:pt x="108" y="280"/>
                    <a:pt x="107" y="280"/>
                  </a:cubicBezTo>
                  <a:cubicBezTo>
                    <a:pt x="107" y="276"/>
                    <a:pt x="105" y="280"/>
                    <a:pt x="104" y="279"/>
                  </a:cubicBezTo>
                  <a:cubicBezTo>
                    <a:pt x="104" y="278"/>
                    <a:pt x="105" y="278"/>
                    <a:pt x="105" y="278"/>
                  </a:cubicBezTo>
                  <a:cubicBezTo>
                    <a:pt x="103" y="276"/>
                    <a:pt x="101" y="278"/>
                    <a:pt x="98" y="277"/>
                  </a:cubicBezTo>
                  <a:cubicBezTo>
                    <a:pt x="96" y="278"/>
                    <a:pt x="94" y="275"/>
                    <a:pt x="92" y="277"/>
                  </a:cubicBezTo>
                  <a:cubicBezTo>
                    <a:pt x="93" y="275"/>
                    <a:pt x="91" y="276"/>
                    <a:pt x="91" y="275"/>
                  </a:cubicBezTo>
                  <a:cubicBezTo>
                    <a:pt x="89" y="279"/>
                    <a:pt x="88" y="273"/>
                    <a:pt x="85" y="275"/>
                  </a:cubicBezTo>
                  <a:cubicBezTo>
                    <a:pt x="86" y="275"/>
                    <a:pt x="86" y="275"/>
                    <a:pt x="86" y="275"/>
                  </a:cubicBezTo>
                  <a:cubicBezTo>
                    <a:pt x="80" y="274"/>
                    <a:pt x="77" y="272"/>
                    <a:pt x="72" y="271"/>
                  </a:cubicBezTo>
                  <a:cubicBezTo>
                    <a:pt x="69" y="270"/>
                    <a:pt x="69" y="264"/>
                    <a:pt x="66" y="264"/>
                  </a:cubicBezTo>
                  <a:cubicBezTo>
                    <a:pt x="65" y="265"/>
                    <a:pt x="65" y="265"/>
                    <a:pt x="64" y="265"/>
                  </a:cubicBezTo>
                  <a:cubicBezTo>
                    <a:pt x="64" y="264"/>
                    <a:pt x="65" y="264"/>
                    <a:pt x="65" y="264"/>
                  </a:cubicBezTo>
                  <a:cubicBezTo>
                    <a:pt x="63" y="263"/>
                    <a:pt x="63" y="260"/>
                    <a:pt x="62" y="259"/>
                  </a:cubicBezTo>
                  <a:cubicBezTo>
                    <a:pt x="62" y="259"/>
                    <a:pt x="61" y="258"/>
                    <a:pt x="60" y="259"/>
                  </a:cubicBezTo>
                  <a:cubicBezTo>
                    <a:pt x="61" y="256"/>
                    <a:pt x="56" y="255"/>
                    <a:pt x="57" y="252"/>
                  </a:cubicBezTo>
                  <a:cubicBezTo>
                    <a:pt x="54" y="254"/>
                    <a:pt x="54" y="252"/>
                    <a:pt x="53" y="251"/>
                  </a:cubicBezTo>
                  <a:cubicBezTo>
                    <a:pt x="53" y="251"/>
                    <a:pt x="54" y="250"/>
                    <a:pt x="54" y="250"/>
                  </a:cubicBezTo>
                  <a:cubicBezTo>
                    <a:pt x="53" y="249"/>
                    <a:pt x="53" y="248"/>
                    <a:pt x="53" y="245"/>
                  </a:cubicBezTo>
                  <a:cubicBezTo>
                    <a:pt x="52" y="245"/>
                    <a:pt x="50" y="245"/>
                    <a:pt x="50" y="244"/>
                  </a:cubicBezTo>
                  <a:cubicBezTo>
                    <a:pt x="52" y="242"/>
                    <a:pt x="50" y="241"/>
                    <a:pt x="50" y="240"/>
                  </a:cubicBezTo>
                  <a:cubicBezTo>
                    <a:pt x="48" y="241"/>
                    <a:pt x="46" y="240"/>
                    <a:pt x="47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6" y="235"/>
                    <a:pt x="48" y="230"/>
                    <a:pt x="44" y="225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42" y="219"/>
                    <a:pt x="42" y="213"/>
                    <a:pt x="37" y="209"/>
                  </a:cubicBezTo>
                  <a:cubicBezTo>
                    <a:pt x="37" y="208"/>
                    <a:pt x="37" y="207"/>
                    <a:pt x="36" y="205"/>
                  </a:cubicBezTo>
                  <a:cubicBezTo>
                    <a:pt x="37" y="205"/>
                    <a:pt x="39" y="204"/>
                    <a:pt x="40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41" y="201"/>
                    <a:pt x="44" y="197"/>
                    <a:pt x="48" y="196"/>
                  </a:cubicBezTo>
                  <a:cubicBezTo>
                    <a:pt x="47" y="198"/>
                    <a:pt x="49" y="198"/>
                    <a:pt x="49" y="199"/>
                  </a:cubicBezTo>
                  <a:cubicBezTo>
                    <a:pt x="50" y="198"/>
                    <a:pt x="50" y="196"/>
                    <a:pt x="52" y="196"/>
                  </a:cubicBezTo>
                  <a:cubicBezTo>
                    <a:pt x="51" y="199"/>
                    <a:pt x="51" y="199"/>
                    <a:pt x="51" y="199"/>
                  </a:cubicBezTo>
                  <a:cubicBezTo>
                    <a:pt x="52" y="197"/>
                    <a:pt x="56" y="193"/>
                    <a:pt x="59" y="190"/>
                  </a:cubicBezTo>
                  <a:cubicBezTo>
                    <a:pt x="59" y="197"/>
                    <a:pt x="61" y="192"/>
                    <a:pt x="62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1" y="202"/>
                    <a:pt x="61" y="203"/>
                    <a:pt x="62" y="206"/>
                  </a:cubicBezTo>
                  <a:cubicBezTo>
                    <a:pt x="64" y="206"/>
                    <a:pt x="65" y="204"/>
                    <a:pt x="64" y="199"/>
                  </a:cubicBezTo>
                  <a:cubicBezTo>
                    <a:pt x="68" y="202"/>
                    <a:pt x="65" y="203"/>
                    <a:pt x="68" y="212"/>
                  </a:cubicBezTo>
                  <a:cubicBezTo>
                    <a:pt x="71" y="214"/>
                    <a:pt x="66" y="208"/>
                    <a:pt x="69" y="207"/>
                  </a:cubicBezTo>
                  <a:cubicBezTo>
                    <a:pt x="70" y="206"/>
                    <a:pt x="71" y="211"/>
                    <a:pt x="75" y="215"/>
                  </a:cubicBezTo>
                  <a:cubicBezTo>
                    <a:pt x="82" y="221"/>
                    <a:pt x="78" y="220"/>
                    <a:pt x="81" y="223"/>
                  </a:cubicBezTo>
                  <a:cubicBezTo>
                    <a:pt x="79" y="223"/>
                    <a:pt x="71" y="217"/>
                    <a:pt x="73" y="217"/>
                  </a:cubicBezTo>
                  <a:cubicBezTo>
                    <a:pt x="65" y="209"/>
                    <a:pt x="73" y="224"/>
                    <a:pt x="68" y="218"/>
                  </a:cubicBezTo>
                  <a:cubicBezTo>
                    <a:pt x="75" y="226"/>
                    <a:pt x="76" y="226"/>
                    <a:pt x="82" y="226"/>
                  </a:cubicBezTo>
                  <a:cubicBezTo>
                    <a:pt x="79" y="225"/>
                    <a:pt x="85" y="224"/>
                    <a:pt x="82" y="223"/>
                  </a:cubicBezTo>
                  <a:cubicBezTo>
                    <a:pt x="98" y="219"/>
                    <a:pt x="96" y="225"/>
                    <a:pt x="106" y="216"/>
                  </a:cubicBezTo>
                  <a:cubicBezTo>
                    <a:pt x="103" y="216"/>
                    <a:pt x="111" y="202"/>
                    <a:pt x="104" y="206"/>
                  </a:cubicBezTo>
                  <a:cubicBezTo>
                    <a:pt x="104" y="204"/>
                    <a:pt x="105" y="201"/>
                    <a:pt x="107" y="200"/>
                  </a:cubicBezTo>
                  <a:cubicBezTo>
                    <a:pt x="107" y="203"/>
                    <a:pt x="110" y="197"/>
                    <a:pt x="110" y="201"/>
                  </a:cubicBezTo>
                  <a:cubicBezTo>
                    <a:pt x="111" y="198"/>
                    <a:pt x="111" y="198"/>
                    <a:pt x="111" y="198"/>
                  </a:cubicBezTo>
                  <a:cubicBezTo>
                    <a:pt x="111" y="204"/>
                    <a:pt x="111" y="204"/>
                    <a:pt x="111" y="204"/>
                  </a:cubicBezTo>
                  <a:cubicBezTo>
                    <a:pt x="114" y="201"/>
                    <a:pt x="118" y="196"/>
                    <a:pt x="120" y="194"/>
                  </a:cubicBezTo>
                  <a:cubicBezTo>
                    <a:pt x="121" y="189"/>
                    <a:pt x="117" y="195"/>
                    <a:pt x="119" y="190"/>
                  </a:cubicBezTo>
                  <a:cubicBezTo>
                    <a:pt x="119" y="192"/>
                    <a:pt x="121" y="189"/>
                    <a:pt x="122" y="186"/>
                  </a:cubicBezTo>
                  <a:cubicBezTo>
                    <a:pt x="120" y="191"/>
                    <a:pt x="119" y="186"/>
                    <a:pt x="120" y="182"/>
                  </a:cubicBezTo>
                  <a:cubicBezTo>
                    <a:pt x="120" y="181"/>
                    <a:pt x="121" y="180"/>
                    <a:pt x="121" y="179"/>
                  </a:cubicBezTo>
                  <a:cubicBezTo>
                    <a:pt x="122" y="180"/>
                    <a:pt x="122" y="180"/>
                    <a:pt x="122" y="181"/>
                  </a:cubicBezTo>
                  <a:cubicBezTo>
                    <a:pt x="122" y="182"/>
                    <a:pt x="122" y="182"/>
                    <a:pt x="122" y="183"/>
                  </a:cubicBezTo>
                  <a:cubicBezTo>
                    <a:pt x="123" y="183"/>
                    <a:pt x="123" y="183"/>
                    <a:pt x="123" y="183"/>
                  </a:cubicBezTo>
                  <a:cubicBezTo>
                    <a:pt x="123" y="183"/>
                    <a:pt x="122" y="183"/>
                    <a:pt x="122" y="183"/>
                  </a:cubicBezTo>
                  <a:cubicBezTo>
                    <a:pt x="122" y="188"/>
                    <a:pt x="125" y="188"/>
                    <a:pt x="126" y="189"/>
                  </a:cubicBezTo>
                  <a:cubicBezTo>
                    <a:pt x="126" y="193"/>
                    <a:pt x="126" y="193"/>
                    <a:pt x="126" y="193"/>
                  </a:cubicBezTo>
                  <a:cubicBezTo>
                    <a:pt x="127" y="193"/>
                    <a:pt x="127" y="193"/>
                    <a:pt x="127" y="193"/>
                  </a:cubicBezTo>
                  <a:cubicBezTo>
                    <a:pt x="130" y="197"/>
                    <a:pt x="134" y="202"/>
                    <a:pt x="132" y="203"/>
                  </a:cubicBezTo>
                  <a:cubicBezTo>
                    <a:pt x="134" y="205"/>
                    <a:pt x="136" y="206"/>
                    <a:pt x="135" y="203"/>
                  </a:cubicBezTo>
                  <a:cubicBezTo>
                    <a:pt x="136" y="205"/>
                    <a:pt x="140" y="212"/>
                    <a:pt x="151" y="211"/>
                  </a:cubicBezTo>
                  <a:cubicBezTo>
                    <a:pt x="161" y="208"/>
                    <a:pt x="165" y="201"/>
                    <a:pt x="167" y="197"/>
                  </a:cubicBezTo>
                  <a:cubicBezTo>
                    <a:pt x="164" y="201"/>
                    <a:pt x="163" y="200"/>
                    <a:pt x="162" y="200"/>
                  </a:cubicBezTo>
                  <a:cubicBezTo>
                    <a:pt x="161" y="197"/>
                    <a:pt x="164" y="198"/>
                    <a:pt x="164" y="194"/>
                  </a:cubicBezTo>
                  <a:cubicBezTo>
                    <a:pt x="165" y="195"/>
                    <a:pt x="167" y="192"/>
                    <a:pt x="166" y="196"/>
                  </a:cubicBezTo>
                  <a:cubicBezTo>
                    <a:pt x="170" y="191"/>
                    <a:pt x="171" y="185"/>
                    <a:pt x="173" y="179"/>
                  </a:cubicBezTo>
                  <a:cubicBezTo>
                    <a:pt x="173" y="180"/>
                    <a:pt x="173" y="180"/>
                    <a:pt x="174" y="181"/>
                  </a:cubicBezTo>
                  <a:cubicBezTo>
                    <a:pt x="174" y="181"/>
                    <a:pt x="174" y="181"/>
                    <a:pt x="174" y="182"/>
                  </a:cubicBezTo>
                  <a:cubicBezTo>
                    <a:pt x="174" y="182"/>
                    <a:pt x="174" y="182"/>
                    <a:pt x="174" y="183"/>
                  </a:cubicBezTo>
                  <a:cubicBezTo>
                    <a:pt x="175" y="184"/>
                    <a:pt x="175" y="185"/>
                    <a:pt x="176" y="186"/>
                  </a:cubicBezTo>
                  <a:cubicBezTo>
                    <a:pt x="175" y="185"/>
                    <a:pt x="175" y="185"/>
                    <a:pt x="175" y="184"/>
                  </a:cubicBezTo>
                  <a:cubicBezTo>
                    <a:pt x="175" y="185"/>
                    <a:pt x="175" y="186"/>
                    <a:pt x="176" y="187"/>
                  </a:cubicBezTo>
                  <a:cubicBezTo>
                    <a:pt x="176" y="187"/>
                    <a:pt x="176" y="187"/>
                    <a:pt x="176" y="187"/>
                  </a:cubicBezTo>
                  <a:cubicBezTo>
                    <a:pt x="177" y="189"/>
                    <a:pt x="177" y="190"/>
                    <a:pt x="178" y="191"/>
                  </a:cubicBezTo>
                  <a:cubicBezTo>
                    <a:pt x="176" y="191"/>
                    <a:pt x="176" y="191"/>
                    <a:pt x="176" y="191"/>
                  </a:cubicBezTo>
                  <a:cubicBezTo>
                    <a:pt x="176" y="194"/>
                    <a:pt x="188" y="201"/>
                    <a:pt x="189" y="198"/>
                  </a:cubicBezTo>
                  <a:cubicBezTo>
                    <a:pt x="205" y="196"/>
                    <a:pt x="210" y="186"/>
                    <a:pt x="213" y="179"/>
                  </a:cubicBezTo>
                  <a:cubicBezTo>
                    <a:pt x="214" y="178"/>
                    <a:pt x="214" y="178"/>
                    <a:pt x="214" y="178"/>
                  </a:cubicBezTo>
                  <a:cubicBezTo>
                    <a:pt x="214" y="178"/>
                    <a:pt x="214" y="178"/>
                    <a:pt x="214" y="178"/>
                  </a:cubicBezTo>
                  <a:cubicBezTo>
                    <a:pt x="214" y="178"/>
                    <a:pt x="214" y="177"/>
                    <a:pt x="214" y="177"/>
                  </a:cubicBezTo>
                  <a:cubicBezTo>
                    <a:pt x="214" y="177"/>
                    <a:pt x="215" y="177"/>
                    <a:pt x="215" y="177"/>
                  </a:cubicBezTo>
                  <a:cubicBezTo>
                    <a:pt x="219" y="183"/>
                    <a:pt x="215" y="181"/>
                    <a:pt x="216" y="184"/>
                  </a:cubicBezTo>
                  <a:cubicBezTo>
                    <a:pt x="224" y="191"/>
                    <a:pt x="234" y="187"/>
                    <a:pt x="239" y="182"/>
                  </a:cubicBezTo>
                  <a:cubicBezTo>
                    <a:pt x="239" y="182"/>
                    <a:pt x="240" y="183"/>
                    <a:pt x="239" y="183"/>
                  </a:cubicBezTo>
                  <a:cubicBezTo>
                    <a:pt x="244" y="179"/>
                    <a:pt x="250" y="173"/>
                    <a:pt x="253" y="167"/>
                  </a:cubicBezTo>
                  <a:cubicBezTo>
                    <a:pt x="255" y="173"/>
                    <a:pt x="258" y="178"/>
                    <a:pt x="262" y="183"/>
                  </a:cubicBezTo>
                  <a:cubicBezTo>
                    <a:pt x="272" y="194"/>
                    <a:pt x="282" y="179"/>
                    <a:pt x="282" y="172"/>
                  </a:cubicBezTo>
                  <a:cubicBezTo>
                    <a:pt x="282" y="171"/>
                    <a:pt x="283" y="172"/>
                    <a:pt x="283" y="173"/>
                  </a:cubicBezTo>
                  <a:cubicBezTo>
                    <a:pt x="283" y="162"/>
                    <a:pt x="288" y="150"/>
                    <a:pt x="283" y="141"/>
                  </a:cubicBezTo>
                  <a:cubicBezTo>
                    <a:pt x="281" y="138"/>
                    <a:pt x="281" y="138"/>
                    <a:pt x="281" y="138"/>
                  </a:cubicBezTo>
                  <a:cubicBezTo>
                    <a:pt x="282" y="136"/>
                    <a:pt x="283" y="136"/>
                    <a:pt x="284" y="134"/>
                  </a:cubicBezTo>
                  <a:cubicBezTo>
                    <a:pt x="283" y="132"/>
                    <a:pt x="283" y="124"/>
                    <a:pt x="282" y="122"/>
                  </a:cubicBezTo>
                  <a:cubicBezTo>
                    <a:pt x="283" y="121"/>
                    <a:pt x="283" y="123"/>
                    <a:pt x="283" y="123"/>
                  </a:cubicBezTo>
                  <a:cubicBezTo>
                    <a:pt x="284" y="122"/>
                    <a:pt x="284" y="121"/>
                    <a:pt x="284" y="120"/>
                  </a:cubicBezTo>
                  <a:cubicBezTo>
                    <a:pt x="285" y="120"/>
                    <a:pt x="286" y="120"/>
                    <a:pt x="287" y="120"/>
                  </a:cubicBezTo>
                  <a:cubicBezTo>
                    <a:pt x="293" y="141"/>
                    <a:pt x="294" y="171"/>
                    <a:pt x="312" y="180"/>
                  </a:cubicBezTo>
                  <a:cubicBezTo>
                    <a:pt x="316" y="182"/>
                    <a:pt x="313" y="183"/>
                    <a:pt x="315" y="184"/>
                  </a:cubicBezTo>
                  <a:cubicBezTo>
                    <a:pt x="325" y="187"/>
                    <a:pt x="336" y="188"/>
                    <a:pt x="347" y="188"/>
                  </a:cubicBezTo>
                  <a:cubicBezTo>
                    <a:pt x="346" y="189"/>
                    <a:pt x="345" y="190"/>
                    <a:pt x="344" y="191"/>
                  </a:cubicBezTo>
                  <a:cubicBezTo>
                    <a:pt x="346" y="193"/>
                    <a:pt x="342" y="195"/>
                    <a:pt x="343" y="196"/>
                  </a:cubicBezTo>
                  <a:cubicBezTo>
                    <a:pt x="343" y="196"/>
                    <a:pt x="343" y="196"/>
                    <a:pt x="343" y="195"/>
                  </a:cubicBezTo>
                  <a:cubicBezTo>
                    <a:pt x="340" y="201"/>
                    <a:pt x="343" y="196"/>
                    <a:pt x="338" y="200"/>
                  </a:cubicBezTo>
                  <a:cubicBezTo>
                    <a:pt x="327" y="213"/>
                    <a:pt x="329" y="230"/>
                    <a:pt x="329" y="240"/>
                  </a:cubicBezTo>
                  <a:cubicBezTo>
                    <a:pt x="330" y="251"/>
                    <a:pt x="331" y="257"/>
                    <a:pt x="326" y="263"/>
                  </a:cubicBezTo>
                  <a:cubicBezTo>
                    <a:pt x="327" y="267"/>
                    <a:pt x="324" y="267"/>
                    <a:pt x="325" y="270"/>
                  </a:cubicBezTo>
                  <a:cubicBezTo>
                    <a:pt x="324" y="269"/>
                    <a:pt x="324" y="269"/>
                    <a:pt x="324" y="269"/>
                  </a:cubicBezTo>
                  <a:cubicBezTo>
                    <a:pt x="324" y="271"/>
                    <a:pt x="323" y="270"/>
                    <a:pt x="321" y="270"/>
                  </a:cubicBezTo>
                  <a:cubicBezTo>
                    <a:pt x="321" y="271"/>
                    <a:pt x="320" y="271"/>
                    <a:pt x="321" y="272"/>
                  </a:cubicBezTo>
                  <a:cubicBezTo>
                    <a:pt x="322" y="274"/>
                    <a:pt x="319" y="270"/>
                    <a:pt x="318" y="271"/>
                  </a:cubicBezTo>
                  <a:cubicBezTo>
                    <a:pt x="318" y="271"/>
                    <a:pt x="319" y="272"/>
                    <a:pt x="318" y="272"/>
                  </a:cubicBezTo>
                  <a:cubicBezTo>
                    <a:pt x="317" y="275"/>
                    <a:pt x="318" y="271"/>
                    <a:pt x="315" y="270"/>
                  </a:cubicBezTo>
                  <a:cubicBezTo>
                    <a:pt x="311" y="273"/>
                    <a:pt x="306" y="276"/>
                    <a:pt x="302" y="277"/>
                  </a:cubicBezTo>
                  <a:cubicBezTo>
                    <a:pt x="302" y="277"/>
                    <a:pt x="303" y="278"/>
                    <a:pt x="302" y="278"/>
                  </a:cubicBezTo>
                  <a:cubicBezTo>
                    <a:pt x="301" y="275"/>
                    <a:pt x="301" y="280"/>
                    <a:pt x="299" y="279"/>
                  </a:cubicBezTo>
                  <a:cubicBezTo>
                    <a:pt x="300" y="277"/>
                    <a:pt x="300" y="277"/>
                    <a:pt x="300" y="277"/>
                  </a:cubicBezTo>
                  <a:cubicBezTo>
                    <a:pt x="297" y="277"/>
                    <a:pt x="296" y="279"/>
                    <a:pt x="293" y="279"/>
                  </a:cubicBezTo>
                  <a:cubicBezTo>
                    <a:pt x="292" y="280"/>
                    <a:pt x="288" y="279"/>
                    <a:pt x="287" y="281"/>
                  </a:cubicBezTo>
                  <a:cubicBezTo>
                    <a:pt x="287" y="280"/>
                    <a:pt x="286" y="280"/>
                    <a:pt x="285" y="280"/>
                  </a:cubicBezTo>
                  <a:cubicBezTo>
                    <a:pt x="285" y="284"/>
                    <a:pt x="281" y="280"/>
                    <a:pt x="280" y="284"/>
                  </a:cubicBezTo>
                  <a:cubicBezTo>
                    <a:pt x="280" y="283"/>
                    <a:pt x="280" y="283"/>
                    <a:pt x="280" y="283"/>
                  </a:cubicBezTo>
                  <a:cubicBezTo>
                    <a:pt x="274" y="287"/>
                    <a:pt x="267" y="290"/>
                    <a:pt x="263" y="297"/>
                  </a:cubicBezTo>
                  <a:cubicBezTo>
                    <a:pt x="260" y="300"/>
                    <a:pt x="256" y="300"/>
                    <a:pt x="254" y="305"/>
                  </a:cubicBezTo>
                  <a:cubicBezTo>
                    <a:pt x="254" y="306"/>
                    <a:pt x="255" y="306"/>
                    <a:pt x="255" y="307"/>
                  </a:cubicBezTo>
                  <a:cubicBezTo>
                    <a:pt x="255" y="308"/>
                    <a:pt x="254" y="306"/>
                    <a:pt x="254" y="306"/>
                  </a:cubicBezTo>
                  <a:cubicBezTo>
                    <a:pt x="254" y="309"/>
                    <a:pt x="251" y="310"/>
                    <a:pt x="250" y="312"/>
                  </a:cubicBezTo>
                  <a:cubicBezTo>
                    <a:pt x="250" y="313"/>
                    <a:pt x="250" y="314"/>
                    <a:pt x="251" y="314"/>
                  </a:cubicBezTo>
                  <a:cubicBezTo>
                    <a:pt x="247" y="315"/>
                    <a:pt x="248" y="320"/>
                    <a:pt x="245" y="322"/>
                  </a:cubicBezTo>
                  <a:cubicBezTo>
                    <a:pt x="248" y="322"/>
                    <a:pt x="246" y="324"/>
                    <a:pt x="247" y="325"/>
                  </a:cubicBezTo>
                  <a:cubicBezTo>
                    <a:pt x="246" y="326"/>
                    <a:pt x="245" y="326"/>
                    <a:pt x="245" y="325"/>
                  </a:cubicBezTo>
                  <a:cubicBezTo>
                    <a:pt x="245" y="327"/>
                    <a:pt x="244" y="328"/>
                    <a:pt x="243" y="330"/>
                  </a:cubicBezTo>
                  <a:cubicBezTo>
                    <a:pt x="243" y="332"/>
                    <a:pt x="244" y="333"/>
                    <a:pt x="243" y="334"/>
                  </a:cubicBezTo>
                  <a:cubicBezTo>
                    <a:pt x="241" y="334"/>
                    <a:pt x="242" y="336"/>
                    <a:pt x="241" y="338"/>
                  </a:cubicBezTo>
                  <a:cubicBezTo>
                    <a:pt x="243" y="338"/>
                    <a:pt x="244" y="340"/>
                    <a:pt x="243" y="341"/>
                  </a:cubicBezTo>
                  <a:cubicBezTo>
                    <a:pt x="240" y="340"/>
                    <a:pt x="240" y="340"/>
                    <a:pt x="240" y="340"/>
                  </a:cubicBezTo>
                  <a:cubicBezTo>
                    <a:pt x="241" y="344"/>
                    <a:pt x="237" y="350"/>
                    <a:pt x="240" y="355"/>
                  </a:cubicBezTo>
                  <a:cubicBezTo>
                    <a:pt x="238" y="355"/>
                    <a:pt x="238" y="355"/>
                    <a:pt x="238" y="355"/>
                  </a:cubicBezTo>
                  <a:cubicBezTo>
                    <a:pt x="239" y="360"/>
                    <a:pt x="236" y="365"/>
                    <a:pt x="239" y="370"/>
                  </a:cubicBezTo>
                  <a:cubicBezTo>
                    <a:pt x="238" y="371"/>
                    <a:pt x="237" y="373"/>
                    <a:pt x="237" y="374"/>
                  </a:cubicBezTo>
                  <a:cubicBezTo>
                    <a:pt x="239" y="376"/>
                    <a:pt x="238" y="376"/>
                    <a:pt x="241" y="378"/>
                  </a:cubicBezTo>
                  <a:cubicBezTo>
                    <a:pt x="241" y="378"/>
                    <a:pt x="239" y="379"/>
                    <a:pt x="239" y="379"/>
                  </a:cubicBezTo>
                  <a:cubicBezTo>
                    <a:pt x="238" y="381"/>
                    <a:pt x="236" y="383"/>
                    <a:pt x="238" y="385"/>
                  </a:cubicBezTo>
                  <a:cubicBezTo>
                    <a:pt x="237" y="385"/>
                    <a:pt x="237" y="385"/>
                    <a:pt x="237" y="385"/>
                  </a:cubicBezTo>
                  <a:cubicBezTo>
                    <a:pt x="238" y="387"/>
                    <a:pt x="240" y="389"/>
                    <a:pt x="238" y="391"/>
                  </a:cubicBezTo>
                  <a:cubicBezTo>
                    <a:pt x="239" y="391"/>
                    <a:pt x="239" y="393"/>
                    <a:pt x="241" y="393"/>
                  </a:cubicBezTo>
                  <a:cubicBezTo>
                    <a:pt x="241" y="393"/>
                    <a:pt x="239" y="393"/>
                    <a:pt x="240" y="394"/>
                  </a:cubicBezTo>
                  <a:cubicBezTo>
                    <a:pt x="238" y="393"/>
                    <a:pt x="238" y="393"/>
                    <a:pt x="238" y="393"/>
                  </a:cubicBezTo>
                  <a:cubicBezTo>
                    <a:pt x="237" y="397"/>
                    <a:pt x="238" y="401"/>
                    <a:pt x="239" y="405"/>
                  </a:cubicBezTo>
                  <a:cubicBezTo>
                    <a:pt x="236" y="406"/>
                    <a:pt x="239" y="409"/>
                    <a:pt x="237" y="411"/>
                  </a:cubicBezTo>
                  <a:cubicBezTo>
                    <a:pt x="239" y="412"/>
                    <a:pt x="237" y="415"/>
                    <a:pt x="240" y="416"/>
                  </a:cubicBezTo>
                  <a:cubicBezTo>
                    <a:pt x="238" y="416"/>
                    <a:pt x="238" y="416"/>
                    <a:pt x="238" y="416"/>
                  </a:cubicBezTo>
                  <a:cubicBezTo>
                    <a:pt x="238" y="418"/>
                    <a:pt x="238" y="420"/>
                    <a:pt x="237" y="423"/>
                  </a:cubicBezTo>
                  <a:cubicBezTo>
                    <a:pt x="237" y="424"/>
                    <a:pt x="239" y="424"/>
                    <a:pt x="240" y="425"/>
                  </a:cubicBezTo>
                  <a:cubicBezTo>
                    <a:pt x="238" y="425"/>
                    <a:pt x="238" y="425"/>
                    <a:pt x="238" y="425"/>
                  </a:cubicBezTo>
                  <a:cubicBezTo>
                    <a:pt x="239" y="426"/>
                    <a:pt x="241" y="427"/>
                    <a:pt x="243" y="427"/>
                  </a:cubicBezTo>
                  <a:cubicBezTo>
                    <a:pt x="242" y="428"/>
                    <a:pt x="243" y="428"/>
                    <a:pt x="242" y="429"/>
                  </a:cubicBezTo>
                  <a:cubicBezTo>
                    <a:pt x="241" y="428"/>
                    <a:pt x="239" y="428"/>
                    <a:pt x="237" y="427"/>
                  </a:cubicBezTo>
                  <a:cubicBezTo>
                    <a:pt x="237" y="428"/>
                    <a:pt x="240" y="430"/>
                    <a:pt x="238" y="431"/>
                  </a:cubicBezTo>
                  <a:cubicBezTo>
                    <a:pt x="238" y="432"/>
                    <a:pt x="239" y="433"/>
                    <a:pt x="241" y="433"/>
                  </a:cubicBezTo>
                  <a:cubicBezTo>
                    <a:pt x="240" y="433"/>
                    <a:pt x="239" y="434"/>
                    <a:pt x="239" y="433"/>
                  </a:cubicBezTo>
                  <a:cubicBezTo>
                    <a:pt x="239" y="434"/>
                    <a:pt x="239" y="435"/>
                    <a:pt x="240" y="435"/>
                  </a:cubicBezTo>
                  <a:cubicBezTo>
                    <a:pt x="240" y="435"/>
                    <a:pt x="240" y="435"/>
                    <a:pt x="240" y="435"/>
                  </a:cubicBezTo>
                  <a:cubicBezTo>
                    <a:pt x="241" y="435"/>
                    <a:pt x="241" y="436"/>
                    <a:pt x="243" y="436"/>
                  </a:cubicBezTo>
                  <a:cubicBezTo>
                    <a:pt x="243" y="435"/>
                    <a:pt x="243" y="435"/>
                    <a:pt x="243" y="435"/>
                  </a:cubicBezTo>
                  <a:cubicBezTo>
                    <a:pt x="244" y="435"/>
                    <a:pt x="245" y="436"/>
                    <a:pt x="243" y="437"/>
                  </a:cubicBezTo>
                  <a:cubicBezTo>
                    <a:pt x="242" y="437"/>
                    <a:pt x="241" y="436"/>
                    <a:pt x="240" y="437"/>
                  </a:cubicBezTo>
                  <a:cubicBezTo>
                    <a:pt x="244" y="439"/>
                    <a:pt x="244" y="439"/>
                    <a:pt x="244" y="439"/>
                  </a:cubicBezTo>
                  <a:cubicBezTo>
                    <a:pt x="243" y="439"/>
                    <a:pt x="244" y="438"/>
                    <a:pt x="245" y="438"/>
                  </a:cubicBezTo>
                  <a:cubicBezTo>
                    <a:pt x="244" y="437"/>
                    <a:pt x="244" y="437"/>
                    <a:pt x="244" y="437"/>
                  </a:cubicBezTo>
                  <a:cubicBezTo>
                    <a:pt x="246" y="437"/>
                    <a:pt x="246" y="437"/>
                    <a:pt x="246" y="437"/>
                  </a:cubicBezTo>
                  <a:cubicBezTo>
                    <a:pt x="245" y="435"/>
                    <a:pt x="246" y="434"/>
                    <a:pt x="245" y="432"/>
                  </a:cubicBezTo>
                  <a:cubicBezTo>
                    <a:pt x="244" y="433"/>
                    <a:pt x="244" y="433"/>
                    <a:pt x="244" y="433"/>
                  </a:cubicBezTo>
                  <a:cubicBezTo>
                    <a:pt x="243" y="432"/>
                    <a:pt x="241" y="431"/>
                    <a:pt x="243" y="430"/>
                  </a:cubicBezTo>
                  <a:cubicBezTo>
                    <a:pt x="244" y="430"/>
                    <a:pt x="244" y="430"/>
                    <a:pt x="245" y="430"/>
                  </a:cubicBezTo>
                  <a:cubicBezTo>
                    <a:pt x="245" y="430"/>
                    <a:pt x="244" y="430"/>
                    <a:pt x="244" y="429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43" y="429"/>
                    <a:pt x="246" y="427"/>
                    <a:pt x="245" y="427"/>
                  </a:cubicBezTo>
                  <a:cubicBezTo>
                    <a:pt x="246" y="427"/>
                    <a:pt x="246" y="427"/>
                    <a:pt x="246" y="427"/>
                  </a:cubicBezTo>
                  <a:cubicBezTo>
                    <a:pt x="247" y="425"/>
                    <a:pt x="244" y="427"/>
                    <a:pt x="244" y="426"/>
                  </a:cubicBezTo>
                  <a:cubicBezTo>
                    <a:pt x="245" y="425"/>
                    <a:pt x="247" y="426"/>
                    <a:pt x="248" y="425"/>
                  </a:cubicBezTo>
                  <a:cubicBezTo>
                    <a:pt x="248" y="423"/>
                    <a:pt x="246" y="421"/>
                    <a:pt x="248" y="419"/>
                  </a:cubicBezTo>
                  <a:cubicBezTo>
                    <a:pt x="248" y="418"/>
                    <a:pt x="247" y="416"/>
                    <a:pt x="246" y="415"/>
                  </a:cubicBezTo>
                  <a:cubicBezTo>
                    <a:pt x="246" y="414"/>
                    <a:pt x="248" y="415"/>
                    <a:pt x="247" y="414"/>
                  </a:cubicBezTo>
                  <a:cubicBezTo>
                    <a:pt x="248" y="414"/>
                    <a:pt x="249" y="414"/>
                    <a:pt x="250" y="414"/>
                  </a:cubicBezTo>
                  <a:cubicBezTo>
                    <a:pt x="249" y="414"/>
                    <a:pt x="250" y="412"/>
                    <a:pt x="248" y="413"/>
                  </a:cubicBezTo>
                  <a:cubicBezTo>
                    <a:pt x="249" y="411"/>
                    <a:pt x="249" y="409"/>
                    <a:pt x="249" y="407"/>
                  </a:cubicBezTo>
                  <a:cubicBezTo>
                    <a:pt x="249" y="408"/>
                    <a:pt x="250" y="408"/>
                    <a:pt x="251" y="407"/>
                  </a:cubicBezTo>
                  <a:cubicBezTo>
                    <a:pt x="250" y="406"/>
                    <a:pt x="249" y="405"/>
                    <a:pt x="249" y="403"/>
                  </a:cubicBezTo>
                  <a:cubicBezTo>
                    <a:pt x="248" y="403"/>
                    <a:pt x="248" y="404"/>
                    <a:pt x="246" y="403"/>
                  </a:cubicBezTo>
                  <a:cubicBezTo>
                    <a:pt x="246" y="403"/>
                    <a:pt x="245" y="403"/>
                    <a:pt x="245" y="402"/>
                  </a:cubicBezTo>
                  <a:cubicBezTo>
                    <a:pt x="247" y="402"/>
                    <a:pt x="250" y="403"/>
                    <a:pt x="250" y="401"/>
                  </a:cubicBezTo>
                  <a:cubicBezTo>
                    <a:pt x="253" y="402"/>
                    <a:pt x="249" y="404"/>
                    <a:pt x="252" y="403"/>
                  </a:cubicBezTo>
                  <a:cubicBezTo>
                    <a:pt x="254" y="404"/>
                    <a:pt x="254" y="406"/>
                    <a:pt x="253" y="407"/>
                  </a:cubicBezTo>
                  <a:cubicBezTo>
                    <a:pt x="255" y="408"/>
                    <a:pt x="253" y="406"/>
                    <a:pt x="256" y="406"/>
                  </a:cubicBezTo>
                  <a:cubicBezTo>
                    <a:pt x="256" y="405"/>
                    <a:pt x="254" y="405"/>
                    <a:pt x="254" y="403"/>
                  </a:cubicBezTo>
                  <a:cubicBezTo>
                    <a:pt x="253" y="403"/>
                    <a:pt x="253" y="403"/>
                    <a:pt x="252" y="402"/>
                  </a:cubicBezTo>
                  <a:cubicBezTo>
                    <a:pt x="249" y="401"/>
                    <a:pt x="254" y="401"/>
                    <a:pt x="254" y="400"/>
                  </a:cubicBezTo>
                  <a:cubicBezTo>
                    <a:pt x="254" y="401"/>
                    <a:pt x="254" y="401"/>
                    <a:pt x="254" y="401"/>
                  </a:cubicBezTo>
                  <a:cubicBezTo>
                    <a:pt x="255" y="400"/>
                    <a:pt x="254" y="400"/>
                    <a:pt x="254" y="399"/>
                  </a:cubicBezTo>
                  <a:cubicBezTo>
                    <a:pt x="257" y="398"/>
                    <a:pt x="254" y="400"/>
                    <a:pt x="256" y="401"/>
                  </a:cubicBezTo>
                  <a:cubicBezTo>
                    <a:pt x="258" y="400"/>
                    <a:pt x="258" y="400"/>
                    <a:pt x="258" y="400"/>
                  </a:cubicBezTo>
                  <a:cubicBezTo>
                    <a:pt x="259" y="399"/>
                    <a:pt x="256" y="400"/>
                    <a:pt x="257" y="398"/>
                  </a:cubicBezTo>
                  <a:cubicBezTo>
                    <a:pt x="258" y="398"/>
                    <a:pt x="258" y="398"/>
                    <a:pt x="258" y="398"/>
                  </a:cubicBezTo>
                  <a:cubicBezTo>
                    <a:pt x="257" y="397"/>
                    <a:pt x="257" y="397"/>
                    <a:pt x="257" y="397"/>
                  </a:cubicBezTo>
                  <a:cubicBezTo>
                    <a:pt x="256" y="397"/>
                    <a:pt x="254" y="397"/>
                    <a:pt x="254" y="398"/>
                  </a:cubicBezTo>
                  <a:cubicBezTo>
                    <a:pt x="251" y="397"/>
                    <a:pt x="254" y="397"/>
                    <a:pt x="254" y="396"/>
                  </a:cubicBezTo>
                  <a:cubicBezTo>
                    <a:pt x="252" y="395"/>
                    <a:pt x="254" y="396"/>
                    <a:pt x="252" y="396"/>
                  </a:cubicBezTo>
                  <a:cubicBezTo>
                    <a:pt x="250" y="396"/>
                    <a:pt x="250" y="395"/>
                    <a:pt x="250" y="394"/>
                  </a:cubicBezTo>
                  <a:cubicBezTo>
                    <a:pt x="250" y="393"/>
                    <a:pt x="252" y="394"/>
                    <a:pt x="253" y="393"/>
                  </a:cubicBezTo>
                  <a:cubicBezTo>
                    <a:pt x="254" y="394"/>
                    <a:pt x="254" y="395"/>
                    <a:pt x="253" y="394"/>
                  </a:cubicBezTo>
                  <a:cubicBezTo>
                    <a:pt x="254" y="396"/>
                    <a:pt x="256" y="394"/>
                    <a:pt x="258" y="395"/>
                  </a:cubicBezTo>
                  <a:cubicBezTo>
                    <a:pt x="259" y="394"/>
                    <a:pt x="257" y="394"/>
                    <a:pt x="256" y="393"/>
                  </a:cubicBezTo>
                  <a:cubicBezTo>
                    <a:pt x="256" y="394"/>
                    <a:pt x="254" y="393"/>
                    <a:pt x="254" y="393"/>
                  </a:cubicBezTo>
                  <a:cubicBezTo>
                    <a:pt x="249" y="391"/>
                    <a:pt x="257" y="392"/>
                    <a:pt x="257" y="390"/>
                  </a:cubicBezTo>
                  <a:cubicBezTo>
                    <a:pt x="253" y="390"/>
                    <a:pt x="252" y="387"/>
                    <a:pt x="249" y="389"/>
                  </a:cubicBezTo>
                  <a:cubicBezTo>
                    <a:pt x="248" y="388"/>
                    <a:pt x="248" y="387"/>
                    <a:pt x="248" y="387"/>
                  </a:cubicBezTo>
                  <a:cubicBezTo>
                    <a:pt x="250" y="388"/>
                    <a:pt x="250" y="386"/>
                    <a:pt x="252" y="387"/>
                  </a:cubicBezTo>
                  <a:cubicBezTo>
                    <a:pt x="252" y="386"/>
                    <a:pt x="252" y="386"/>
                    <a:pt x="252" y="386"/>
                  </a:cubicBezTo>
                  <a:cubicBezTo>
                    <a:pt x="254" y="388"/>
                    <a:pt x="254" y="388"/>
                    <a:pt x="254" y="388"/>
                  </a:cubicBezTo>
                  <a:cubicBezTo>
                    <a:pt x="256" y="387"/>
                    <a:pt x="257" y="385"/>
                    <a:pt x="258" y="386"/>
                  </a:cubicBezTo>
                  <a:cubicBezTo>
                    <a:pt x="257" y="385"/>
                    <a:pt x="256" y="386"/>
                    <a:pt x="256" y="385"/>
                  </a:cubicBezTo>
                  <a:cubicBezTo>
                    <a:pt x="257" y="385"/>
                    <a:pt x="258" y="385"/>
                    <a:pt x="258" y="384"/>
                  </a:cubicBezTo>
                  <a:cubicBezTo>
                    <a:pt x="257" y="385"/>
                    <a:pt x="255" y="384"/>
                    <a:pt x="254" y="383"/>
                  </a:cubicBezTo>
                  <a:cubicBezTo>
                    <a:pt x="255" y="382"/>
                    <a:pt x="257" y="382"/>
                    <a:pt x="257" y="382"/>
                  </a:cubicBezTo>
                  <a:cubicBezTo>
                    <a:pt x="259" y="383"/>
                    <a:pt x="259" y="383"/>
                    <a:pt x="259" y="383"/>
                  </a:cubicBezTo>
                  <a:cubicBezTo>
                    <a:pt x="257" y="382"/>
                    <a:pt x="260" y="383"/>
                    <a:pt x="259" y="382"/>
                  </a:cubicBezTo>
                  <a:cubicBezTo>
                    <a:pt x="258" y="381"/>
                    <a:pt x="256" y="381"/>
                    <a:pt x="255" y="380"/>
                  </a:cubicBezTo>
                  <a:cubicBezTo>
                    <a:pt x="254" y="380"/>
                    <a:pt x="256" y="379"/>
                    <a:pt x="256" y="379"/>
                  </a:cubicBezTo>
                  <a:cubicBezTo>
                    <a:pt x="257" y="380"/>
                    <a:pt x="257" y="380"/>
                    <a:pt x="257" y="380"/>
                  </a:cubicBezTo>
                  <a:cubicBezTo>
                    <a:pt x="256" y="379"/>
                    <a:pt x="260" y="380"/>
                    <a:pt x="259" y="379"/>
                  </a:cubicBezTo>
                  <a:cubicBezTo>
                    <a:pt x="258" y="378"/>
                    <a:pt x="258" y="378"/>
                    <a:pt x="258" y="378"/>
                  </a:cubicBezTo>
                  <a:cubicBezTo>
                    <a:pt x="258" y="378"/>
                    <a:pt x="259" y="378"/>
                    <a:pt x="259" y="378"/>
                  </a:cubicBezTo>
                  <a:cubicBezTo>
                    <a:pt x="258" y="378"/>
                    <a:pt x="258" y="377"/>
                    <a:pt x="258" y="377"/>
                  </a:cubicBezTo>
                  <a:cubicBezTo>
                    <a:pt x="259" y="377"/>
                    <a:pt x="259" y="377"/>
                    <a:pt x="259" y="377"/>
                  </a:cubicBezTo>
                  <a:cubicBezTo>
                    <a:pt x="258" y="376"/>
                    <a:pt x="256" y="375"/>
                    <a:pt x="258" y="375"/>
                  </a:cubicBezTo>
                  <a:cubicBezTo>
                    <a:pt x="256" y="375"/>
                    <a:pt x="258" y="376"/>
                    <a:pt x="257" y="376"/>
                  </a:cubicBezTo>
                  <a:cubicBezTo>
                    <a:pt x="255" y="377"/>
                    <a:pt x="255" y="375"/>
                    <a:pt x="255" y="375"/>
                  </a:cubicBezTo>
                  <a:cubicBezTo>
                    <a:pt x="258" y="375"/>
                    <a:pt x="255" y="374"/>
                    <a:pt x="255" y="373"/>
                  </a:cubicBezTo>
                  <a:cubicBezTo>
                    <a:pt x="256" y="373"/>
                    <a:pt x="257" y="372"/>
                    <a:pt x="258" y="372"/>
                  </a:cubicBezTo>
                  <a:cubicBezTo>
                    <a:pt x="256" y="372"/>
                    <a:pt x="256" y="372"/>
                    <a:pt x="256" y="372"/>
                  </a:cubicBezTo>
                  <a:cubicBezTo>
                    <a:pt x="259" y="372"/>
                    <a:pt x="255" y="370"/>
                    <a:pt x="256" y="370"/>
                  </a:cubicBezTo>
                  <a:cubicBezTo>
                    <a:pt x="257" y="370"/>
                    <a:pt x="259" y="370"/>
                    <a:pt x="259" y="370"/>
                  </a:cubicBezTo>
                  <a:cubicBezTo>
                    <a:pt x="257" y="370"/>
                    <a:pt x="256" y="368"/>
                    <a:pt x="254" y="368"/>
                  </a:cubicBezTo>
                  <a:cubicBezTo>
                    <a:pt x="255" y="367"/>
                    <a:pt x="258" y="369"/>
                    <a:pt x="260" y="369"/>
                  </a:cubicBezTo>
                  <a:cubicBezTo>
                    <a:pt x="258" y="368"/>
                    <a:pt x="261" y="367"/>
                    <a:pt x="258" y="366"/>
                  </a:cubicBezTo>
                  <a:cubicBezTo>
                    <a:pt x="257" y="367"/>
                    <a:pt x="257" y="366"/>
                    <a:pt x="256" y="366"/>
                  </a:cubicBezTo>
                  <a:cubicBezTo>
                    <a:pt x="256" y="365"/>
                    <a:pt x="257" y="366"/>
                    <a:pt x="258" y="365"/>
                  </a:cubicBezTo>
                  <a:cubicBezTo>
                    <a:pt x="258" y="365"/>
                    <a:pt x="256" y="364"/>
                    <a:pt x="255" y="365"/>
                  </a:cubicBezTo>
                  <a:cubicBezTo>
                    <a:pt x="255" y="364"/>
                    <a:pt x="253" y="363"/>
                    <a:pt x="255" y="362"/>
                  </a:cubicBezTo>
                  <a:cubicBezTo>
                    <a:pt x="256" y="362"/>
                    <a:pt x="255" y="364"/>
                    <a:pt x="257" y="363"/>
                  </a:cubicBezTo>
                  <a:cubicBezTo>
                    <a:pt x="257" y="362"/>
                    <a:pt x="253" y="362"/>
                    <a:pt x="252" y="360"/>
                  </a:cubicBezTo>
                  <a:cubicBezTo>
                    <a:pt x="251" y="361"/>
                    <a:pt x="248" y="360"/>
                    <a:pt x="248" y="359"/>
                  </a:cubicBezTo>
                  <a:cubicBezTo>
                    <a:pt x="249" y="357"/>
                    <a:pt x="248" y="360"/>
                    <a:pt x="251" y="360"/>
                  </a:cubicBezTo>
                  <a:cubicBezTo>
                    <a:pt x="250" y="359"/>
                    <a:pt x="250" y="359"/>
                    <a:pt x="250" y="359"/>
                  </a:cubicBezTo>
                  <a:cubicBezTo>
                    <a:pt x="254" y="358"/>
                    <a:pt x="255" y="362"/>
                    <a:pt x="257" y="361"/>
                  </a:cubicBezTo>
                  <a:cubicBezTo>
                    <a:pt x="257" y="360"/>
                    <a:pt x="257" y="360"/>
                    <a:pt x="257" y="360"/>
                  </a:cubicBezTo>
                  <a:cubicBezTo>
                    <a:pt x="257" y="360"/>
                    <a:pt x="259" y="361"/>
                    <a:pt x="260" y="361"/>
                  </a:cubicBezTo>
                  <a:cubicBezTo>
                    <a:pt x="258" y="360"/>
                    <a:pt x="259" y="359"/>
                    <a:pt x="259" y="359"/>
                  </a:cubicBezTo>
                  <a:cubicBezTo>
                    <a:pt x="257" y="358"/>
                    <a:pt x="259" y="359"/>
                    <a:pt x="258" y="359"/>
                  </a:cubicBezTo>
                  <a:cubicBezTo>
                    <a:pt x="258" y="358"/>
                    <a:pt x="255" y="357"/>
                    <a:pt x="256" y="356"/>
                  </a:cubicBezTo>
                  <a:cubicBezTo>
                    <a:pt x="257" y="357"/>
                    <a:pt x="259" y="356"/>
                    <a:pt x="259" y="357"/>
                  </a:cubicBezTo>
                  <a:cubicBezTo>
                    <a:pt x="260" y="356"/>
                    <a:pt x="257" y="356"/>
                    <a:pt x="259" y="356"/>
                  </a:cubicBezTo>
                  <a:cubicBezTo>
                    <a:pt x="260" y="356"/>
                    <a:pt x="260" y="356"/>
                    <a:pt x="260" y="356"/>
                  </a:cubicBezTo>
                  <a:cubicBezTo>
                    <a:pt x="260" y="353"/>
                    <a:pt x="261" y="349"/>
                    <a:pt x="257" y="345"/>
                  </a:cubicBezTo>
                  <a:cubicBezTo>
                    <a:pt x="259" y="345"/>
                    <a:pt x="260" y="344"/>
                    <a:pt x="261" y="343"/>
                  </a:cubicBezTo>
                  <a:cubicBezTo>
                    <a:pt x="261" y="343"/>
                    <a:pt x="260" y="343"/>
                    <a:pt x="260" y="342"/>
                  </a:cubicBezTo>
                  <a:cubicBezTo>
                    <a:pt x="262" y="342"/>
                    <a:pt x="262" y="342"/>
                    <a:pt x="262" y="342"/>
                  </a:cubicBezTo>
                  <a:cubicBezTo>
                    <a:pt x="263" y="341"/>
                    <a:pt x="262" y="340"/>
                    <a:pt x="261" y="339"/>
                  </a:cubicBezTo>
                  <a:cubicBezTo>
                    <a:pt x="262" y="339"/>
                    <a:pt x="262" y="339"/>
                    <a:pt x="262" y="339"/>
                  </a:cubicBezTo>
                  <a:cubicBezTo>
                    <a:pt x="264" y="338"/>
                    <a:pt x="261" y="338"/>
                    <a:pt x="261" y="337"/>
                  </a:cubicBezTo>
                  <a:cubicBezTo>
                    <a:pt x="263" y="337"/>
                    <a:pt x="263" y="337"/>
                    <a:pt x="263" y="337"/>
                  </a:cubicBezTo>
                  <a:cubicBezTo>
                    <a:pt x="261" y="337"/>
                    <a:pt x="261" y="337"/>
                    <a:pt x="261" y="337"/>
                  </a:cubicBezTo>
                  <a:cubicBezTo>
                    <a:pt x="261" y="336"/>
                    <a:pt x="262" y="335"/>
                    <a:pt x="264" y="336"/>
                  </a:cubicBezTo>
                  <a:cubicBezTo>
                    <a:pt x="263" y="335"/>
                    <a:pt x="263" y="335"/>
                    <a:pt x="262" y="335"/>
                  </a:cubicBezTo>
                  <a:cubicBezTo>
                    <a:pt x="264" y="335"/>
                    <a:pt x="264" y="332"/>
                    <a:pt x="264" y="331"/>
                  </a:cubicBezTo>
                  <a:cubicBezTo>
                    <a:pt x="263" y="331"/>
                    <a:pt x="263" y="331"/>
                    <a:pt x="261" y="330"/>
                  </a:cubicBezTo>
                  <a:cubicBezTo>
                    <a:pt x="259" y="329"/>
                    <a:pt x="262" y="330"/>
                    <a:pt x="261" y="329"/>
                  </a:cubicBezTo>
                  <a:cubicBezTo>
                    <a:pt x="262" y="329"/>
                    <a:pt x="263" y="329"/>
                    <a:pt x="263" y="330"/>
                  </a:cubicBezTo>
                  <a:cubicBezTo>
                    <a:pt x="266" y="329"/>
                    <a:pt x="266" y="326"/>
                    <a:pt x="268" y="325"/>
                  </a:cubicBezTo>
                  <a:cubicBezTo>
                    <a:pt x="267" y="324"/>
                    <a:pt x="267" y="324"/>
                    <a:pt x="267" y="324"/>
                  </a:cubicBezTo>
                  <a:cubicBezTo>
                    <a:pt x="270" y="323"/>
                    <a:pt x="268" y="321"/>
                    <a:pt x="270" y="320"/>
                  </a:cubicBezTo>
                  <a:cubicBezTo>
                    <a:pt x="269" y="320"/>
                    <a:pt x="267" y="318"/>
                    <a:pt x="268" y="317"/>
                  </a:cubicBezTo>
                  <a:cubicBezTo>
                    <a:pt x="266" y="315"/>
                    <a:pt x="270" y="318"/>
                    <a:pt x="271" y="318"/>
                  </a:cubicBezTo>
                  <a:cubicBezTo>
                    <a:pt x="271" y="317"/>
                    <a:pt x="271" y="316"/>
                    <a:pt x="271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1" y="315"/>
                    <a:pt x="271" y="314"/>
                    <a:pt x="272" y="314"/>
                  </a:cubicBezTo>
                  <a:cubicBezTo>
                    <a:pt x="272" y="314"/>
                    <a:pt x="272" y="314"/>
                    <a:pt x="272" y="314"/>
                  </a:cubicBezTo>
                  <a:cubicBezTo>
                    <a:pt x="273" y="314"/>
                    <a:pt x="274" y="314"/>
                    <a:pt x="274" y="313"/>
                  </a:cubicBezTo>
                  <a:cubicBezTo>
                    <a:pt x="274" y="311"/>
                    <a:pt x="275" y="312"/>
                    <a:pt x="274" y="310"/>
                  </a:cubicBezTo>
                  <a:cubicBezTo>
                    <a:pt x="275" y="311"/>
                    <a:pt x="275" y="311"/>
                    <a:pt x="275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5" y="309"/>
                    <a:pt x="275" y="309"/>
                    <a:pt x="275" y="309"/>
                  </a:cubicBezTo>
                  <a:cubicBezTo>
                    <a:pt x="276" y="311"/>
                    <a:pt x="276" y="311"/>
                    <a:pt x="276" y="311"/>
                  </a:cubicBezTo>
                  <a:cubicBezTo>
                    <a:pt x="277" y="311"/>
                    <a:pt x="275" y="310"/>
                    <a:pt x="275" y="309"/>
                  </a:cubicBezTo>
                  <a:cubicBezTo>
                    <a:pt x="274" y="308"/>
                    <a:pt x="275" y="309"/>
                    <a:pt x="276" y="309"/>
                  </a:cubicBezTo>
                  <a:cubicBezTo>
                    <a:pt x="277" y="310"/>
                    <a:pt x="276" y="309"/>
                    <a:pt x="276" y="309"/>
                  </a:cubicBezTo>
                  <a:cubicBezTo>
                    <a:pt x="276" y="310"/>
                    <a:pt x="276" y="309"/>
                    <a:pt x="277" y="310"/>
                  </a:cubicBezTo>
                  <a:cubicBezTo>
                    <a:pt x="277" y="310"/>
                    <a:pt x="276" y="308"/>
                    <a:pt x="276" y="308"/>
                  </a:cubicBezTo>
                  <a:cubicBezTo>
                    <a:pt x="277" y="308"/>
                    <a:pt x="277" y="307"/>
                    <a:pt x="278" y="308"/>
                  </a:cubicBezTo>
                  <a:cubicBezTo>
                    <a:pt x="278" y="307"/>
                    <a:pt x="279" y="307"/>
                    <a:pt x="278" y="306"/>
                  </a:cubicBezTo>
                  <a:cubicBezTo>
                    <a:pt x="278" y="306"/>
                    <a:pt x="277" y="307"/>
                    <a:pt x="276" y="306"/>
                  </a:cubicBezTo>
                  <a:cubicBezTo>
                    <a:pt x="276" y="305"/>
                    <a:pt x="277" y="305"/>
                    <a:pt x="277" y="305"/>
                  </a:cubicBezTo>
                  <a:cubicBezTo>
                    <a:pt x="277" y="306"/>
                    <a:pt x="277" y="306"/>
                    <a:pt x="277" y="306"/>
                  </a:cubicBezTo>
                  <a:cubicBezTo>
                    <a:pt x="277" y="305"/>
                    <a:pt x="278" y="305"/>
                    <a:pt x="277" y="304"/>
                  </a:cubicBezTo>
                  <a:cubicBezTo>
                    <a:pt x="279" y="305"/>
                    <a:pt x="279" y="305"/>
                    <a:pt x="279" y="305"/>
                  </a:cubicBezTo>
                  <a:cubicBezTo>
                    <a:pt x="278" y="304"/>
                    <a:pt x="279" y="303"/>
                    <a:pt x="279" y="303"/>
                  </a:cubicBezTo>
                  <a:cubicBezTo>
                    <a:pt x="280" y="304"/>
                    <a:pt x="281" y="306"/>
                    <a:pt x="282" y="306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3" y="304"/>
                    <a:pt x="283" y="304"/>
                  </a:cubicBezTo>
                  <a:cubicBezTo>
                    <a:pt x="285" y="304"/>
                    <a:pt x="282" y="299"/>
                    <a:pt x="284" y="300"/>
                  </a:cubicBezTo>
                  <a:cubicBezTo>
                    <a:pt x="285" y="302"/>
                    <a:pt x="285" y="302"/>
                    <a:pt x="286" y="302"/>
                  </a:cubicBezTo>
                  <a:cubicBezTo>
                    <a:pt x="286" y="301"/>
                    <a:pt x="286" y="301"/>
                    <a:pt x="286" y="301"/>
                  </a:cubicBezTo>
                  <a:cubicBezTo>
                    <a:pt x="285" y="300"/>
                    <a:pt x="286" y="302"/>
                    <a:pt x="285" y="301"/>
                  </a:cubicBezTo>
                  <a:cubicBezTo>
                    <a:pt x="285" y="300"/>
                    <a:pt x="285" y="300"/>
                    <a:pt x="285" y="300"/>
                  </a:cubicBezTo>
                  <a:cubicBezTo>
                    <a:pt x="288" y="303"/>
                    <a:pt x="290" y="299"/>
                    <a:pt x="293" y="300"/>
                  </a:cubicBezTo>
                  <a:cubicBezTo>
                    <a:pt x="292" y="298"/>
                    <a:pt x="294" y="299"/>
                    <a:pt x="294" y="298"/>
                  </a:cubicBezTo>
                  <a:cubicBezTo>
                    <a:pt x="294" y="300"/>
                    <a:pt x="295" y="297"/>
                    <a:pt x="296" y="298"/>
                  </a:cubicBezTo>
                  <a:cubicBezTo>
                    <a:pt x="295" y="296"/>
                    <a:pt x="295" y="296"/>
                    <a:pt x="295" y="296"/>
                  </a:cubicBezTo>
                  <a:cubicBezTo>
                    <a:pt x="296" y="297"/>
                    <a:pt x="295" y="291"/>
                    <a:pt x="297" y="294"/>
                  </a:cubicBezTo>
                  <a:cubicBezTo>
                    <a:pt x="298" y="295"/>
                    <a:pt x="298" y="296"/>
                    <a:pt x="297" y="296"/>
                  </a:cubicBezTo>
                  <a:cubicBezTo>
                    <a:pt x="299" y="299"/>
                    <a:pt x="300" y="293"/>
                    <a:pt x="301" y="296"/>
                  </a:cubicBezTo>
                  <a:cubicBezTo>
                    <a:pt x="301" y="295"/>
                    <a:pt x="300" y="294"/>
                    <a:pt x="301" y="292"/>
                  </a:cubicBezTo>
                  <a:cubicBezTo>
                    <a:pt x="302" y="293"/>
                    <a:pt x="304" y="294"/>
                    <a:pt x="304" y="294"/>
                  </a:cubicBezTo>
                  <a:cubicBezTo>
                    <a:pt x="304" y="294"/>
                    <a:pt x="304" y="293"/>
                    <a:pt x="305" y="294"/>
                  </a:cubicBezTo>
                  <a:cubicBezTo>
                    <a:pt x="305" y="294"/>
                    <a:pt x="305" y="294"/>
                    <a:pt x="305" y="295"/>
                  </a:cubicBezTo>
                  <a:cubicBezTo>
                    <a:pt x="306" y="295"/>
                    <a:pt x="307" y="294"/>
                    <a:pt x="308" y="293"/>
                  </a:cubicBezTo>
                  <a:cubicBezTo>
                    <a:pt x="309" y="294"/>
                    <a:pt x="310" y="293"/>
                    <a:pt x="312" y="293"/>
                  </a:cubicBezTo>
                  <a:cubicBezTo>
                    <a:pt x="312" y="291"/>
                    <a:pt x="315" y="293"/>
                    <a:pt x="314" y="290"/>
                  </a:cubicBezTo>
                  <a:cubicBezTo>
                    <a:pt x="314" y="291"/>
                    <a:pt x="314" y="291"/>
                    <a:pt x="314" y="291"/>
                  </a:cubicBezTo>
                  <a:cubicBezTo>
                    <a:pt x="314" y="290"/>
                    <a:pt x="314" y="288"/>
                    <a:pt x="315" y="288"/>
                  </a:cubicBezTo>
                  <a:cubicBezTo>
                    <a:pt x="315" y="290"/>
                    <a:pt x="315" y="290"/>
                    <a:pt x="315" y="290"/>
                  </a:cubicBezTo>
                  <a:cubicBezTo>
                    <a:pt x="316" y="292"/>
                    <a:pt x="317" y="290"/>
                    <a:pt x="318" y="291"/>
                  </a:cubicBezTo>
                  <a:cubicBezTo>
                    <a:pt x="316" y="289"/>
                    <a:pt x="318" y="291"/>
                    <a:pt x="318" y="289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9" y="287"/>
                    <a:pt x="318" y="287"/>
                    <a:pt x="319" y="286"/>
                  </a:cubicBezTo>
                  <a:cubicBezTo>
                    <a:pt x="320" y="286"/>
                    <a:pt x="321" y="288"/>
                    <a:pt x="320" y="288"/>
                  </a:cubicBezTo>
                  <a:cubicBezTo>
                    <a:pt x="321" y="289"/>
                    <a:pt x="322" y="288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3" y="287"/>
                    <a:pt x="323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5" y="289"/>
                    <a:pt x="325" y="289"/>
                    <a:pt x="325" y="289"/>
                  </a:cubicBezTo>
                  <a:cubicBezTo>
                    <a:pt x="325" y="289"/>
                    <a:pt x="326" y="286"/>
                    <a:pt x="326" y="286"/>
                  </a:cubicBezTo>
                  <a:cubicBezTo>
                    <a:pt x="328" y="286"/>
                    <a:pt x="331" y="283"/>
                    <a:pt x="332" y="281"/>
                  </a:cubicBezTo>
                  <a:cubicBezTo>
                    <a:pt x="332" y="282"/>
                    <a:pt x="332" y="282"/>
                    <a:pt x="332" y="282"/>
                  </a:cubicBezTo>
                  <a:cubicBezTo>
                    <a:pt x="332" y="281"/>
                    <a:pt x="332" y="279"/>
                    <a:pt x="333" y="280"/>
                  </a:cubicBezTo>
                  <a:cubicBezTo>
                    <a:pt x="333" y="279"/>
                    <a:pt x="334" y="280"/>
                    <a:pt x="335" y="280"/>
                  </a:cubicBezTo>
                  <a:cubicBezTo>
                    <a:pt x="335" y="280"/>
                    <a:pt x="334" y="279"/>
                    <a:pt x="334" y="279"/>
                  </a:cubicBezTo>
                  <a:cubicBezTo>
                    <a:pt x="337" y="279"/>
                    <a:pt x="337" y="275"/>
                    <a:pt x="339" y="274"/>
                  </a:cubicBezTo>
                  <a:cubicBezTo>
                    <a:pt x="339" y="274"/>
                    <a:pt x="340" y="275"/>
                    <a:pt x="340" y="276"/>
                  </a:cubicBezTo>
                  <a:cubicBezTo>
                    <a:pt x="341" y="274"/>
                    <a:pt x="341" y="272"/>
                    <a:pt x="341" y="270"/>
                  </a:cubicBezTo>
                  <a:cubicBezTo>
                    <a:pt x="341" y="270"/>
                    <a:pt x="342" y="270"/>
                    <a:pt x="342" y="271"/>
                  </a:cubicBezTo>
                  <a:cubicBezTo>
                    <a:pt x="342" y="270"/>
                    <a:pt x="343" y="269"/>
                    <a:pt x="342" y="267"/>
                  </a:cubicBezTo>
                  <a:cubicBezTo>
                    <a:pt x="341" y="268"/>
                    <a:pt x="343" y="268"/>
                    <a:pt x="342" y="268"/>
                  </a:cubicBezTo>
                  <a:cubicBezTo>
                    <a:pt x="341" y="268"/>
                    <a:pt x="340" y="266"/>
                    <a:pt x="341" y="266"/>
                  </a:cubicBezTo>
                  <a:cubicBezTo>
                    <a:pt x="341" y="266"/>
                    <a:pt x="341" y="266"/>
                    <a:pt x="341" y="266"/>
                  </a:cubicBezTo>
                  <a:cubicBezTo>
                    <a:pt x="342" y="265"/>
                    <a:pt x="341" y="265"/>
                    <a:pt x="342" y="263"/>
                  </a:cubicBezTo>
                  <a:cubicBezTo>
                    <a:pt x="343" y="263"/>
                    <a:pt x="342" y="264"/>
                    <a:pt x="343" y="264"/>
                  </a:cubicBezTo>
                  <a:cubicBezTo>
                    <a:pt x="345" y="265"/>
                    <a:pt x="345" y="262"/>
                    <a:pt x="346" y="262"/>
                  </a:cubicBezTo>
                  <a:cubicBezTo>
                    <a:pt x="344" y="261"/>
                    <a:pt x="344" y="261"/>
                    <a:pt x="344" y="261"/>
                  </a:cubicBezTo>
                  <a:cubicBezTo>
                    <a:pt x="344" y="260"/>
                    <a:pt x="346" y="261"/>
                    <a:pt x="346" y="260"/>
                  </a:cubicBezTo>
                  <a:cubicBezTo>
                    <a:pt x="342" y="256"/>
                    <a:pt x="342" y="256"/>
                    <a:pt x="342" y="256"/>
                  </a:cubicBezTo>
                  <a:cubicBezTo>
                    <a:pt x="342" y="257"/>
                    <a:pt x="344" y="256"/>
                    <a:pt x="345" y="257"/>
                  </a:cubicBezTo>
                  <a:cubicBezTo>
                    <a:pt x="346" y="255"/>
                    <a:pt x="342" y="254"/>
                    <a:pt x="341" y="253"/>
                  </a:cubicBezTo>
                  <a:cubicBezTo>
                    <a:pt x="342" y="252"/>
                    <a:pt x="341" y="250"/>
                    <a:pt x="341" y="250"/>
                  </a:cubicBezTo>
                  <a:cubicBezTo>
                    <a:pt x="342" y="250"/>
                    <a:pt x="341" y="250"/>
                    <a:pt x="342" y="250"/>
                  </a:cubicBezTo>
                  <a:cubicBezTo>
                    <a:pt x="343" y="250"/>
                    <a:pt x="343" y="250"/>
                    <a:pt x="343" y="250"/>
                  </a:cubicBezTo>
                  <a:cubicBezTo>
                    <a:pt x="343" y="251"/>
                    <a:pt x="346" y="250"/>
                    <a:pt x="347" y="251"/>
                  </a:cubicBezTo>
                  <a:cubicBezTo>
                    <a:pt x="346" y="249"/>
                    <a:pt x="347" y="247"/>
                    <a:pt x="347" y="246"/>
                  </a:cubicBezTo>
                  <a:cubicBezTo>
                    <a:pt x="345" y="247"/>
                    <a:pt x="346" y="244"/>
                    <a:pt x="343" y="244"/>
                  </a:cubicBezTo>
                  <a:cubicBezTo>
                    <a:pt x="343" y="242"/>
                    <a:pt x="346" y="243"/>
                    <a:pt x="346" y="242"/>
                  </a:cubicBezTo>
                  <a:cubicBezTo>
                    <a:pt x="345" y="240"/>
                    <a:pt x="346" y="239"/>
                    <a:pt x="345" y="237"/>
                  </a:cubicBezTo>
                  <a:cubicBezTo>
                    <a:pt x="346" y="237"/>
                    <a:pt x="346" y="237"/>
                    <a:pt x="346" y="237"/>
                  </a:cubicBezTo>
                  <a:cubicBezTo>
                    <a:pt x="345" y="236"/>
                    <a:pt x="346" y="233"/>
                    <a:pt x="344" y="232"/>
                  </a:cubicBezTo>
                  <a:cubicBezTo>
                    <a:pt x="345" y="232"/>
                    <a:pt x="345" y="232"/>
                    <a:pt x="345" y="232"/>
                  </a:cubicBezTo>
                  <a:cubicBezTo>
                    <a:pt x="346" y="231"/>
                    <a:pt x="342" y="232"/>
                    <a:pt x="343" y="230"/>
                  </a:cubicBezTo>
                  <a:cubicBezTo>
                    <a:pt x="345" y="231"/>
                    <a:pt x="345" y="231"/>
                    <a:pt x="345" y="231"/>
                  </a:cubicBezTo>
                  <a:cubicBezTo>
                    <a:pt x="343" y="230"/>
                    <a:pt x="346" y="229"/>
                    <a:pt x="344" y="227"/>
                  </a:cubicBezTo>
                  <a:cubicBezTo>
                    <a:pt x="344" y="227"/>
                    <a:pt x="345" y="227"/>
                    <a:pt x="345" y="228"/>
                  </a:cubicBezTo>
                  <a:cubicBezTo>
                    <a:pt x="344" y="226"/>
                    <a:pt x="345" y="225"/>
                    <a:pt x="343" y="224"/>
                  </a:cubicBezTo>
                  <a:cubicBezTo>
                    <a:pt x="344" y="224"/>
                    <a:pt x="345" y="224"/>
                    <a:pt x="345" y="225"/>
                  </a:cubicBezTo>
                  <a:cubicBezTo>
                    <a:pt x="346" y="224"/>
                    <a:pt x="343" y="223"/>
                    <a:pt x="344" y="222"/>
                  </a:cubicBezTo>
                  <a:cubicBezTo>
                    <a:pt x="344" y="222"/>
                    <a:pt x="345" y="222"/>
                    <a:pt x="346" y="222"/>
                  </a:cubicBezTo>
                  <a:cubicBezTo>
                    <a:pt x="344" y="221"/>
                    <a:pt x="345" y="219"/>
                    <a:pt x="344" y="219"/>
                  </a:cubicBezTo>
                  <a:cubicBezTo>
                    <a:pt x="345" y="219"/>
                    <a:pt x="346" y="218"/>
                    <a:pt x="347" y="218"/>
                  </a:cubicBezTo>
                  <a:cubicBezTo>
                    <a:pt x="348" y="213"/>
                    <a:pt x="351" y="208"/>
                    <a:pt x="353" y="202"/>
                  </a:cubicBezTo>
                  <a:cubicBezTo>
                    <a:pt x="355" y="203"/>
                    <a:pt x="353" y="204"/>
                    <a:pt x="355" y="204"/>
                  </a:cubicBezTo>
                  <a:cubicBezTo>
                    <a:pt x="353" y="203"/>
                    <a:pt x="355" y="203"/>
                    <a:pt x="355" y="202"/>
                  </a:cubicBezTo>
                  <a:cubicBezTo>
                    <a:pt x="356" y="202"/>
                    <a:pt x="356" y="202"/>
                    <a:pt x="356" y="202"/>
                  </a:cubicBezTo>
                  <a:cubicBezTo>
                    <a:pt x="356" y="201"/>
                    <a:pt x="357" y="202"/>
                    <a:pt x="357" y="201"/>
                  </a:cubicBezTo>
                  <a:cubicBezTo>
                    <a:pt x="357" y="200"/>
                    <a:pt x="357" y="200"/>
                    <a:pt x="357" y="200"/>
                  </a:cubicBezTo>
                  <a:cubicBezTo>
                    <a:pt x="356" y="199"/>
                    <a:pt x="360" y="201"/>
                    <a:pt x="358" y="199"/>
                  </a:cubicBezTo>
                  <a:cubicBezTo>
                    <a:pt x="360" y="200"/>
                    <a:pt x="360" y="200"/>
                    <a:pt x="360" y="200"/>
                  </a:cubicBezTo>
                  <a:cubicBezTo>
                    <a:pt x="359" y="197"/>
                    <a:pt x="361" y="199"/>
                    <a:pt x="361" y="197"/>
                  </a:cubicBezTo>
                  <a:cubicBezTo>
                    <a:pt x="361" y="197"/>
                    <a:pt x="361" y="197"/>
                    <a:pt x="361" y="197"/>
                  </a:cubicBezTo>
                  <a:cubicBezTo>
                    <a:pt x="363" y="198"/>
                    <a:pt x="362" y="194"/>
                    <a:pt x="363" y="195"/>
                  </a:cubicBezTo>
                  <a:cubicBezTo>
                    <a:pt x="364" y="194"/>
                    <a:pt x="365" y="193"/>
                    <a:pt x="364" y="191"/>
                  </a:cubicBezTo>
                  <a:cubicBezTo>
                    <a:pt x="365" y="193"/>
                    <a:pt x="365" y="193"/>
                    <a:pt x="365" y="193"/>
                  </a:cubicBezTo>
                  <a:cubicBezTo>
                    <a:pt x="366" y="192"/>
                    <a:pt x="368" y="191"/>
                    <a:pt x="369" y="190"/>
                  </a:cubicBezTo>
                  <a:cubicBezTo>
                    <a:pt x="374" y="190"/>
                    <a:pt x="379" y="190"/>
                    <a:pt x="383" y="191"/>
                  </a:cubicBezTo>
                  <a:cubicBezTo>
                    <a:pt x="386" y="192"/>
                    <a:pt x="388" y="193"/>
                    <a:pt x="390" y="194"/>
                  </a:cubicBezTo>
                  <a:cubicBezTo>
                    <a:pt x="389" y="196"/>
                    <a:pt x="388" y="198"/>
                    <a:pt x="388" y="200"/>
                  </a:cubicBezTo>
                  <a:cubicBezTo>
                    <a:pt x="387" y="201"/>
                    <a:pt x="386" y="199"/>
                    <a:pt x="386" y="199"/>
                  </a:cubicBezTo>
                  <a:cubicBezTo>
                    <a:pt x="384" y="205"/>
                    <a:pt x="377" y="203"/>
                    <a:pt x="373" y="209"/>
                  </a:cubicBezTo>
                  <a:cubicBezTo>
                    <a:pt x="369" y="210"/>
                    <a:pt x="365" y="215"/>
                    <a:pt x="365" y="215"/>
                  </a:cubicBezTo>
                  <a:cubicBezTo>
                    <a:pt x="382" y="216"/>
                    <a:pt x="389" y="211"/>
                    <a:pt x="399" y="205"/>
                  </a:cubicBezTo>
                  <a:cubicBezTo>
                    <a:pt x="401" y="203"/>
                    <a:pt x="402" y="201"/>
                    <a:pt x="403" y="198"/>
                  </a:cubicBezTo>
                  <a:cubicBezTo>
                    <a:pt x="405" y="199"/>
                    <a:pt x="406" y="199"/>
                    <a:pt x="406" y="198"/>
                  </a:cubicBezTo>
                  <a:cubicBezTo>
                    <a:pt x="405" y="197"/>
                    <a:pt x="404" y="197"/>
                    <a:pt x="404" y="196"/>
                  </a:cubicBezTo>
                  <a:cubicBezTo>
                    <a:pt x="404" y="194"/>
                    <a:pt x="405" y="191"/>
                    <a:pt x="406" y="188"/>
                  </a:cubicBezTo>
                  <a:cubicBezTo>
                    <a:pt x="398" y="164"/>
                    <a:pt x="382" y="170"/>
                    <a:pt x="375" y="170"/>
                  </a:cubicBezTo>
                  <a:cubicBezTo>
                    <a:pt x="367" y="172"/>
                    <a:pt x="361" y="175"/>
                    <a:pt x="356" y="179"/>
                  </a:cubicBezTo>
                  <a:cubicBezTo>
                    <a:pt x="356" y="179"/>
                    <a:pt x="356" y="179"/>
                    <a:pt x="357" y="180"/>
                  </a:cubicBezTo>
                  <a:cubicBezTo>
                    <a:pt x="354" y="179"/>
                    <a:pt x="351" y="179"/>
                    <a:pt x="349" y="179"/>
                  </a:cubicBezTo>
                  <a:cubicBezTo>
                    <a:pt x="332" y="177"/>
                    <a:pt x="315" y="175"/>
                    <a:pt x="313" y="163"/>
                  </a:cubicBezTo>
                  <a:cubicBezTo>
                    <a:pt x="308" y="154"/>
                    <a:pt x="303" y="139"/>
                    <a:pt x="301" y="128"/>
                  </a:cubicBezTo>
                  <a:cubicBezTo>
                    <a:pt x="300" y="124"/>
                    <a:pt x="300" y="121"/>
                    <a:pt x="299" y="117"/>
                  </a:cubicBezTo>
                  <a:cubicBezTo>
                    <a:pt x="323" y="112"/>
                    <a:pt x="296" y="118"/>
                    <a:pt x="307" y="115"/>
                  </a:cubicBezTo>
                  <a:cubicBezTo>
                    <a:pt x="307" y="115"/>
                    <a:pt x="307" y="115"/>
                    <a:pt x="307" y="115"/>
                  </a:cubicBezTo>
                  <a:cubicBezTo>
                    <a:pt x="307" y="114"/>
                    <a:pt x="307" y="114"/>
                    <a:pt x="307" y="114"/>
                  </a:cubicBezTo>
                  <a:cubicBezTo>
                    <a:pt x="306" y="113"/>
                    <a:pt x="306" y="113"/>
                    <a:pt x="306" y="113"/>
                  </a:cubicBezTo>
                  <a:cubicBezTo>
                    <a:pt x="306" y="110"/>
                    <a:pt x="306" y="110"/>
                    <a:pt x="306" y="110"/>
                  </a:cubicBezTo>
                  <a:cubicBezTo>
                    <a:pt x="303" y="103"/>
                    <a:pt x="304" y="96"/>
                    <a:pt x="292" y="85"/>
                  </a:cubicBezTo>
                  <a:cubicBezTo>
                    <a:pt x="277" y="75"/>
                    <a:pt x="266" y="83"/>
                    <a:pt x="261" y="92"/>
                  </a:cubicBezTo>
                  <a:cubicBezTo>
                    <a:pt x="260" y="93"/>
                    <a:pt x="259" y="94"/>
                    <a:pt x="258" y="95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5" y="97"/>
                    <a:pt x="253" y="98"/>
                    <a:pt x="251" y="102"/>
                  </a:cubicBezTo>
                  <a:cubicBezTo>
                    <a:pt x="251" y="102"/>
                    <a:pt x="251" y="102"/>
                    <a:pt x="251" y="102"/>
                  </a:cubicBezTo>
                  <a:cubicBezTo>
                    <a:pt x="251" y="106"/>
                    <a:pt x="245" y="110"/>
                    <a:pt x="247" y="113"/>
                  </a:cubicBezTo>
                  <a:cubicBezTo>
                    <a:pt x="245" y="115"/>
                    <a:pt x="245" y="115"/>
                    <a:pt x="245" y="115"/>
                  </a:cubicBezTo>
                  <a:cubicBezTo>
                    <a:pt x="246" y="120"/>
                    <a:pt x="243" y="122"/>
                    <a:pt x="245" y="127"/>
                  </a:cubicBezTo>
                  <a:cubicBezTo>
                    <a:pt x="244" y="126"/>
                    <a:pt x="244" y="126"/>
                    <a:pt x="244" y="126"/>
                  </a:cubicBezTo>
                  <a:cubicBezTo>
                    <a:pt x="243" y="133"/>
                    <a:pt x="248" y="140"/>
                    <a:pt x="246" y="142"/>
                  </a:cubicBezTo>
                  <a:cubicBezTo>
                    <a:pt x="246" y="144"/>
                    <a:pt x="246" y="145"/>
                    <a:pt x="247" y="147"/>
                  </a:cubicBezTo>
                  <a:cubicBezTo>
                    <a:pt x="241" y="158"/>
                    <a:pt x="234" y="167"/>
                    <a:pt x="228" y="171"/>
                  </a:cubicBezTo>
                  <a:cubicBezTo>
                    <a:pt x="228" y="169"/>
                    <a:pt x="226" y="166"/>
                    <a:pt x="223" y="162"/>
                  </a:cubicBezTo>
                  <a:cubicBezTo>
                    <a:pt x="223" y="162"/>
                    <a:pt x="223" y="162"/>
                    <a:pt x="224" y="162"/>
                  </a:cubicBezTo>
                  <a:cubicBezTo>
                    <a:pt x="224" y="162"/>
                    <a:pt x="223" y="161"/>
                    <a:pt x="223" y="161"/>
                  </a:cubicBezTo>
                  <a:cubicBezTo>
                    <a:pt x="223" y="161"/>
                    <a:pt x="223" y="161"/>
                    <a:pt x="223" y="160"/>
                  </a:cubicBezTo>
                  <a:cubicBezTo>
                    <a:pt x="228" y="153"/>
                    <a:pt x="228" y="143"/>
                    <a:pt x="231" y="134"/>
                  </a:cubicBezTo>
                  <a:cubicBezTo>
                    <a:pt x="231" y="134"/>
                    <a:pt x="232" y="136"/>
                    <a:pt x="232" y="137"/>
                  </a:cubicBezTo>
                  <a:cubicBezTo>
                    <a:pt x="233" y="129"/>
                    <a:pt x="233" y="121"/>
                    <a:pt x="230" y="115"/>
                  </a:cubicBezTo>
                  <a:cubicBezTo>
                    <a:pt x="231" y="115"/>
                    <a:pt x="231" y="115"/>
                    <a:pt x="232" y="117"/>
                  </a:cubicBezTo>
                  <a:cubicBezTo>
                    <a:pt x="231" y="111"/>
                    <a:pt x="229" y="105"/>
                    <a:pt x="227" y="103"/>
                  </a:cubicBezTo>
                  <a:cubicBezTo>
                    <a:pt x="227" y="107"/>
                    <a:pt x="228" y="103"/>
                    <a:pt x="228" y="106"/>
                  </a:cubicBezTo>
                  <a:cubicBezTo>
                    <a:pt x="228" y="110"/>
                    <a:pt x="225" y="104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0" y="96"/>
                    <a:pt x="218" y="95"/>
                    <a:pt x="213" y="96"/>
                  </a:cubicBezTo>
                  <a:cubicBezTo>
                    <a:pt x="209" y="95"/>
                    <a:pt x="216" y="95"/>
                    <a:pt x="214" y="94"/>
                  </a:cubicBezTo>
                  <a:cubicBezTo>
                    <a:pt x="211" y="90"/>
                    <a:pt x="201" y="99"/>
                    <a:pt x="201" y="100"/>
                  </a:cubicBezTo>
                  <a:cubicBezTo>
                    <a:pt x="200" y="102"/>
                    <a:pt x="199" y="104"/>
                    <a:pt x="200" y="104"/>
                  </a:cubicBezTo>
                  <a:cubicBezTo>
                    <a:pt x="198" y="108"/>
                    <a:pt x="198" y="105"/>
                    <a:pt x="197" y="108"/>
                  </a:cubicBezTo>
                  <a:cubicBezTo>
                    <a:pt x="196" y="112"/>
                    <a:pt x="197" y="116"/>
                    <a:pt x="199" y="120"/>
                  </a:cubicBezTo>
                  <a:cubicBezTo>
                    <a:pt x="198" y="119"/>
                    <a:pt x="196" y="123"/>
                    <a:pt x="195" y="120"/>
                  </a:cubicBezTo>
                  <a:cubicBezTo>
                    <a:pt x="196" y="129"/>
                    <a:pt x="200" y="133"/>
                    <a:pt x="202" y="137"/>
                  </a:cubicBezTo>
                  <a:cubicBezTo>
                    <a:pt x="202" y="140"/>
                    <a:pt x="205" y="147"/>
                    <a:pt x="207" y="149"/>
                  </a:cubicBezTo>
                  <a:cubicBezTo>
                    <a:pt x="206" y="151"/>
                    <a:pt x="206" y="147"/>
                    <a:pt x="205" y="147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2" y="146"/>
                    <a:pt x="203" y="153"/>
                    <a:pt x="201" y="150"/>
                  </a:cubicBezTo>
                  <a:cubicBezTo>
                    <a:pt x="202" y="153"/>
                    <a:pt x="204" y="158"/>
                    <a:pt x="206" y="163"/>
                  </a:cubicBezTo>
                  <a:cubicBezTo>
                    <a:pt x="203" y="170"/>
                    <a:pt x="201" y="172"/>
                    <a:pt x="194" y="178"/>
                  </a:cubicBezTo>
                  <a:cubicBezTo>
                    <a:pt x="195" y="178"/>
                    <a:pt x="192" y="180"/>
                    <a:pt x="194" y="181"/>
                  </a:cubicBezTo>
                  <a:cubicBezTo>
                    <a:pt x="194" y="183"/>
                    <a:pt x="192" y="183"/>
                    <a:pt x="191" y="183"/>
                  </a:cubicBezTo>
                  <a:cubicBezTo>
                    <a:pt x="192" y="182"/>
                    <a:pt x="193" y="182"/>
                    <a:pt x="192" y="176"/>
                  </a:cubicBezTo>
                  <a:cubicBezTo>
                    <a:pt x="186" y="156"/>
                    <a:pt x="180" y="130"/>
                    <a:pt x="179" y="108"/>
                  </a:cubicBezTo>
                  <a:cubicBezTo>
                    <a:pt x="179" y="110"/>
                    <a:pt x="178" y="110"/>
                    <a:pt x="178" y="108"/>
                  </a:cubicBezTo>
                  <a:cubicBezTo>
                    <a:pt x="181" y="106"/>
                    <a:pt x="176" y="101"/>
                    <a:pt x="177" y="97"/>
                  </a:cubicBezTo>
                  <a:cubicBezTo>
                    <a:pt x="178" y="97"/>
                    <a:pt x="178" y="99"/>
                    <a:pt x="178" y="100"/>
                  </a:cubicBezTo>
                  <a:cubicBezTo>
                    <a:pt x="179" y="89"/>
                    <a:pt x="176" y="81"/>
                    <a:pt x="177" y="71"/>
                  </a:cubicBezTo>
                  <a:cubicBezTo>
                    <a:pt x="175" y="62"/>
                    <a:pt x="178" y="51"/>
                    <a:pt x="176" y="45"/>
                  </a:cubicBezTo>
                  <a:cubicBezTo>
                    <a:pt x="177" y="46"/>
                    <a:pt x="176" y="41"/>
                    <a:pt x="177" y="39"/>
                  </a:cubicBezTo>
                  <a:cubicBezTo>
                    <a:pt x="176" y="36"/>
                    <a:pt x="176" y="34"/>
                    <a:pt x="176" y="31"/>
                  </a:cubicBezTo>
                  <a:cubicBezTo>
                    <a:pt x="176" y="30"/>
                    <a:pt x="176" y="29"/>
                    <a:pt x="176" y="28"/>
                  </a:cubicBezTo>
                  <a:cubicBezTo>
                    <a:pt x="176" y="27"/>
                    <a:pt x="176" y="27"/>
                    <a:pt x="176" y="27"/>
                  </a:cubicBezTo>
                  <a:cubicBezTo>
                    <a:pt x="176" y="23"/>
                    <a:pt x="177" y="18"/>
                    <a:pt x="176" y="14"/>
                  </a:cubicBezTo>
                  <a:cubicBezTo>
                    <a:pt x="176" y="13"/>
                    <a:pt x="175" y="2"/>
                    <a:pt x="174" y="1"/>
                  </a:cubicBezTo>
                  <a:cubicBezTo>
                    <a:pt x="173" y="0"/>
                    <a:pt x="172" y="6"/>
                    <a:pt x="170" y="6"/>
                  </a:cubicBezTo>
                  <a:cubicBezTo>
                    <a:pt x="162" y="5"/>
                    <a:pt x="168" y="10"/>
                    <a:pt x="161" y="11"/>
                  </a:cubicBezTo>
                  <a:cubicBezTo>
                    <a:pt x="157" y="12"/>
                    <a:pt x="156" y="13"/>
                    <a:pt x="154" y="16"/>
                  </a:cubicBezTo>
                  <a:cubicBezTo>
                    <a:pt x="155" y="20"/>
                    <a:pt x="155" y="24"/>
                    <a:pt x="155" y="28"/>
                  </a:cubicBezTo>
                  <a:cubicBezTo>
                    <a:pt x="156" y="67"/>
                    <a:pt x="156" y="67"/>
                    <a:pt x="156" y="67"/>
                  </a:cubicBezTo>
                  <a:cubicBezTo>
                    <a:pt x="156" y="75"/>
                    <a:pt x="154" y="84"/>
                    <a:pt x="153" y="92"/>
                  </a:cubicBezTo>
                  <a:cubicBezTo>
                    <a:pt x="148" y="91"/>
                    <a:pt x="142" y="91"/>
                    <a:pt x="139" y="94"/>
                  </a:cubicBezTo>
                  <a:cubicBezTo>
                    <a:pt x="137" y="95"/>
                    <a:pt x="135" y="96"/>
                    <a:pt x="134" y="98"/>
                  </a:cubicBezTo>
                  <a:cubicBezTo>
                    <a:pt x="125" y="103"/>
                    <a:pt x="119" y="113"/>
                    <a:pt x="119" y="118"/>
                  </a:cubicBezTo>
                  <a:cubicBezTo>
                    <a:pt x="118" y="121"/>
                    <a:pt x="118" y="124"/>
                    <a:pt x="118" y="127"/>
                  </a:cubicBezTo>
                  <a:cubicBezTo>
                    <a:pt x="115" y="132"/>
                    <a:pt x="113" y="140"/>
                    <a:pt x="112" y="144"/>
                  </a:cubicBezTo>
                  <a:cubicBezTo>
                    <a:pt x="111" y="152"/>
                    <a:pt x="111" y="155"/>
                    <a:pt x="111" y="160"/>
                  </a:cubicBezTo>
                  <a:cubicBezTo>
                    <a:pt x="111" y="163"/>
                    <a:pt x="109" y="164"/>
                    <a:pt x="108" y="165"/>
                  </a:cubicBezTo>
                  <a:cubicBezTo>
                    <a:pt x="105" y="174"/>
                    <a:pt x="100" y="181"/>
                    <a:pt x="100" y="189"/>
                  </a:cubicBezTo>
                  <a:cubicBezTo>
                    <a:pt x="99" y="189"/>
                    <a:pt x="99" y="189"/>
                    <a:pt x="99" y="189"/>
                  </a:cubicBezTo>
                  <a:cubicBezTo>
                    <a:pt x="98" y="195"/>
                    <a:pt x="93" y="208"/>
                    <a:pt x="88" y="208"/>
                  </a:cubicBezTo>
                  <a:cubicBezTo>
                    <a:pt x="88" y="210"/>
                    <a:pt x="83" y="208"/>
                    <a:pt x="85" y="211"/>
                  </a:cubicBezTo>
                  <a:cubicBezTo>
                    <a:pt x="82" y="210"/>
                    <a:pt x="85" y="209"/>
                    <a:pt x="82" y="208"/>
                  </a:cubicBezTo>
                  <a:cubicBezTo>
                    <a:pt x="83" y="209"/>
                    <a:pt x="84" y="208"/>
                    <a:pt x="85" y="208"/>
                  </a:cubicBezTo>
                  <a:cubicBezTo>
                    <a:pt x="78" y="200"/>
                    <a:pt x="79" y="178"/>
                    <a:pt x="79" y="161"/>
                  </a:cubicBezTo>
                  <a:cubicBezTo>
                    <a:pt x="81" y="156"/>
                    <a:pt x="80" y="144"/>
                    <a:pt x="81" y="133"/>
                  </a:cubicBezTo>
                  <a:cubicBezTo>
                    <a:pt x="81" y="131"/>
                    <a:pt x="81" y="131"/>
                    <a:pt x="81" y="131"/>
                  </a:cubicBezTo>
                  <a:cubicBezTo>
                    <a:pt x="82" y="131"/>
                    <a:pt x="82" y="131"/>
                    <a:pt x="83" y="131"/>
                  </a:cubicBezTo>
                  <a:cubicBezTo>
                    <a:pt x="83" y="131"/>
                    <a:pt x="83" y="130"/>
                    <a:pt x="83" y="130"/>
                  </a:cubicBezTo>
                  <a:cubicBezTo>
                    <a:pt x="83" y="129"/>
                    <a:pt x="83" y="129"/>
                    <a:pt x="83" y="129"/>
                  </a:cubicBezTo>
                  <a:cubicBezTo>
                    <a:pt x="83" y="128"/>
                    <a:pt x="83" y="128"/>
                    <a:pt x="83" y="128"/>
                  </a:cubicBezTo>
                  <a:cubicBezTo>
                    <a:pt x="82" y="128"/>
                    <a:pt x="82" y="128"/>
                    <a:pt x="81" y="128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82" y="128"/>
                    <a:pt x="82" y="128"/>
                    <a:pt x="83" y="128"/>
                  </a:cubicBezTo>
                  <a:cubicBezTo>
                    <a:pt x="83" y="128"/>
                    <a:pt x="83" y="128"/>
                    <a:pt x="83" y="128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3" y="127"/>
                    <a:pt x="83" y="127"/>
                    <a:pt x="83" y="127"/>
                  </a:cubicBezTo>
                  <a:cubicBezTo>
                    <a:pt x="83" y="127"/>
                    <a:pt x="82" y="127"/>
                    <a:pt x="81" y="127"/>
                  </a:cubicBezTo>
                  <a:cubicBezTo>
                    <a:pt x="81" y="126"/>
                    <a:pt x="81" y="126"/>
                    <a:pt x="81" y="126"/>
                  </a:cubicBezTo>
                  <a:cubicBezTo>
                    <a:pt x="62" y="125"/>
                    <a:pt x="75" y="126"/>
                    <a:pt x="71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66" y="126"/>
                    <a:pt x="63" y="126"/>
                    <a:pt x="69" y="12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0" y="127"/>
                    <a:pt x="70" y="127"/>
                    <a:pt x="71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7"/>
                    <a:pt x="70" y="127"/>
                    <a:pt x="69" y="127"/>
                  </a:cubicBezTo>
                  <a:cubicBezTo>
                    <a:pt x="69" y="129"/>
                    <a:pt x="69" y="131"/>
                    <a:pt x="71" y="129"/>
                  </a:cubicBezTo>
                  <a:cubicBezTo>
                    <a:pt x="71" y="129"/>
                    <a:pt x="71" y="129"/>
                    <a:pt x="71" y="130"/>
                  </a:cubicBezTo>
                  <a:cubicBezTo>
                    <a:pt x="71" y="130"/>
                    <a:pt x="71" y="130"/>
                    <a:pt x="71" y="130"/>
                  </a:cubicBezTo>
                  <a:cubicBezTo>
                    <a:pt x="70" y="132"/>
                    <a:pt x="70" y="134"/>
                    <a:pt x="70" y="136"/>
                  </a:cubicBezTo>
                  <a:cubicBezTo>
                    <a:pt x="70" y="138"/>
                    <a:pt x="70" y="139"/>
                    <a:pt x="70" y="140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69" y="144"/>
                    <a:pt x="69" y="147"/>
                    <a:pt x="68" y="151"/>
                  </a:cubicBezTo>
                  <a:cubicBezTo>
                    <a:pt x="68" y="151"/>
                    <a:pt x="67" y="151"/>
                    <a:pt x="67" y="152"/>
                  </a:cubicBezTo>
                  <a:cubicBezTo>
                    <a:pt x="67" y="153"/>
                    <a:pt x="67" y="155"/>
                    <a:pt x="67" y="156"/>
                  </a:cubicBezTo>
                  <a:cubicBezTo>
                    <a:pt x="67" y="160"/>
                    <a:pt x="66" y="164"/>
                    <a:pt x="64" y="168"/>
                  </a:cubicBezTo>
                  <a:cubicBezTo>
                    <a:pt x="64" y="168"/>
                    <a:pt x="64" y="169"/>
                    <a:pt x="64" y="169"/>
                  </a:cubicBezTo>
                  <a:cubicBezTo>
                    <a:pt x="63" y="164"/>
                    <a:pt x="64" y="157"/>
                    <a:pt x="65" y="155"/>
                  </a:cubicBezTo>
                  <a:cubicBezTo>
                    <a:pt x="63" y="149"/>
                    <a:pt x="64" y="160"/>
                    <a:pt x="62" y="159"/>
                  </a:cubicBezTo>
                  <a:cubicBezTo>
                    <a:pt x="62" y="163"/>
                    <a:pt x="62" y="166"/>
                    <a:pt x="63" y="171"/>
                  </a:cubicBezTo>
                  <a:cubicBezTo>
                    <a:pt x="62" y="174"/>
                    <a:pt x="63" y="175"/>
                    <a:pt x="61" y="179"/>
                  </a:cubicBezTo>
                  <a:cubicBezTo>
                    <a:pt x="60" y="178"/>
                    <a:pt x="60" y="178"/>
                    <a:pt x="60" y="178"/>
                  </a:cubicBezTo>
                  <a:cubicBezTo>
                    <a:pt x="58" y="183"/>
                    <a:pt x="58" y="185"/>
                    <a:pt x="58" y="188"/>
                  </a:cubicBezTo>
                  <a:cubicBezTo>
                    <a:pt x="54" y="190"/>
                    <a:pt x="55" y="191"/>
                    <a:pt x="51" y="193"/>
                  </a:cubicBezTo>
                  <a:cubicBezTo>
                    <a:pt x="54" y="190"/>
                    <a:pt x="55" y="186"/>
                    <a:pt x="55" y="183"/>
                  </a:cubicBezTo>
                  <a:cubicBezTo>
                    <a:pt x="51" y="187"/>
                    <a:pt x="48" y="194"/>
                    <a:pt x="43" y="194"/>
                  </a:cubicBezTo>
                  <a:cubicBezTo>
                    <a:pt x="38" y="196"/>
                    <a:pt x="35" y="199"/>
                    <a:pt x="35" y="201"/>
                  </a:cubicBezTo>
                  <a:cubicBezTo>
                    <a:pt x="36" y="200"/>
                    <a:pt x="31" y="201"/>
                    <a:pt x="34" y="199"/>
                  </a:cubicBezTo>
                  <a:cubicBezTo>
                    <a:pt x="32" y="200"/>
                    <a:pt x="30" y="201"/>
                    <a:pt x="29" y="201"/>
                  </a:cubicBezTo>
                  <a:cubicBezTo>
                    <a:pt x="29" y="201"/>
                    <a:pt x="29" y="201"/>
                    <a:pt x="29" y="201"/>
                  </a:cubicBezTo>
                  <a:cubicBezTo>
                    <a:pt x="28" y="201"/>
                    <a:pt x="28" y="200"/>
                    <a:pt x="28" y="199"/>
                  </a:cubicBezTo>
                  <a:cubicBezTo>
                    <a:pt x="26" y="197"/>
                    <a:pt x="23" y="193"/>
                    <a:pt x="19" y="196"/>
                  </a:cubicBezTo>
                  <a:cubicBezTo>
                    <a:pt x="19" y="194"/>
                    <a:pt x="19" y="194"/>
                    <a:pt x="19" y="194"/>
                  </a:cubicBezTo>
                  <a:cubicBezTo>
                    <a:pt x="16" y="196"/>
                    <a:pt x="12" y="198"/>
                    <a:pt x="9" y="198"/>
                  </a:cubicBezTo>
                  <a:cubicBezTo>
                    <a:pt x="9" y="200"/>
                    <a:pt x="8" y="202"/>
                    <a:pt x="10" y="203"/>
                  </a:cubicBezTo>
                  <a:cubicBezTo>
                    <a:pt x="9" y="204"/>
                    <a:pt x="7" y="201"/>
                    <a:pt x="8" y="203"/>
                  </a:cubicBezTo>
                  <a:cubicBezTo>
                    <a:pt x="7" y="201"/>
                    <a:pt x="7" y="201"/>
                    <a:pt x="7" y="201"/>
                  </a:cubicBezTo>
                  <a:cubicBezTo>
                    <a:pt x="1" y="206"/>
                    <a:pt x="3" y="212"/>
                    <a:pt x="3" y="217"/>
                  </a:cubicBezTo>
                  <a:cubicBezTo>
                    <a:pt x="0" y="218"/>
                    <a:pt x="3" y="221"/>
                    <a:pt x="2" y="224"/>
                  </a:cubicBezTo>
                  <a:cubicBezTo>
                    <a:pt x="3" y="226"/>
                    <a:pt x="2" y="229"/>
                    <a:pt x="5" y="229"/>
                  </a:cubicBezTo>
                  <a:cubicBezTo>
                    <a:pt x="4" y="230"/>
                    <a:pt x="4" y="230"/>
                    <a:pt x="4" y="230"/>
                  </a:cubicBezTo>
                  <a:cubicBezTo>
                    <a:pt x="4" y="232"/>
                    <a:pt x="4" y="235"/>
                    <a:pt x="5" y="237"/>
                  </a:cubicBezTo>
                  <a:cubicBezTo>
                    <a:pt x="5" y="239"/>
                    <a:pt x="7" y="238"/>
                    <a:pt x="8" y="239"/>
                  </a:cubicBezTo>
                  <a:cubicBezTo>
                    <a:pt x="7" y="240"/>
                    <a:pt x="7" y="240"/>
                    <a:pt x="7" y="240"/>
                  </a:cubicBezTo>
                  <a:cubicBezTo>
                    <a:pt x="8" y="241"/>
                    <a:pt x="10" y="240"/>
                    <a:pt x="12" y="240"/>
                  </a:cubicBezTo>
                  <a:cubicBezTo>
                    <a:pt x="12" y="241"/>
                    <a:pt x="12" y="241"/>
                    <a:pt x="12" y="242"/>
                  </a:cubicBezTo>
                  <a:cubicBezTo>
                    <a:pt x="11" y="242"/>
                    <a:pt x="9" y="242"/>
                    <a:pt x="7" y="242"/>
                  </a:cubicBezTo>
                  <a:cubicBezTo>
                    <a:pt x="8" y="244"/>
                    <a:pt x="11" y="244"/>
                    <a:pt x="10" y="246"/>
                  </a:cubicBezTo>
                  <a:cubicBezTo>
                    <a:pt x="11" y="247"/>
                    <a:pt x="12" y="248"/>
                    <a:pt x="14" y="247"/>
                  </a:cubicBezTo>
                  <a:cubicBezTo>
                    <a:pt x="13" y="247"/>
                    <a:pt x="14" y="248"/>
                    <a:pt x="13" y="248"/>
                  </a:cubicBezTo>
                  <a:cubicBezTo>
                    <a:pt x="13" y="249"/>
                    <a:pt x="14" y="249"/>
                    <a:pt x="15" y="249"/>
                  </a:cubicBezTo>
                  <a:cubicBezTo>
                    <a:pt x="15" y="249"/>
                    <a:pt x="15" y="249"/>
                    <a:pt x="15" y="249"/>
                  </a:cubicBezTo>
                  <a:cubicBezTo>
                    <a:pt x="16" y="248"/>
                    <a:pt x="17" y="249"/>
                    <a:pt x="18" y="247"/>
                  </a:cubicBezTo>
                  <a:cubicBezTo>
                    <a:pt x="17" y="247"/>
                    <a:pt x="17" y="247"/>
                    <a:pt x="17" y="246"/>
                  </a:cubicBezTo>
                  <a:cubicBezTo>
                    <a:pt x="18" y="246"/>
                    <a:pt x="19" y="246"/>
                    <a:pt x="19" y="248"/>
                  </a:cubicBezTo>
                  <a:cubicBezTo>
                    <a:pt x="18" y="249"/>
                    <a:pt x="16" y="249"/>
                    <a:pt x="17" y="250"/>
                  </a:cubicBezTo>
                  <a:cubicBezTo>
                    <a:pt x="18" y="250"/>
                    <a:pt x="20" y="249"/>
                    <a:pt x="21" y="248"/>
                  </a:cubicBezTo>
                  <a:cubicBezTo>
                    <a:pt x="20" y="249"/>
                    <a:pt x="19" y="248"/>
                    <a:pt x="20" y="246"/>
                  </a:cubicBezTo>
                  <a:cubicBezTo>
                    <a:pt x="19" y="247"/>
                    <a:pt x="19" y="247"/>
                    <a:pt x="19" y="247"/>
                  </a:cubicBezTo>
                  <a:cubicBezTo>
                    <a:pt x="20" y="246"/>
                    <a:pt x="20" y="246"/>
                    <a:pt x="20" y="246"/>
                  </a:cubicBezTo>
                  <a:cubicBezTo>
                    <a:pt x="18" y="245"/>
                    <a:pt x="19" y="243"/>
                    <a:pt x="17" y="243"/>
                  </a:cubicBezTo>
                  <a:cubicBezTo>
                    <a:pt x="16" y="245"/>
                    <a:pt x="16" y="245"/>
                    <a:pt x="16" y="245"/>
                  </a:cubicBezTo>
                  <a:cubicBezTo>
                    <a:pt x="15" y="244"/>
                    <a:pt x="13" y="244"/>
                    <a:pt x="13" y="243"/>
                  </a:cubicBezTo>
                  <a:cubicBezTo>
                    <a:pt x="14" y="243"/>
                    <a:pt x="15" y="242"/>
                    <a:pt x="15" y="241"/>
                  </a:cubicBezTo>
                  <a:cubicBezTo>
                    <a:pt x="15" y="241"/>
                    <a:pt x="14" y="241"/>
                    <a:pt x="15" y="241"/>
                  </a:cubicBezTo>
                  <a:cubicBezTo>
                    <a:pt x="17" y="240"/>
                    <a:pt x="17" y="240"/>
                    <a:pt x="17" y="240"/>
                  </a:cubicBezTo>
                  <a:cubicBezTo>
                    <a:pt x="14" y="242"/>
                    <a:pt x="15" y="238"/>
                    <a:pt x="14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15" y="236"/>
                    <a:pt x="13" y="239"/>
                    <a:pt x="13" y="238"/>
                  </a:cubicBezTo>
                  <a:cubicBezTo>
                    <a:pt x="13" y="237"/>
                    <a:pt x="15" y="237"/>
                    <a:pt x="16" y="235"/>
                  </a:cubicBezTo>
                  <a:cubicBezTo>
                    <a:pt x="15" y="234"/>
                    <a:pt x="12" y="233"/>
                    <a:pt x="14" y="230"/>
                  </a:cubicBezTo>
                  <a:cubicBezTo>
                    <a:pt x="13" y="229"/>
                    <a:pt x="12" y="228"/>
                    <a:pt x="11" y="227"/>
                  </a:cubicBezTo>
                  <a:cubicBezTo>
                    <a:pt x="10" y="226"/>
                    <a:pt x="13" y="227"/>
                    <a:pt x="12" y="226"/>
                  </a:cubicBezTo>
                  <a:cubicBezTo>
                    <a:pt x="13" y="226"/>
                    <a:pt x="14" y="225"/>
                    <a:pt x="15" y="225"/>
                  </a:cubicBezTo>
                  <a:cubicBezTo>
                    <a:pt x="14" y="225"/>
                    <a:pt x="15" y="223"/>
                    <a:pt x="12" y="224"/>
                  </a:cubicBezTo>
                  <a:cubicBezTo>
                    <a:pt x="13" y="222"/>
                    <a:pt x="13" y="221"/>
                    <a:pt x="13" y="219"/>
                  </a:cubicBezTo>
                  <a:cubicBezTo>
                    <a:pt x="13" y="219"/>
                    <a:pt x="14" y="219"/>
                    <a:pt x="15" y="219"/>
                  </a:cubicBezTo>
                  <a:cubicBezTo>
                    <a:pt x="14" y="218"/>
                    <a:pt x="12" y="217"/>
                    <a:pt x="13" y="216"/>
                  </a:cubicBezTo>
                  <a:cubicBezTo>
                    <a:pt x="12" y="215"/>
                    <a:pt x="12" y="216"/>
                    <a:pt x="10" y="215"/>
                  </a:cubicBezTo>
                  <a:cubicBezTo>
                    <a:pt x="10" y="215"/>
                    <a:pt x="9" y="215"/>
                    <a:pt x="9" y="214"/>
                  </a:cubicBezTo>
                  <a:cubicBezTo>
                    <a:pt x="11" y="214"/>
                    <a:pt x="14" y="215"/>
                    <a:pt x="14" y="214"/>
                  </a:cubicBezTo>
                  <a:cubicBezTo>
                    <a:pt x="17" y="215"/>
                    <a:pt x="13" y="216"/>
                    <a:pt x="16" y="216"/>
                  </a:cubicBezTo>
                  <a:cubicBezTo>
                    <a:pt x="18" y="216"/>
                    <a:pt x="18" y="218"/>
                    <a:pt x="17" y="219"/>
                  </a:cubicBezTo>
                  <a:cubicBezTo>
                    <a:pt x="19" y="220"/>
                    <a:pt x="17" y="218"/>
                    <a:pt x="19" y="218"/>
                  </a:cubicBezTo>
                  <a:cubicBezTo>
                    <a:pt x="19" y="217"/>
                    <a:pt x="18" y="217"/>
                    <a:pt x="18" y="216"/>
                  </a:cubicBezTo>
                  <a:cubicBezTo>
                    <a:pt x="18" y="216"/>
                    <a:pt x="17" y="216"/>
                    <a:pt x="17" y="216"/>
                  </a:cubicBezTo>
                  <a:cubicBezTo>
                    <a:pt x="17" y="215"/>
                    <a:pt x="18" y="215"/>
                    <a:pt x="18" y="215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7" y="215"/>
                    <a:pt x="17" y="216"/>
                    <a:pt x="17" y="216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7" y="215"/>
                    <a:pt x="17" y="215"/>
                    <a:pt x="17" y="216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6" y="216"/>
                    <a:pt x="16" y="215"/>
                    <a:pt x="16" y="215"/>
                  </a:cubicBezTo>
                  <a:cubicBezTo>
                    <a:pt x="14" y="214"/>
                    <a:pt x="17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7" y="214"/>
                    <a:pt x="17" y="215"/>
                    <a:pt x="17" y="215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7" y="216"/>
                    <a:pt x="17" y="216"/>
                    <a:pt x="17" y="216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5"/>
                    <a:pt x="17" y="215"/>
                    <a:pt x="17" y="215"/>
                  </a:cubicBezTo>
                  <a:cubicBezTo>
                    <a:pt x="17" y="215"/>
                    <a:pt x="17" y="215"/>
                    <a:pt x="18" y="215"/>
                  </a:cubicBezTo>
                  <a:cubicBezTo>
                    <a:pt x="17" y="215"/>
                    <a:pt x="17" y="215"/>
                    <a:pt x="17" y="215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20" y="212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8" y="213"/>
                  </a:cubicBezTo>
                  <a:cubicBezTo>
                    <a:pt x="19" y="213"/>
                    <a:pt x="19" y="213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9" y="212"/>
                  </a:cubicBezTo>
                  <a:cubicBezTo>
                    <a:pt x="19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9" y="213"/>
                    <a:pt x="19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3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4"/>
                    <a:pt x="18" y="214"/>
                    <a:pt x="18" y="214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6"/>
                    <a:pt x="18" y="216"/>
                    <a:pt x="18" y="216"/>
                  </a:cubicBezTo>
                  <a:cubicBezTo>
                    <a:pt x="18" y="216"/>
                    <a:pt x="18" y="216"/>
                    <a:pt x="18" y="216"/>
                  </a:cubicBezTo>
                  <a:cubicBezTo>
                    <a:pt x="19" y="216"/>
                    <a:pt x="18" y="215"/>
                    <a:pt x="19" y="215"/>
                  </a:cubicBezTo>
                  <a:cubicBezTo>
                    <a:pt x="19" y="215"/>
                    <a:pt x="19" y="215"/>
                    <a:pt x="19" y="215"/>
                  </a:cubicBezTo>
                  <a:cubicBezTo>
                    <a:pt x="19" y="215"/>
                    <a:pt x="19" y="215"/>
                    <a:pt x="19" y="215"/>
                  </a:cubicBezTo>
                  <a:cubicBezTo>
                    <a:pt x="19" y="215"/>
                    <a:pt x="19" y="216"/>
                    <a:pt x="19" y="216"/>
                  </a:cubicBezTo>
                  <a:cubicBezTo>
                    <a:pt x="19" y="216"/>
                    <a:pt x="19" y="216"/>
                    <a:pt x="19" y="215"/>
                  </a:cubicBezTo>
                  <a:cubicBezTo>
                    <a:pt x="19" y="216"/>
                    <a:pt x="19" y="216"/>
                    <a:pt x="19" y="216"/>
                  </a:cubicBezTo>
                  <a:cubicBezTo>
                    <a:pt x="19" y="215"/>
                    <a:pt x="20" y="217"/>
                    <a:pt x="20" y="215"/>
                  </a:cubicBezTo>
                  <a:cubicBezTo>
                    <a:pt x="19" y="215"/>
                    <a:pt x="19" y="215"/>
                    <a:pt x="19" y="215"/>
                  </a:cubicBezTo>
                  <a:cubicBezTo>
                    <a:pt x="20" y="215"/>
                    <a:pt x="18" y="215"/>
                    <a:pt x="19" y="214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9" y="214"/>
                    <a:pt x="19" y="214"/>
                    <a:pt x="19" y="213"/>
                  </a:cubicBezTo>
                  <a:cubicBezTo>
                    <a:pt x="19" y="213"/>
                    <a:pt x="19" y="214"/>
                    <a:pt x="19" y="214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9" y="214"/>
                    <a:pt x="20" y="214"/>
                    <a:pt x="20" y="214"/>
                  </a:cubicBezTo>
                  <a:cubicBezTo>
                    <a:pt x="20" y="214"/>
                    <a:pt x="19" y="214"/>
                    <a:pt x="20" y="215"/>
                  </a:cubicBezTo>
                  <a:cubicBezTo>
                    <a:pt x="22" y="215"/>
                    <a:pt x="22" y="215"/>
                    <a:pt x="22" y="215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20" y="216"/>
                    <a:pt x="20" y="216"/>
                    <a:pt x="20" y="216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20" y="217"/>
                    <a:pt x="20" y="217"/>
                    <a:pt x="20" y="217"/>
                  </a:cubicBezTo>
                  <a:cubicBezTo>
                    <a:pt x="21" y="216"/>
                    <a:pt x="21" y="216"/>
                    <a:pt x="21" y="216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20" y="218"/>
                    <a:pt x="23" y="217"/>
                    <a:pt x="22" y="218"/>
                  </a:cubicBezTo>
                  <a:cubicBezTo>
                    <a:pt x="21" y="218"/>
                    <a:pt x="20" y="219"/>
                    <a:pt x="20" y="219"/>
                  </a:cubicBezTo>
                  <a:cubicBezTo>
                    <a:pt x="22" y="218"/>
                    <a:pt x="23" y="219"/>
                    <a:pt x="25" y="218"/>
                  </a:cubicBezTo>
                  <a:cubicBezTo>
                    <a:pt x="24" y="219"/>
                    <a:pt x="21" y="219"/>
                    <a:pt x="20" y="220"/>
                  </a:cubicBezTo>
                  <a:cubicBezTo>
                    <a:pt x="22" y="220"/>
                    <a:pt x="19" y="222"/>
                    <a:pt x="22" y="221"/>
                  </a:cubicBezTo>
                  <a:cubicBezTo>
                    <a:pt x="22" y="220"/>
                    <a:pt x="23" y="221"/>
                    <a:pt x="25" y="220"/>
                  </a:cubicBezTo>
                  <a:cubicBezTo>
                    <a:pt x="25" y="222"/>
                    <a:pt x="23" y="221"/>
                    <a:pt x="23" y="222"/>
                  </a:cubicBezTo>
                  <a:cubicBezTo>
                    <a:pt x="23" y="222"/>
                    <a:pt x="25" y="222"/>
                    <a:pt x="26" y="221"/>
                  </a:cubicBezTo>
                  <a:cubicBezTo>
                    <a:pt x="26" y="222"/>
                    <a:pt x="28" y="222"/>
                    <a:pt x="27" y="223"/>
                  </a:cubicBezTo>
                  <a:cubicBezTo>
                    <a:pt x="25" y="224"/>
                    <a:pt x="26" y="222"/>
                    <a:pt x="25" y="223"/>
                  </a:cubicBezTo>
                  <a:cubicBezTo>
                    <a:pt x="25" y="224"/>
                    <a:pt x="29" y="222"/>
                    <a:pt x="30" y="224"/>
                  </a:cubicBezTo>
                  <a:cubicBezTo>
                    <a:pt x="31" y="223"/>
                    <a:pt x="34" y="223"/>
                    <a:pt x="35" y="224"/>
                  </a:cubicBezTo>
                  <a:cubicBezTo>
                    <a:pt x="35" y="226"/>
                    <a:pt x="34" y="223"/>
                    <a:pt x="32" y="224"/>
                  </a:cubicBezTo>
                  <a:cubicBezTo>
                    <a:pt x="32" y="225"/>
                    <a:pt x="32" y="225"/>
                    <a:pt x="32" y="225"/>
                  </a:cubicBezTo>
                  <a:cubicBezTo>
                    <a:pt x="30" y="227"/>
                    <a:pt x="27" y="224"/>
                    <a:pt x="25" y="225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6"/>
                    <a:pt x="24" y="226"/>
                    <a:pt x="23" y="227"/>
                  </a:cubicBezTo>
                  <a:cubicBezTo>
                    <a:pt x="25" y="226"/>
                    <a:pt x="24" y="228"/>
                    <a:pt x="25" y="228"/>
                  </a:cubicBezTo>
                  <a:cubicBezTo>
                    <a:pt x="26" y="228"/>
                    <a:pt x="24" y="228"/>
                    <a:pt x="25" y="228"/>
                  </a:cubicBezTo>
                  <a:cubicBezTo>
                    <a:pt x="26" y="228"/>
                    <a:pt x="29" y="228"/>
                    <a:pt x="28" y="230"/>
                  </a:cubicBezTo>
                  <a:cubicBezTo>
                    <a:pt x="27" y="229"/>
                    <a:pt x="26" y="230"/>
                    <a:pt x="25" y="230"/>
                  </a:cubicBezTo>
                  <a:cubicBezTo>
                    <a:pt x="24" y="231"/>
                    <a:pt x="27" y="230"/>
                    <a:pt x="26" y="231"/>
                  </a:cubicBezTo>
                  <a:cubicBezTo>
                    <a:pt x="25" y="231"/>
                    <a:pt x="25" y="231"/>
                    <a:pt x="25" y="231"/>
                  </a:cubicBezTo>
                  <a:cubicBezTo>
                    <a:pt x="25" y="233"/>
                    <a:pt x="26" y="241"/>
                    <a:pt x="32" y="242"/>
                  </a:cubicBezTo>
                  <a:cubicBezTo>
                    <a:pt x="31" y="243"/>
                    <a:pt x="31" y="245"/>
                    <a:pt x="30" y="247"/>
                  </a:cubicBezTo>
                  <a:cubicBezTo>
                    <a:pt x="31" y="246"/>
                    <a:pt x="32" y="246"/>
                    <a:pt x="33" y="247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0" y="250"/>
                    <a:pt x="33" y="251"/>
                    <a:pt x="34" y="251"/>
                  </a:cubicBezTo>
                  <a:cubicBezTo>
                    <a:pt x="33" y="252"/>
                    <a:pt x="33" y="252"/>
                    <a:pt x="33" y="252"/>
                  </a:cubicBezTo>
                  <a:cubicBezTo>
                    <a:pt x="32" y="254"/>
                    <a:pt x="34" y="253"/>
                    <a:pt x="35" y="253"/>
                  </a:cubicBezTo>
                  <a:cubicBezTo>
                    <a:pt x="34" y="254"/>
                    <a:pt x="34" y="254"/>
                    <a:pt x="34" y="254"/>
                  </a:cubicBezTo>
                  <a:cubicBezTo>
                    <a:pt x="35" y="254"/>
                    <a:pt x="35" y="254"/>
                    <a:pt x="35" y="254"/>
                  </a:cubicBezTo>
                  <a:cubicBezTo>
                    <a:pt x="36" y="255"/>
                    <a:pt x="36" y="256"/>
                    <a:pt x="34" y="257"/>
                  </a:cubicBezTo>
                  <a:cubicBezTo>
                    <a:pt x="35" y="257"/>
                    <a:pt x="35" y="257"/>
                    <a:pt x="36" y="256"/>
                  </a:cubicBezTo>
                  <a:cubicBezTo>
                    <a:pt x="35" y="258"/>
                    <a:pt x="36" y="261"/>
                    <a:pt x="38" y="262"/>
                  </a:cubicBezTo>
                  <a:cubicBezTo>
                    <a:pt x="38" y="261"/>
                    <a:pt x="39" y="261"/>
                    <a:pt x="40" y="260"/>
                  </a:cubicBezTo>
                  <a:cubicBezTo>
                    <a:pt x="42" y="259"/>
                    <a:pt x="40" y="260"/>
                    <a:pt x="41" y="260"/>
                  </a:cubicBezTo>
                  <a:cubicBezTo>
                    <a:pt x="41" y="261"/>
                    <a:pt x="40" y="262"/>
                    <a:pt x="39" y="262"/>
                  </a:cubicBezTo>
                  <a:cubicBezTo>
                    <a:pt x="38" y="265"/>
                    <a:pt x="42" y="267"/>
                    <a:pt x="44" y="270"/>
                  </a:cubicBezTo>
                  <a:cubicBezTo>
                    <a:pt x="44" y="270"/>
                    <a:pt x="44" y="270"/>
                    <a:pt x="45" y="270"/>
                  </a:cubicBezTo>
                  <a:cubicBezTo>
                    <a:pt x="44" y="273"/>
                    <a:pt x="48" y="273"/>
                    <a:pt x="48" y="276"/>
                  </a:cubicBezTo>
                  <a:cubicBezTo>
                    <a:pt x="49" y="275"/>
                    <a:pt x="51" y="273"/>
                    <a:pt x="52" y="274"/>
                  </a:cubicBezTo>
                  <a:cubicBezTo>
                    <a:pt x="54" y="274"/>
                    <a:pt x="50" y="276"/>
                    <a:pt x="50" y="279"/>
                  </a:cubicBezTo>
                  <a:cubicBezTo>
                    <a:pt x="51" y="278"/>
                    <a:pt x="52" y="279"/>
                    <a:pt x="53" y="279"/>
                  </a:cubicBezTo>
                  <a:cubicBezTo>
                    <a:pt x="52" y="280"/>
                    <a:pt x="52" y="280"/>
                    <a:pt x="52" y="280"/>
                  </a:cubicBezTo>
                  <a:cubicBezTo>
                    <a:pt x="54" y="279"/>
                    <a:pt x="55" y="280"/>
                    <a:pt x="55" y="281"/>
                  </a:cubicBezTo>
                  <a:cubicBezTo>
                    <a:pt x="55" y="281"/>
                    <a:pt x="55" y="281"/>
                    <a:pt x="55" y="281"/>
                  </a:cubicBezTo>
                  <a:cubicBezTo>
                    <a:pt x="55" y="282"/>
                    <a:pt x="55" y="283"/>
                    <a:pt x="56" y="284"/>
                  </a:cubicBezTo>
                  <a:cubicBezTo>
                    <a:pt x="57" y="282"/>
                    <a:pt x="58" y="284"/>
                    <a:pt x="59" y="283"/>
                  </a:cubicBezTo>
                  <a:cubicBezTo>
                    <a:pt x="59" y="284"/>
                    <a:pt x="59" y="284"/>
                    <a:pt x="59" y="284"/>
                  </a:cubicBezTo>
                  <a:cubicBezTo>
                    <a:pt x="60" y="283"/>
                    <a:pt x="60" y="283"/>
                    <a:pt x="60" y="283"/>
                  </a:cubicBezTo>
                  <a:cubicBezTo>
                    <a:pt x="61" y="285"/>
                    <a:pt x="61" y="285"/>
                    <a:pt x="61" y="285"/>
                  </a:cubicBezTo>
                  <a:cubicBezTo>
                    <a:pt x="59" y="285"/>
                    <a:pt x="59" y="285"/>
                    <a:pt x="59" y="285"/>
                  </a:cubicBezTo>
                  <a:cubicBezTo>
                    <a:pt x="60" y="287"/>
                    <a:pt x="60" y="285"/>
                    <a:pt x="62" y="284"/>
                  </a:cubicBezTo>
                  <a:cubicBezTo>
                    <a:pt x="63" y="284"/>
                    <a:pt x="62" y="285"/>
                    <a:pt x="62" y="286"/>
                  </a:cubicBezTo>
                  <a:cubicBezTo>
                    <a:pt x="62" y="287"/>
                    <a:pt x="62" y="285"/>
                    <a:pt x="61" y="285"/>
                  </a:cubicBezTo>
                  <a:cubicBezTo>
                    <a:pt x="60" y="286"/>
                    <a:pt x="62" y="286"/>
                    <a:pt x="61" y="287"/>
                  </a:cubicBezTo>
                  <a:cubicBezTo>
                    <a:pt x="62" y="287"/>
                    <a:pt x="63" y="286"/>
                    <a:pt x="63" y="286"/>
                  </a:cubicBezTo>
                  <a:cubicBezTo>
                    <a:pt x="64" y="287"/>
                    <a:pt x="65" y="287"/>
                    <a:pt x="65" y="289"/>
                  </a:cubicBezTo>
                  <a:cubicBezTo>
                    <a:pt x="65" y="288"/>
                    <a:pt x="66" y="289"/>
                    <a:pt x="67" y="288"/>
                  </a:cubicBezTo>
                  <a:cubicBezTo>
                    <a:pt x="66" y="288"/>
                    <a:pt x="66" y="287"/>
                    <a:pt x="66" y="286"/>
                  </a:cubicBezTo>
                  <a:cubicBezTo>
                    <a:pt x="67" y="286"/>
                    <a:pt x="68" y="286"/>
                    <a:pt x="68" y="287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68" y="287"/>
                    <a:pt x="69" y="288"/>
                    <a:pt x="69" y="286"/>
                  </a:cubicBezTo>
                  <a:cubicBezTo>
                    <a:pt x="69" y="289"/>
                    <a:pt x="69" y="289"/>
                    <a:pt x="69" y="289"/>
                  </a:cubicBezTo>
                  <a:cubicBezTo>
                    <a:pt x="70" y="288"/>
                    <a:pt x="71" y="288"/>
                    <a:pt x="72" y="288"/>
                  </a:cubicBezTo>
                  <a:cubicBezTo>
                    <a:pt x="71" y="290"/>
                    <a:pt x="69" y="291"/>
                    <a:pt x="71" y="292"/>
                  </a:cubicBezTo>
                  <a:cubicBezTo>
                    <a:pt x="73" y="291"/>
                    <a:pt x="73" y="291"/>
                    <a:pt x="73" y="291"/>
                  </a:cubicBezTo>
                  <a:cubicBezTo>
                    <a:pt x="74" y="291"/>
                    <a:pt x="74" y="292"/>
                    <a:pt x="74" y="293"/>
                  </a:cubicBezTo>
                  <a:cubicBezTo>
                    <a:pt x="76" y="294"/>
                    <a:pt x="77" y="289"/>
                    <a:pt x="79" y="291"/>
                  </a:cubicBezTo>
                  <a:cubicBezTo>
                    <a:pt x="78" y="293"/>
                    <a:pt x="78" y="293"/>
                    <a:pt x="79" y="294"/>
                  </a:cubicBezTo>
                  <a:cubicBezTo>
                    <a:pt x="79" y="293"/>
                    <a:pt x="79" y="293"/>
                    <a:pt x="80" y="293"/>
                  </a:cubicBezTo>
                  <a:cubicBezTo>
                    <a:pt x="80" y="292"/>
                    <a:pt x="79" y="294"/>
                    <a:pt x="79" y="293"/>
                  </a:cubicBezTo>
                  <a:cubicBezTo>
                    <a:pt x="79" y="291"/>
                    <a:pt x="80" y="292"/>
                    <a:pt x="80" y="292"/>
                  </a:cubicBezTo>
                  <a:cubicBezTo>
                    <a:pt x="81" y="296"/>
                    <a:pt x="86" y="294"/>
                    <a:pt x="88" y="296"/>
                  </a:cubicBezTo>
                  <a:cubicBezTo>
                    <a:pt x="88" y="294"/>
                    <a:pt x="90" y="295"/>
                    <a:pt x="90" y="295"/>
                  </a:cubicBezTo>
                  <a:cubicBezTo>
                    <a:pt x="90" y="297"/>
                    <a:pt x="92" y="294"/>
                    <a:pt x="93" y="296"/>
                  </a:cubicBezTo>
                  <a:cubicBezTo>
                    <a:pt x="92" y="293"/>
                    <a:pt x="92" y="293"/>
                    <a:pt x="92" y="293"/>
                  </a:cubicBezTo>
                  <a:cubicBezTo>
                    <a:pt x="94" y="295"/>
                    <a:pt x="95" y="290"/>
                    <a:pt x="96" y="293"/>
                  </a:cubicBezTo>
                  <a:cubicBezTo>
                    <a:pt x="97" y="293"/>
                    <a:pt x="96" y="294"/>
                    <a:pt x="95" y="295"/>
                  </a:cubicBezTo>
                  <a:cubicBezTo>
                    <a:pt x="96" y="298"/>
                    <a:pt x="99" y="293"/>
                    <a:pt x="100" y="296"/>
                  </a:cubicBezTo>
                  <a:cubicBezTo>
                    <a:pt x="100" y="295"/>
                    <a:pt x="99" y="293"/>
                    <a:pt x="101" y="292"/>
                  </a:cubicBezTo>
                  <a:cubicBezTo>
                    <a:pt x="101" y="294"/>
                    <a:pt x="103" y="295"/>
                    <a:pt x="103" y="295"/>
                  </a:cubicBezTo>
                  <a:cubicBezTo>
                    <a:pt x="104" y="295"/>
                    <a:pt x="104" y="294"/>
                    <a:pt x="105" y="295"/>
                  </a:cubicBezTo>
                  <a:cubicBezTo>
                    <a:pt x="104" y="296"/>
                    <a:pt x="104" y="296"/>
                    <a:pt x="104" y="296"/>
                  </a:cubicBezTo>
                  <a:cubicBezTo>
                    <a:pt x="105" y="297"/>
                    <a:pt x="106" y="296"/>
                    <a:pt x="107" y="295"/>
                  </a:cubicBezTo>
                  <a:cubicBezTo>
                    <a:pt x="108" y="297"/>
                    <a:pt x="110" y="296"/>
                    <a:pt x="111" y="297"/>
                  </a:cubicBezTo>
                  <a:cubicBezTo>
                    <a:pt x="112" y="295"/>
                    <a:pt x="113" y="299"/>
                    <a:pt x="113" y="295"/>
                  </a:cubicBezTo>
                  <a:cubicBezTo>
                    <a:pt x="114" y="296"/>
                    <a:pt x="114" y="296"/>
                    <a:pt x="114" y="296"/>
                  </a:cubicBezTo>
                  <a:cubicBezTo>
                    <a:pt x="114" y="296"/>
                    <a:pt x="115" y="294"/>
                    <a:pt x="115" y="294"/>
                  </a:cubicBezTo>
                  <a:cubicBezTo>
                    <a:pt x="115" y="296"/>
                    <a:pt x="115" y="296"/>
                    <a:pt x="115" y="296"/>
                  </a:cubicBezTo>
                  <a:cubicBezTo>
                    <a:pt x="114" y="298"/>
                    <a:pt x="117" y="296"/>
                    <a:pt x="117" y="298"/>
                  </a:cubicBezTo>
                  <a:cubicBezTo>
                    <a:pt x="116" y="296"/>
                    <a:pt x="117" y="298"/>
                    <a:pt x="118" y="296"/>
                  </a:cubicBezTo>
                  <a:cubicBezTo>
                    <a:pt x="118" y="296"/>
                    <a:pt x="118" y="296"/>
                    <a:pt x="118" y="296"/>
                  </a:cubicBezTo>
                  <a:cubicBezTo>
                    <a:pt x="120" y="296"/>
                    <a:pt x="119" y="295"/>
                    <a:pt x="120" y="295"/>
                  </a:cubicBezTo>
                  <a:cubicBezTo>
                    <a:pt x="121" y="295"/>
                    <a:pt x="120" y="297"/>
                    <a:pt x="120" y="297"/>
                  </a:cubicBezTo>
                  <a:cubicBezTo>
                    <a:pt x="120" y="298"/>
                    <a:pt x="121" y="298"/>
                    <a:pt x="122" y="297"/>
                  </a:cubicBezTo>
                  <a:cubicBezTo>
                    <a:pt x="122" y="298"/>
                    <a:pt x="122" y="298"/>
                    <a:pt x="123" y="298"/>
                  </a:cubicBezTo>
                  <a:cubicBezTo>
                    <a:pt x="123" y="298"/>
                    <a:pt x="123" y="298"/>
                    <a:pt x="123" y="298"/>
                  </a:cubicBezTo>
                  <a:cubicBezTo>
                    <a:pt x="123" y="298"/>
                    <a:pt x="124" y="298"/>
                    <a:pt x="124" y="299"/>
                  </a:cubicBezTo>
                  <a:cubicBezTo>
                    <a:pt x="123" y="300"/>
                    <a:pt x="123" y="300"/>
                    <a:pt x="123" y="300"/>
                  </a:cubicBezTo>
                  <a:cubicBezTo>
                    <a:pt x="124" y="300"/>
                    <a:pt x="125" y="299"/>
                    <a:pt x="125" y="298"/>
                  </a:cubicBezTo>
                  <a:cubicBezTo>
                    <a:pt x="127" y="300"/>
                    <a:pt x="131" y="300"/>
                    <a:pt x="132" y="300"/>
                  </a:cubicBezTo>
                  <a:cubicBezTo>
                    <a:pt x="131" y="299"/>
                    <a:pt x="131" y="301"/>
                    <a:pt x="131" y="300"/>
                  </a:cubicBezTo>
                  <a:cubicBezTo>
                    <a:pt x="132" y="300"/>
                    <a:pt x="133" y="299"/>
                    <a:pt x="133" y="300"/>
                  </a:cubicBezTo>
                  <a:cubicBezTo>
                    <a:pt x="134" y="300"/>
                    <a:pt x="133" y="301"/>
                    <a:pt x="134" y="302"/>
                  </a:cubicBezTo>
                  <a:cubicBezTo>
                    <a:pt x="133" y="302"/>
                    <a:pt x="135" y="300"/>
                    <a:pt x="134" y="300"/>
                  </a:cubicBezTo>
                  <a:cubicBezTo>
                    <a:pt x="134" y="303"/>
                    <a:pt x="138" y="301"/>
                    <a:pt x="139" y="304"/>
                  </a:cubicBezTo>
                  <a:cubicBezTo>
                    <a:pt x="139" y="303"/>
                    <a:pt x="138" y="304"/>
                    <a:pt x="137" y="305"/>
                  </a:cubicBezTo>
                  <a:cubicBezTo>
                    <a:pt x="139" y="305"/>
                    <a:pt x="141" y="305"/>
                    <a:pt x="143" y="304"/>
                  </a:cubicBezTo>
                  <a:cubicBezTo>
                    <a:pt x="142" y="305"/>
                    <a:pt x="142" y="305"/>
                    <a:pt x="141" y="305"/>
                  </a:cubicBezTo>
                  <a:cubicBezTo>
                    <a:pt x="142" y="306"/>
                    <a:pt x="143" y="307"/>
                    <a:pt x="144" y="306"/>
                  </a:cubicBezTo>
                  <a:cubicBezTo>
                    <a:pt x="145" y="305"/>
                    <a:pt x="144" y="307"/>
                    <a:pt x="144" y="306"/>
                  </a:cubicBezTo>
                  <a:cubicBezTo>
                    <a:pt x="144" y="305"/>
                    <a:pt x="146" y="305"/>
                    <a:pt x="146" y="306"/>
                  </a:cubicBezTo>
                  <a:cubicBezTo>
                    <a:pt x="146" y="306"/>
                    <a:pt x="146" y="306"/>
                    <a:pt x="146" y="306"/>
                  </a:cubicBezTo>
                  <a:cubicBezTo>
                    <a:pt x="147" y="307"/>
                    <a:pt x="147" y="306"/>
                    <a:pt x="148" y="307"/>
                  </a:cubicBezTo>
                  <a:cubicBezTo>
                    <a:pt x="148" y="308"/>
                    <a:pt x="147" y="307"/>
                    <a:pt x="147" y="308"/>
                  </a:cubicBezTo>
                  <a:cubicBezTo>
                    <a:pt x="145" y="310"/>
                    <a:pt x="147" y="311"/>
                    <a:pt x="147" y="311"/>
                  </a:cubicBezTo>
                  <a:cubicBezTo>
                    <a:pt x="149" y="311"/>
                    <a:pt x="149" y="311"/>
                    <a:pt x="149" y="311"/>
                  </a:cubicBezTo>
                  <a:cubicBezTo>
                    <a:pt x="150" y="311"/>
                    <a:pt x="148" y="312"/>
                    <a:pt x="148" y="312"/>
                  </a:cubicBezTo>
                  <a:cubicBezTo>
                    <a:pt x="154" y="312"/>
                    <a:pt x="154" y="312"/>
                    <a:pt x="154" y="312"/>
                  </a:cubicBezTo>
                  <a:cubicBezTo>
                    <a:pt x="153" y="312"/>
                    <a:pt x="152" y="314"/>
                    <a:pt x="151" y="314"/>
                  </a:cubicBezTo>
                  <a:cubicBezTo>
                    <a:pt x="152" y="315"/>
                    <a:pt x="155" y="315"/>
                    <a:pt x="157" y="315"/>
                  </a:cubicBezTo>
                  <a:cubicBezTo>
                    <a:pt x="157" y="316"/>
                    <a:pt x="158" y="317"/>
                    <a:pt x="159" y="318"/>
                  </a:cubicBezTo>
                  <a:cubicBezTo>
                    <a:pt x="158" y="319"/>
                    <a:pt x="159" y="317"/>
                    <a:pt x="158" y="318"/>
                  </a:cubicBezTo>
                  <a:cubicBezTo>
                    <a:pt x="157" y="319"/>
                    <a:pt x="157" y="319"/>
                    <a:pt x="157" y="319"/>
                  </a:cubicBezTo>
                  <a:cubicBezTo>
                    <a:pt x="156" y="318"/>
                    <a:pt x="154" y="320"/>
                    <a:pt x="153" y="320"/>
                  </a:cubicBezTo>
                  <a:cubicBezTo>
                    <a:pt x="155" y="320"/>
                    <a:pt x="154" y="323"/>
                    <a:pt x="154" y="325"/>
                  </a:cubicBezTo>
                  <a:cubicBezTo>
                    <a:pt x="157" y="323"/>
                    <a:pt x="156" y="326"/>
                    <a:pt x="159" y="325"/>
                  </a:cubicBezTo>
                  <a:cubicBezTo>
                    <a:pt x="160" y="327"/>
                    <a:pt x="157" y="327"/>
                    <a:pt x="156" y="328"/>
                  </a:cubicBezTo>
                  <a:cubicBezTo>
                    <a:pt x="158" y="329"/>
                    <a:pt x="158" y="331"/>
                    <a:pt x="158" y="333"/>
                  </a:cubicBezTo>
                  <a:cubicBezTo>
                    <a:pt x="158" y="333"/>
                    <a:pt x="158" y="333"/>
                    <a:pt x="158" y="333"/>
                  </a:cubicBezTo>
                  <a:cubicBezTo>
                    <a:pt x="159" y="334"/>
                    <a:pt x="158" y="337"/>
                    <a:pt x="161" y="338"/>
                  </a:cubicBezTo>
                  <a:cubicBezTo>
                    <a:pt x="160" y="338"/>
                    <a:pt x="160" y="338"/>
                    <a:pt x="159" y="338"/>
                  </a:cubicBezTo>
                  <a:cubicBezTo>
                    <a:pt x="159" y="340"/>
                    <a:pt x="163" y="338"/>
                    <a:pt x="162" y="340"/>
                  </a:cubicBezTo>
                  <a:cubicBezTo>
                    <a:pt x="160" y="339"/>
                    <a:pt x="160" y="339"/>
                    <a:pt x="160" y="339"/>
                  </a:cubicBezTo>
                  <a:cubicBezTo>
                    <a:pt x="162" y="340"/>
                    <a:pt x="160" y="342"/>
                    <a:pt x="162" y="343"/>
                  </a:cubicBezTo>
                  <a:cubicBezTo>
                    <a:pt x="161" y="343"/>
                    <a:pt x="161" y="343"/>
                    <a:pt x="160" y="343"/>
                  </a:cubicBezTo>
                  <a:cubicBezTo>
                    <a:pt x="161" y="344"/>
                    <a:pt x="161" y="345"/>
                    <a:pt x="163" y="346"/>
                  </a:cubicBezTo>
                  <a:cubicBezTo>
                    <a:pt x="162" y="347"/>
                    <a:pt x="161" y="346"/>
                    <a:pt x="160" y="346"/>
                  </a:cubicBezTo>
                  <a:cubicBezTo>
                    <a:pt x="160" y="347"/>
                    <a:pt x="163" y="347"/>
                    <a:pt x="162" y="348"/>
                  </a:cubicBezTo>
                  <a:cubicBezTo>
                    <a:pt x="162" y="349"/>
                    <a:pt x="161" y="349"/>
                    <a:pt x="161" y="349"/>
                  </a:cubicBezTo>
                  <a:cubicBezTo>
                    <a:pt x="162" y="350"/>
                    <a:pt x="162" y="351"/>
                    <a:pt x="163" y="352"/>
                  </a:cubicBezTo>
                  <a:cubicBezTo>
                    <a:pt x="162" y="352"/>
                    <a:pt x="162" y="353"/>
                    <a:pt x="161" y="353"/>
                  </a:cubicBezTo>
                  <a:cubicBezTo>
                    <a:pt x="161" y="360"/>
                    <a:pt x="162" y="366"/>
                    <a:pt x="164" y="372"/>
                  </a:cubicBezTo>
                  <a:cubicBezTo>
                    <a:pt x="161" y="374"/>
                    <a:pt x="162" y="371"/>
                    <a:pt x="161" y="372"/>
                  </a:cubicBezTo>
                  <a:cubicBezTo>
                    <a:pt x="163" y="372"/>
                    <a:pt x="161" y="373"/>
                    <a:pt x="162" y="375"/>
                  </a:cubicBezTo>
                  <a:cubicBezTo>
                    <a:pt x="162" y="375"/>
                    <a:pt x="162" y="375"/>
                    <a:pt x="162" y="375"/>
                  </a:cubicBezTo>
                  <a:cubicBezTo>
                    <a:pt x="162" y="376"/>
                    <a:pt x="161" y="376"/>
                    <a:pt x="162" y="377"/>
                  </a:cubicBezTo>
                  <a:cubicBezTo>
                    <a:pt x="162" y="377"/>
                    <a:pt x="162" y="377"/>
                    <a:pt x="162" y="377"/>
                  </a:cubicBezTo>
                  <a:cubicBezTo>
                    <a:pt x="164" y="378"/>
                    <a:pt x="159" y="379"/>
                    <a:pt x="162" y="379"/>
                  </a:cubicBezTo>
                  <a:cubicBezTo>
                    <a:pt x="161" y="380"/>
                    <a:pt x="161" y="380"/>
                    <a:pt x="161" y="380"/>
                  </a:cubicBezTo>
                  <a:cubicBezTo>
                    <a:pt x="163" y="381"/>
                    <a:pt x="160" y="382"/>
                    <a:pt x="162" y="383"/>
                  </a:cubicBezTo>
                  <a:cubicBezTo>
                    <a:pt x="162" y="383"/>
                    <a:pt x="162" y="383"/>
                    <a:pt x="162" y="383"/>
                  </a:cubicBezTo>
                  <a:cubicBezTo>
                    <a:pt x="161" y="384"/>
                    <a:pt x="165" y="386"/>
                    <a:pt x="163" y="386"/>
                  </a:cubicBezTo>
                  <a:cubicBezTo>
                    <a:pt x="163" y="388"/>
                    <a:pt x="164" y="389"/>
                    <a:pt x="166" y="389"/>
                  </a:cubicBezTo>
                  <a:cubicBezTo>
                    <a:pt x="165" y="390"/>
                    <a:pt x="164" y="389"/>
                    <a:pt x="163" y="389"/>
                  </a:cubicBezTo>
                  <a:cubicBezTo>
                    <a:pt x="164" y="394"/>
                    <a:pt x="164" y="400"/>
                    <a:pt x="167" y="404"/>
                  </a:cubicBezTo>
                  <a:cubicBezTo>
                    <a:pt x="166" y="404"/>
                    <a:pt x="166" y="404"/>
                    <a:pt x="165" y="404"/>
                  </a:cubicBezTo>
                  <a:cubicBezTo>
                    <a:pt x="168" y="406"/>
                    <a:pt x="163" y="409"/>
                    <a:pt x="168" y="411"/>
                  </a:cubicBezTo>
                  <a:cubicBezTo>
                    <a:pt x="170" y="412"/>
                    <a:pt x="170" y="412"/>
                    <a:pt x="170" y="412"/>
                  </a:cubicBezTo>
                  <a:cubicBezTo>
                    <a:pt x="169" y="412"/>
                    <a:pt x="168" y="412"/>
                    <a:pt x="167" y="413"/>
                  </a:cubicBezTo>
                  <a:cubicBezTo>
                    <a:pt x="168" y="413"/>
                    <a:pt x="167" y="415"/>
                    <a:pt x="169" y="416"/>
                  </a:cubicBezTo>
                  <a:cubicBezTo>
                    <a:pt x="168" y="416"/>
                    <a:pt x="168" y="416"/>
                    <a:pt x="168" y="416"/>
                  </a:cubicBezTo>
                  <a:cubicBezTo>
                    <a:pt x="167" y="417"/>
                    <a:pt x="170" y="418"/>
                    <a:pt x="169" y="419"/>
                  </a:cubicBezTo>
                  <a:cubicBezTo>
                    <a:pt x="169" y="419"/>
                    <a:pt x="169" y="419"/>
                    <a:pt x="169" y="419"/>
                  </a:cubicBezTo>
                  <a:cubicBezTo>
                    <a:pt x="166" y="425"/>
                    <a:pt x="163" y="434"/>
                    <a:pt x="168" y="438"/>
                  </a:cubicBezTo>
                  <a:cubicBezTo>
                    <a:pt x="169" y="440"/>
                    <a:pt x="166" y="439"/>
                    <a:pt x="166" y="440"/>
                  </a:cubicBezTo>
                  <a:cubicBezTo>
                    <a:pt x="170" y="444"/>
                    <a:pt x="167" y="452"/>
                    <a:pt x="173" y="453"/>
                  </a:cubicBezTo>
                  <a:cubicBezTo>
                    <a:pt x="173" y="454"/>
                    <a:pt x="173" y="454"/>
                    <a:pt x="173" y="455"/>
                  </a:cubicBezTo>
                  <a:cubicBezTo>
                    <a:pt x="173" y="455"/>
                    <a:pt x="173" y="456"/>
                    <a:pt x="174" y="456"/>
                  </a:cubicBezTo>
                  <a:cubicBezTo>
                    <a:pt x="171" y="457"/>
                    <a:pt x="174" y="460"/>
                    <a:pt x="172" y="462"/>
                  </a:cubicBezTo>
                  <a:cubicBezTo>
                    <a:pt x="175" y="462"/>
                    <a:pt x="174" y="463"/>
                    <a:pt x="174" y="464"/>
                  </a:cubicBezTo>
                  <a:cubicBezTo>
                    <a:pt x="174" y="464"/>
                    <a:pt x="173" y="464"/>
                    <a:pt x="173" y="464"/>
                  </a:cubicBezTo>
                  <a:cubicBezTo>
                    <a:pt x="173" y="466"/>
                    <a:pt x="173" y="466"/>
                    <a:pt x="172" y="468"/>
                  </a:cubicBezTo>
                  <a:cubicBezTo>
                    <a:pt x="172" y="469"/>
                    <a:pt x="174" y="469"/>
                    <a:pt x="173" y="470"/>
                  </a:cubicBezTo>
                  <a:cubicBezTo>
                    <a:pt x="171" y="471"/>
                    <a:pt x="173" y="472"/>
                    <a:pt x="172" y="473"/>
                  </a:cubicBezTo>
                  <a:cubicBezTo>
                    <a:pt x="174" y="473"/>
                    <a:pt x="175" y="474"/>
                    <a:pt x="175" y="475"/>
                  </a:cubicBezTo>
                  <a:cubicBezTo>
                    <a:pt x="172" y="475"/>
                    <a:pt x="172" y="475"/>
                    <a:pt x="172" y="475"/>
                  </a:cubicBezTo>
                  <a:cubicBezTo>
                    <a:pt x="174" y="477"/>
                    <a:pt x="170" y="481"/>
                    <a:pt x="174" y="485"/>
                  </a:cubicBezTo>
                  <a:cubicBezTo>
                    <a:pt x="172" y="485"/>
                    <a:pt x="172" y="485"/>
                    <a:pt x="172" y="485"/>
                  </a:cubicBezTo>
                  <a:cubicBezTo>
                    <a:pt x="174" y="488"/>
                    <a:pt x="173" y="491"/>
                    <a:pt x="176" y="494"/>
                  </a:cubicBezTo>
                  <a:cubicBezTo>
                    <a:pt x="175" y="495"/>
                    <a:pt x="175" y="496"/>
                    <a:pt x="175" y="497"/>
                  </a:cubicBezTo>
                  <a:cubicBezTo>
                    <a:pt x="176" y="498"/>
                    <a:pt x="176" y="499"/>
                    <a:pt x="178" y="499"/>
                  </a:cubicBezTo>
                  <a:cubicBezTo>
                    <a:pt x="178" y="500"/>
                    <a:pt x="177" y="500"/>
                    <a:pt x="177" y="500"/>
                  </a:cubicBezTo>
                  <a:cubicBezTo>
                    <a:pt x="176" y="501"/>
                    <a:pt x="174" y="504"/>
                    <a:pt x="177" y="504"/>
                  </a:cubicBezTo>
                  <a:cubicBezTo>
                    <a:pt x="175" y="505"/>
                    <a:pt x="175" y="505"/>
                    <a:pt x="175" y="505"/>
                  </a:cubicBezTo>
                  <a:cubicBezTo>
                    <a:pt x="177" y="506"/>
                    <a:pt x="179" y="507"/>
                    <a:pt x="177" y="508"/>
                  </a:cubicBezTo>
                  <a:cubicBezTo>
                    <a:pt x="178" y="509"/>
                    <a:pt x="179" y="510"/>
                    <a:pt x="181" y="509"/>
                  </a:cubicBezTo>
                  <a:cubicBezTo>
                    <a:pt x="181" y="510"/>
                    <a:pt x="178" y="510"/>
                    <a:pt x="180" y="510"/>
                  </a:cubicBezTo>
                  <a:cubicBezTo>
                    <a:pt x="178" y="510"/>
                    <a:pt x="178" y="510"/>
                    <a:pt x="178" y="510"/>
                  </a:cubicBezTo>
                  <a:cubicBezTo>
                    <a:pt x="177" y="513"/>
                    <a:pt x="179" y="515"/>
                    <a:pt x="180" y="518"/>
                  </a:cubicBezTo>
                  <a:cubicBezTo>
                    <a:pt x="178" y="519"/>
                    <a:pt x="181" y="520"/>
                    <a:pt x="179" y="522"/>
                  </a:cubicBezTo>
                  <a:cubicBezTo>
                    <a:pt x="181" y="523"/>
                    <a:pt x="179" y="525"/>
                    <a:pt x="182" y="525"/>
                  </a:cubicBezTo>
                  <a:cubicBezTo>
                    <a:pt x="181" y="525"/>
                    <a:pt x="181" y="525"/>
                    <a:pt x="181" y="525"/>
                  </a:cubicBezTo>
                  <a:cubicBezTo>
                    <a:pt x="181" y="526"/>
                    <a:pt x="181" y="528"/>
                    <a:pt x="180" y="530"/>
                  </a:cubicBezTo>
                  <a:cubicBezTo>
                    <a:pt x="180" y="531"/>
                    <a:pt x="182" y="530"/>
                    <a:pt x="183" y="531"/>
                  </a:cubicBezTo>
                  <a:cubicBezTo>
                    <a:pt x="182" y="531"/>
                    <a:pt x="182" y="531"/>
                    <a:pt x="182" y="531"/>
                  </a:cubicBezTo>
                  <a:cubicBezTo>
                    <a:pt x="183" y="532"/>
                    <a:pt x="185" y="532"/>
                    <a:pt x="186" y="532"/>
                  </a:cubicBezTo>
                  <a:cubicBezTo>
                    <a:pt x="185" y="533"/>
                    <a:pt x="186" y="533"/>
                    <a:pt x="185" y="533"/>
                  </a:cubicBezTo>
                  <a:cubicBezTo>
                    <a:pt x="185" y="533"/>
                    <a:pt x="183" y="533"/>
                    <a:pt x="181" y="532"/>
                  </a:cubicBezTo>
                  <a:cubicBezTo>
                    <a:pt x="181" y="534"/>
                    <a:pt x="184" y="534"/>
                    <a:pt x="182" y="535"/>
                  </a:cubicBezTo>
                  <a:cubicBezTo>
                    <a:pt x="182" y="536"/>
                    <a:pt x="182" y="536"/>
                    <a:pt x="184" y="536"/>
                  </a:cubicBezTo>
                  <a:cubicBezTo>
                    <a:pt x="184" y="536"/>
                    <a:pt x="183" y="537"/>
                    <a:pt x="182" y="537"/>
                  </a:cubicBezTo>
                  <a:cubicBezTo>
                    <a:pt x="183" y="537"/>
                    <a:pt x="183" y="538"/>
                    <a:pt x="184" y="538"/>
                  </a:cubicBezTo>
                  <a:cubicBezTo>
                    <a:pt x="184" y="538"/>
                    <a:pt x="184" y="537"/>
                    <a:pt x="184" y="537"/>
                  </a:cubicBezTo>
                  <a:cubicBezTo>
                    <a:pt x="185" y="537"/>
                    <a:pt x="185" y="538"/>
                    <a:pt x="187" y="538"/>
                  </a:cubicBezTo>
                  <a:cubicBezTo>
                    <a:pt x="187" y="537"/>
                    <a:pt x="186" y="537"/>
                    <a:pt x="186" y="537"/>
                  </a:cubicBezTo>
                  <a:cubicBezTo>
                    <a:pt x="188" y="537"/>
                    <a:pt x="188" y="538"/>
                    <a:pt x="187" y="538"/>
                  </a:cubicBezTo>
                  <a:cubicBezTo>
                    <a:pt x="186" y="539"/>
                    <a:pt x="185" y="538"/>
                    <a:pt x="184" y="539"/>
                  </a:cubicBezTo>
                  <a:cubicBezTo>
                    <a:pt x="188" y="540"/>
                    <a:pt x="188" y="540"/>
                    <a:pt x="188" y="540"/>
                  </a:cubicBezTo>
                  <a:cubicBezTo>
                    <a:pt x="186" y="540"/>
                    <a:pt x="187" y="539"/>
                    <a:pt x="189" y="539"/>
                  </a:cubicBezTo>
                  <a:cubicBezTo>
                    <a:pt x="188" y="538"/>
                    <a:pt x="188" y="538"/>
                    <a:pt x="188" y="538"/>
                  </a:cubicBezTo>
                  <a:cubicBezTo>
                    <a:pt x="189" y="538"/>
                    <a:pt x="189" y="538"/>
                    <a:pt x="189" y="538"/>
                  </a:cubicBezTo>
                  <a:cubicBezTo>
                    <a:pt x="189" y="537"/>
                    <a:pt x="190" y="536"/>
                    <a:pt x="189" y="535"/>
                  </a:cubicBezTo>
                  <a:cubicBezTo>
                    <a:pt x="187" y="536"/>
                    <a:pt x="187" y="536"/>
                    <a:pt x="187" y="536"/>
                  </a:cubicBezTo>
                  <a:cubicBezTo>
                    <a:pt x="187" y="535"/>
                    <a:pt x="185" y="535"/>
                    <a:pt x="187" y="534"/>
                  </a:cubicBezTo>
                  <a:cubicBezTo>
                    <a:pt x="187" y="534"/>
                    <a:pt x="188" y="534"/>
                    <a:pt x="189" y="534"/>
                  </a:cubicBezTo>
                  <a:cubicBezTo>
                    <a:pt x="189" y="534"/>
                    <a:pt x="188" y="533"/>
                    <a:pt x="188" y="533"/>
                  </a:cubicBezTo>
                  <a:cubicBezTo>
                    <a:pt x="191" y="533"/>
                    <a:pt x="191" y="533"/>
                    <a:pt x="191" y="533"/>
                  </a:cubicBezTo>
                  <a:cubicBezTo>
                    <a:pt x="187" y="533"/>
                    <a:pt x="189" y="532"/>
                    <a:pt x="189" y="531"/>
                  </a:cubicBezTo>
                  <a:cubicBezTo>
                    <a:pt x="189" y="531"/>
                    <a:pt x="189" y="531"/>
                    <a:pt x="189" y="531"/>
                  </a:cubicBezTo>
                  <a:cubicBezTo>
                    <a:pt x="190" y="530"/>
                    <a:pt x="188" y="532"/>
                    <a:pt x="188" y="531"/>
                  </a:cubicBezTo>
                  <a:cubicBezTo>
                    <a:pt x="188" y="530"/>
                    <a:pt x="191" y="530"/>
                    <a:pt x="192" y="530"/>
                  </a:cubicBezTo>
                  <a:cubicBezTo>
                    <a:pt x="191" y="529"/>
                    <a:pt x="189" y="527"/>
                    <a:pt x="191" y="526"/>
                  </a:cubicBezTo>
                  <a:cubicBezTo>
                    <a:pt x="190" y="525"/>
                    <a:pt x="189" y="524"/>
                    <a:pt x="188" y="524"/>
                  </a:cubicBezTo>
                  <a:cubicBezTo>
                    <a:pt x="188" y="523"/>
                    <a:pt x="191" y="523"/>
                    <a:pt x="190" y="523"/>
                  </a:cubicBezTo>
                  <a:cubicBezTo>
                    <a:pt x="190" y="523"/>
                    <a:pt x="191" y="522"/>
                    <a:pt x="192" y="522"/>
                  </a:cubicBezTo>
                  <a:cubicBezTo>
                    <a:pt x="191" y="522"/>
                    <a:pt x="192" y="521"/>
                    <a:pt x="190" y="522"/>
                  </a:cubicBezTo>
                  <a:cubicBezTo>
                    <a:pt x="190" y="520"/>
                    <a:pt x="191" y="519"/>
                    <a:pt x="190" y="518"/>
                  </a:cubicBezTo>
                  <a:cubicBezTo>
                    <a:pt x="190" y="518"/>
                    <a:pt x="192" y="518"/>
                    <a:pt x="193" y="518"/>
                  </a:cubicBezTo>
                  <a:cubicBezTo>
                    <a:pt x="191" y="517"/>
                    <a:pt x="190" y="516"/>
                    <a:pt x="190" y="515"/>
                  </a:cubicBezTo>
                  <a:cubicBezTo>
                    <a:pt x="189" y="515"/>
                    <a:pt x="189" y="516"/>
                    <a:pt x="187" y="516"/>
                  </a:cubicBezTo>
                  <a:cubicBezTo>
                    <a:pt x="187" y="516"/>
                    <a:pt x="186" y="516"/>
                    <a:pt x="186" y="515"/>
                  </a:cubicBezTo>
                  <a:cubicBezTo>
                    <a:pt x="188" y="515"/>
                    <a:pt x="191" y="515"/>
                    <a:pt x="191" y="514"/>
                  </a:cubicBezTo>
                  <a:cubicBezTo>
                    <a:pt x="193" y="514"/>
                    <a:pt x="190" y="515"/>
                    <a:pt x="193" y="515"/>
                  </a:cubicBezTo>
                  <a:cubicBezTo>
                    <a:pt x="195" y="515"/>
                    <a:pt x="196" y="517"/>
                    <a:pt x="194" y="517"/>
                  </a:cubicBezTo>
                  <a:cubicBezTo>
                    <a:pt x="197" y="518"/>
                    <a:pt x="195" y="516"/>
                    <a:pt x="197" y="516"/>
                  </a:cubicBezTo>
                  <a:cubicBezTo>
                    <a:pt x="197" y="516"/>
                    <a:pt x="195" y="515"/>
                    <a:pt x="195" y="514"/>
                  </a:cubicBezTo>
                  <a:cubicBezTo>
                    <a:pt x="194" y="514"/>
                    <a:pt x="194" y="515"/>
                    <a:pt x="193" y="514"/>
                  </a:cubicBezTo>
                  <a:cubicBezTo>
                    <a:pt x="190" y="514"/>
                    <a:pt x="194" y="513"/>
                    <a:pt x="194" y="513"/>
                  </a:cubicBezTo>
                  <a:cubicBezTo>
                    <a:pt x="195" y="513"/>
                    <a:pt x="195" y="513"/>
                    <a:pt x="195" y="513"/>
                  </a:cubicBezTo>
                  <a:cubicBezTo>
                    <a:pt x="196" y="512"/>
                    <a:pt x="194" y="512"/>
                    <a:pt x="194" y="511"/>
                  </a:cubicBezTo>
                  <a:cubicBezTo>
                    <a:pt x="197" y="511"/>
                    <a:pt x="195" y="513"/>
                    <a:pt x="197" y="513"/>
                  </a:cubicBezTo>
                  <a:cubicBezTo>
                    <a:pt x="199" y="512"/>
                    <a:pt x="199" y="512"/>
                    <a:pt x="199" y="512"/>
                  </a:cubicBezTo>
                  <a:cubicBezTo>
                    <a:pt x="199" y="511"/>
                    <a:pt x="196" y="512"/>
                    <a:pt x="197" y="511"/>
                  </a:cubicBezTo>
                  <a:cubicBezTo>
                    <a:pt x="198" y="511"/>
                    <a:pt x="198" y="511"/>
                    <a:pt x="198" y="511"/>
                  </a:cubicBezTo>
                  <a:cubicBezTo>
                    <a:pt x="197" y="510"/>
                    <a:pt x="197" y="510"/>
                    <a:pt x="197" y="510"/>
                  </a:cubicBezTo>
                  <a:cubicBezTo>
                    <a:pt x="196" y="510"/>
                    <a:pt x="194" y="510"/>
                    <a:pt x="195" y="511"/>
                  </a:cubicBezTo>
                  <a:cubicBezTo>
                    <a:pt x="191" y="511"/>
                    <a:pt x="194" y="511"/>
                    <a:pt x="193" y="510"/>
                  </a:cubicBezTo>
                  <a:cubicBezTo>
                    <a:pt x="192" y="509"/>
                    <a:pt x="194" y="510"/>
                    <a:pt x="192" y="510"/>
                  </a:cubicBezTo>
                  <a:cubicBezTo>
                    <a:pt x="190" y="510"/>
                    <a:pt x="190" y="510"/>
                    <a:pt x="190" y="509"/>
                  </a:cubicBezTo>
                  <a:cubicBezTo>
                    <a:pt x="190" y="508"/>
                    <a:pt x="192" y="509"/>
                    <a:pt x="193" y="508"/>
                  </a:cubicBezTo>
                  <a:cubicBezTo>
                    <a:pt x="193" y="508"/>
                    <a:pt x="193" y="509"/>
                    <a:pt x="192" y="509"/>
                  </a:cubicBezTo>
                  <a:cubicBezTo>
                    <a:pt x="194" y="510"/>
                    <a:pt x="196" y="508"/>
                    <a:pt x="197" y="509"/>
                  </a:cubicBezTo>
                  <a:cubicBezTo>
                    <a:pt x="198" y="508"/>
                    <a:pt x="196" y="508"/>
                    <a:pt x="196" y="508"/>
                  </a:cubicBezTo>
                  <a:cubicBezTo>
                    <a:pt x="195" y="508"/>
                    <a:pt x="194" y="508"/>
                    <a:pt x="193" y="508"/>
                  </a:cubicBezTo>
                  <a:cubicBezTo>
                    <a:pt x="188" y="507"/>
                    <a:pt x="197" y="507"/>
                    <a:pt x="196" y="506"/>
                  </a:cubicBezTo>
                  <a:cubicBezTo>
                    <a:pt x="193" y="506"/>
                    <a:pt x="191" y="504"/>
                    <a:pt x="188" y="506"/>
                  </a:cubicBezTo>
                  <a:cubicBezTo>
                    <a:pt x="187" y="505"/>
                    <a:pt x="187" y="505"/>
                    <a:pt x="187" y="505"/>
                  </a:cubicBezTo>
                  <a:cubicBezTo>
                    <a:pt x="189" y="505"/>
                    <a:pt x="189" y="504"/>
                    <a:pt x="191" y="504"/>
                  </a:cubicBezTo>
                  <a:cubicBezTo>
                    <a:pt x="191" y="504"/>
                    <a:pt x="191" y="504"/>
                    <a:pt x="191" y="504"/>
                  </a:cubicBezTo>
                  <a:cubicBezTo>
                    <a:pt x="193" y="504"/>
                    <a:pt x="193" y="504"/>
                    <a:pt x="193" y="504"/>
                  </a:cubicBezTo>
                  <a:cubicBezTo>
                    <a:pt x="195" y="504"/>
                    <a:pt x="196" y="503"/>
                    <a:pt x="197" y="503"/>
                  </a:cubicBezTo>
                  <a:cubicBezTo>
                    <a:pt x="196" y="502"/>
                    <a:pt x="195" y="503"/>
                    <a:pt x="194" y="502"/>
                  </a:cubicBezTo>
                  <a:cubicBezTo>
                    <a:pt x="195" y="502"/>
                    <a:pt x="195" y="502"/>
                    <a:pt x="196" y="502"/>
                  </a:cubicBezTo>
                  <a:cubicBezTo>
                    <a:pt x="195" y="502"/>
                    <a:pt x="193" y="503"/>
                    <a:pt x="193" y="502"/>
                  </a:cubicBezTo>
                  <a:cubicBezTo>
                    <a:pt x="193" y="501"/>
                    <a:pt x="195" y="500"/>
                    <a:pt x="195" y="501"/>
                  </a:cubicBezTo>
                  <a:cubicBezTo>
                    <a:pt x="197" y="501"/>
                    <a:pt x="197" y="501"/>
                    <a:pt x="197" y="501"/>
                  </a:cubicBezTo>
                  <a:cubicBezTo>
                    <a:pt x="195" y="501"/>
                    <a:pt x="198" y="501"/>
                    <a:pt x="197" y="500"/>
                  </a:cubicBezTo>
                  <a:cubicBezTo>
                    <a:pt x="196" y="500"/>
                    <a:pt x="194" y="500"/>
                    <a:pt x="193" y="500"/>
                  </a:cubicBezTo>
                  <a:cubicBezTo>
                    <a:pt x="192" y="499"/>
                    <a:pt x="194" y="499"/>
                    <a:pt x="193" y="499"/>
                  </a:cubicBezTo>
                  <a:cubicBezTo>
                    <a:pt x="195" y="500"/>
                    <a:pt x="195" y="500"/>
                    <a:pt x="195" y="500"/>
                  </a:cubicBezTo>
                  <a:cubicBezTo>
                    <a:pt x="194" y="499"/>
                    <a:pt x="198" y="499"/>
                    <a:pt x="197" y="498"/>
                  </a:cubicBezTo>
                  <a:cubicBezTo>
                    <a:pt x="195" y="498"/>
                    <a:pt x="195" y="498"/>
                    <a:pt x="195" y="498"/>
                  </a:cubicBezTo>
                  <a:cubicBezTo>
                    <a:pt x="196" y="498"/>
                    <a:pt x="196" y="498"/>
                    <a:pt x="197" y="498"/>
                  </a:cubicBezTo>
                  <a:cubicBezTo>
                    <a:pt x="196" y="498"/>
                    <a:pt x="196" y="497"/>
                    <a:pt x="196" y="497"/>
                  </a:cubicBezTo>
                  <a:cubicBezTo>
                    <a:pt x="197" y="497"/>
                    <a:pt x="197" y="497"/>
                    <a:pt x="197" y="497"/>
                  </a:cubicBezTo>
                  <a:cubicBezTo>
                    <a:pt x="196" y="497"/>
                    <a:pt x="193" y="496"/>
                    <a:pt x="196" y="496"/>
                  </a:cubicBezTo>
                  <a:cubicBezTo>
                    <a:pt x="193" y="496"/>
                    <a:pt x="196" y="496"/>
                    <a:pt x="194" y="497"/>
                  </a:cubicBezTo>
                  <a:cubicBezTo>
                    <a:pt x="192" y="497"/>
                    <a:pt x="193" y="496"/>
                    <a:pt x="192" y="496"/>
                  </a:cubicBezTo>
                  <a:cubicBezTo>
                    <a:pt x="195" y="496"/>
                    <a:pt x="192" y="495"/>
                    <a:pt x="192" y="495"/>
                  </a:cubicBezTo>
                  <a:cubicBezTo>
                    <a:pt x="193" y="494"/>
                    <a:pt x="194" y="494"/>
                    <a:pt x="194" y="494"/>
                  </a:cubicBezTo>
                  <a:cubicBezTo>
                    <a:pt x="193" y="494"/>
                    <a:pt x="193" y="494"/>
                    <a:pt x="193" y="494"/>
                  </a:cubicBezTo>
                  <a:cubicBezTo>
                    <a:pt x="196" y="493"/>
                    <a:pt x="192" y="493"/>
                    <a:pt x="193" y="492"/>
                  </a:cubicBezTo>
                  <a:cubicBezTo>
                    <a:pt x="194" y="492"/>
                    <a:pt x="195" y="492"/>
                    <a:pt x="196" y="492"/>
                  </a:cubicBezTo>
                  <a:cubicBezTo>
                    <a:pt x="193" y="493"/>
                    <a:pt x="193" y="491"/>
                    <a:pt x="191" y="491"/>
                  </a:cubicBezTo>
                  <a:cubicBezTo>
                    <a:pt x="192" y="490"/>
                    <a:pt x="194" y="492"/>
                    <a:pt x="196" y="491"/>
                  </a:cubicBezTo>
                  <a:cubicBezTo>
                    <a:pt x="194" y="491"/>
                    <a:pt x="197" y="490"/>
                    <a:pt x="195" y="490"/>
                  </a:cubicBezTo>
                  <a:cubicBezTo>
                    <a:pt x="194" y="491"/>
                    <a:pt x="193" y="490"/>
                    <a:pt x="192" y="490"/>
                  </a:cubicBezTo>
                  <a:cubicBezTo>
                    <a:pt x="192" y="489"/>
                    <a:pt x="193" y="490"/>
                    <a:pt x="194" y="489"/>
                  </a:cubicBezTo>
                  <a:cubicBezTo>
                    <a:pt x="193" y="489"/>
                    <a:pt x="191" y="488"/>
                    <a:pt x="191" y="489"/>
                  </a:cubicBezTo>
                  <a:cubicBezTo>
                    <a:pt x="191" y="488"/>
                    <a:pt x="189" y="488"/>
                    <a:pt x="190" y="487"/>
                  </a:cubicBezTo>
                  <a:cubicBezTo>
                    <a:pt x="192" y="487"/>
                    <a:pt x="191" y="488"/>
                    <a:pt x="192" y="488"/>
                  </a:cubicBezTo>
                  <a:cubicBezTo>
                    <a:pt x="192" y="487"/>
                    <a:pt x="188" y="488"/>
                    <a:pt x="187" y="487"/>
                  </a:cubicBezTo>
                  <a:cubicBezTo>
                    <a:pt x="187" y="487"/>
                    <a:pt x="184" y="487"/>
                    <a:pt x="183" y="486"/>
                  </a:cubicBezTo>
                  <a:cubicBezTo>
                    <a:pt x="183" y="485"/>
                    <a:pt x="184" y="487"/>
                    <a:pt x="186" y="486"/>
                  </a:cubicBezTo>
                  <a:cubicBezTo>
                    <a:pt x="185" y="486"/>
                    <a:pt x="185" y="486"/>
                    <a:pt x="185" y="486"/>
                  </a:cubicBezTo>
                  <a:cubicBezTo>
                    <a:pt x="188" y="485"/>
                    <a:pt x="190" y="487"/>
                    <a:pt x="193" y="486"/>
                  </a:cubicBezTo>
                  <a:cubicBezTo>
                    <a:pt x="192" y="486"/>
                    <a:pt x="192" y="486"/>
                    <a:pt x="192" y="486"/>
                  </a:cubicBezTo>
                  <a:cubicBezTo>
                    <a:pt x="195" y="486"/>
                    <a:pt x="195" y="486"/>
                    <a:pt x="195" y="486"/>
                  </a:cubicBezTo>
                  <a:cubicBezTo>
                    <a:pt x="193" y="486"/>
                    <a:pt x="194" y="485"/>
                    <a:pt x="194" y="484"/>
                  </a:cubicBezTo>
                  <a:cubicBezTo>
                    <a:pt x="192" y="484"/>
                    <a:pt x="194" y="485"/>
                    <a:pt x="193" y="485"/>
                  </a:cubicBezTo>
                  <a:cubicBezTo>
                    <a:pt x="192" y="484"/>
                    <a:pt x="190" y="484"/>
                    <a:pt x="191" y="483"/>
                  </a:cubicBezTo>
                  <a:cubicBezTo>
                    <a:pt x="192" y="484"/>
                    <a:pt x="193" y="483"/>
                    <a:pt x="194" y="483"/>
                  </a:cubicBezTo>
                  <a:cubicBezTo>
                    <a:pt x="195" y="483"/>
                    <a:pt x="192" y="483"/>
                    <a:pt x="193" y="482"/>
                  </a:cubicBezTo>
                  <a:cubicBezTo>
                    <a:pt x="194" y="483"/>
                    <a:pt x="194" y="483"/>
                    <a:pt x="194" y="483"/>
                  </a:cubicBezTo>
                  <a:cubicBezTo>
                    <a:pt x="194" y="480"/>
                    <a:pt x="194" y="478"/>
                    <a:pt x="190" y="476"/>
                  </a:cubicBezTo>
                  <a:cubicBezTo>
                    <a:pt x="191" y="475"/>
                    <a:pt x="191" y="475"/>
                    <a:pt x="193" y="474"/>
                  </a:cubicBezTo>
                  <a:cubicBezTo>
                    <a:pt x="192" y="474"/>
                    <a:pt x="191" y="474"/>
                    <a:pt x="191" y="473"/>
                  </a:cubicBezTo>
                  <a:cubicBezTo>
                    <a:pt x="193" y="473"/>
                    <a:pt x="193" y="473"/>
                    <a:pt x="193" y="473"/>
                  </a:cubicBezTo>
                  <a:cubicBezTo>
                    <a:pt x="194" y="472"/>
                    <a:pt x="192" y="472"/>
                    <a:pt x="191" y="471"/>
                  </a:cubicBezTo>
                  <a:cubicBezTo>
                    <a:pt x="193" y="471"/>
                    <a:pt x="193" y="471"/>
                    <a:pt x="193" y="471"/>
                  </a:cubicBezTo>
                  <a:cubicBezTo>
                    <a:pt x="194" y="471"/>
                    <a:pt x="192" y="470"/>
                    <a:pt x="191" y="470"/>
                  </a:cubicBezTo>
                  <a:cubicBezTo>
                    <a:pt x="193" y="470"/>
                    <a:pt x="193" y="470"/>
                    <a:pt x="193" y="470"/>
                  </a:cubicBezTo>
                  <a:cubicBezTo>
                    <a:pt x="191" y="470"/>
                    <a:pt x="191" y="470"/>
                    <a:pt x="191" y="470"/>
                  </a:cubicBezTo>
                  <a:cubicBezTo>
                    <a:pt x="191" y="469"/>
                    <a:pt x="191" y="468"/>
                    <a:pt x="193" y="469"/>
                  </a:cubicBezTo>
                  <a:cubicBezTo>
                    <a:pt x="193" y="469"/>
                    <a:pt x="192" y="468"/>
                    <a:pt x="192" y="468"/>
                  </a:cubicBezTo>
                  <a:cubicBezTo>
                    <a:pt x="193" y="468"/>
                    <a:pt x="193" y="467"/>
                    <a:pt x="193" y="466"/>
                  </a:cubicBezTo>
                  <a:cubicBezTo>
                    <a:pt x="192" y="466"/>
                    <a:pt x="191" y="466"/>
                    <a:pt x="190" y="466"/>
                  </a:cubicBezTo>
                  <a:cubicBezTo>
                    <a:pt x="188" y="465"/>
                    <a:pt x="190" y="466"/>
                    <a:pt x="189" y="465"/>
                  </a:cubicBezTo>
                  <a:cubicBezTo>
                    <a:pt x="190" y="465"/>
                    <a:pt x="191" y="465"/>
                    <a:pt x="192" y="465"/>
                  </a:cubicBezTo>
                  <a:cubicBezTo>
                    <a:pt x="195" y="465"/>
                    <a:pt x="192" y="462"/>
                    <a:pt x="193" y="461"/>
                  </a:cubicBezTo>
                  <a:cubicBezTo>
                    <a:pt x="192" y="460"/>
                    <a:pt x="192" y="460"/>
                    <a:pt x="192" y="460"/>
                  </a:cubicBezTo>
                  <a:cubicBezTo>
                    <a:pt x="195" y="460"/>
                    <a:pt x="193" y="459"/>
                    <a:pt x="194" y="458"/>
                  </a:cubicBezTo>
                  <a:cubicBezTo>
                    <a:pt x="193" y="458"/>
                    <a:pt x="191" y="457"/>
                    <a:pt x="191" y="456"/>
                  </a:cubicBezTo>
                  <a:cubicBezTo>
                    <a:pt x="189" y="455"/>
                    <a:pt x="193" y="457"/>
                    <a:pt x="195" y="457"/>
                  </a:cubicBezTo>
                  <a:cubicBezTo>
                    <a:pt x="194" y="456"/>
                    <a:pt x="194" y="456"/>
                    <a:pt x="194" y="456"/>
                  </a:cubicBezTo>
                  <a:cubicBezTo>
                    <a:pt x="194" y="456"/>
                    <a:pt x="194" y="456"/>
                    <a:pt x="194" y="456"/>
                  </a:cubicBezTo>
                  <a:cubicBezTo>
                    <a:pt x="194" y="455"/>
                    <a:pt x="193" y="454"/>
                    <a:pt x="194" y="454"/>
                  </a:cubicBezTo>
                  <a:cubicBezTo>
                    <a:pt x="194" y="454"/>
                    <a:pt x="194" y="454"/>
                    <a:pt x="194" y="454"/>
                  </a:cubicBezTo>
                  <a:cubicBezTo>
                    <a:pt x="195" y="454"/>
                    <a:pt x="196" y="455"/>
                    <a:pt x="196" y="454"/>
                  </a:cubicBezTo>
                  <a:cubicBezTo>
                    <a:pt x="194" y="453"/>
                    <a:pt x="196" y="453"/>
                    <a:pt x="194" y="452"/>
                  </a:cubicBezTo>
                  <a:cubicBezTo>
                    <a:pt x="195" y="452"/>
                    <a:pt x="195" y="452"/>
                    <a:pt x="195" y="452"/>
                  </a:cubicBezTo>
                  <a:cubicBezTo>
                    <a:pt x="194" y="451"/>
                    <a:pt x="194" y="451"/>
                    <a:pt x="194" y="451"/>
                  </a:cubicBezTo>
                  <a:cubicBezTo>
                    <a:pt x="195" y="451"/>
                    <a:pt x="195" y="451"/>
                    <a:pt x="195" y="451"/>
                  </a:cubicBezTo>
                  <a:cubicBezTo>
                    <a:pt x="196" y="453"/>
                    <a:pt x="196" y="453"/>
                    <a:pt x="196" y="453"/>
                  </a:cubicBezTo>
                  <a:cubicBezTo>
                    <a:pt x="197" y="452"/>
                    <a:pt x="195" y="452"/>
                    <a:pt x="194" y="451"/>
                  </a:cubicBezTo>
                  <a:cubicBezTo>
                    <a:pt x="193" y="450"/>
                    <a:pt x="195" y="450"/>
                    <a:pt x="195" y="451"/>
                  </a:cubicBezTo>
                  <a:cubicBezTo>
                    <a:pt x="196" y="451"/>
                    <a:pt x="195" y="451"/>
                    <a:pt x="195" y="451"/>
                  </a:cubicBezTo>
                  <a:cubicBezTo>
                    <a:pt x="196" y="452"/>
                    <a:pt x="196" y="451"/>
                    <a:pt x="196" y="452"/>
                  </a:cubicBezTo>
                  <a:cubicBezTo>
                    <a:pt x="196" y="451"/>
                    <a:pt x="195" y="450"/>
                    <a:pt x="195" y="450"/>
                  </a:cubicBezTo>
                  <a:cubicBezTo>
                    <a:pt x="195" y="451"/>
                    <a:pt x="196" y="450"/>
                    <a:pt x="197" y="451"/>
                  </a:cubicBezTo>
                  <a:cubicBezTo>
                    <a:pt x="196" y="450"/>
                    <a:pt x="197" y="450"/>
                    <a:pt x="196" y="450"/>
                  </a:cubicBezTo>
                  <a:cubicBezTo>
                    <a:pt x="196" y="450"/>
                    <a:pt x="195" y="449"/>
                    <a:pt x="194" y="449"/>
                  </a:cubicBezTo>
                  <a:cubicBezTo>
                    <a:pt x="194" y="448"/>
                    <a:pt x="194" y="448"/>
                    <a:pt x="195" y="448"/>
                  </a:cubicBezTo>
                  <a:cubicBezTo>
                    <a:pt x="195" y="449"/>
                    <a:pt x="195" y="449"/>
                    <a:pt x="195" y="449"/>
                  </a:cubicBezTo>
                  <a:cubicBezTo>
                    <a:pt x="195" y="448"/>
                    <a:pt x="196" y="448"/>
                    <a:pt x="194" y="447"/>
                  </a:cubicBezTo>
                  <a:cubicBezTo>
                    <a:pt x="196" y="449"/>
                    <a:pt x="196" y="449"/>
                    <a:pt x="196" y="449"/>
                  </a:cubicBezTo>
                  <a:cubicBezTo>
                    <a:pt x="196" y="448"/>
                    <a:pt x="196" y="448"/>
                    <a:pt x="196" y="447"/>
                  </a:cubicBezTo>
                  <a:cubicBezTo>
                    <a:pt x="197" y="448"/>
                    <a:pt x="198" y="450"/>
                    <a:pt x="199" y="450"/>
                  </a:cubicBezTo>
                  <a:cubicBezTo>
                    <a:pt x="198" y="448"/>
                    <a:pt x="198" y="448"/>
                    <a:pt x="198" y="448"/>
                  </a:cubicBezTo>
                  <a:cubicBezTo>
                    <a:pt x="199" y="448"/>
                    <a:pt x="199" y="448"/>
                    <a:pt x="199" y="449"/>
                  </a:cubicBezTo>
                  <a:cubicBezTo>
                    <a:pt x="200" y="449"/>
                    <a:pt x="198" y="444"/>
                    <a:pt x="199" y="445"/>
                  </a:cubicBezTo>
                  <a:cubicBezTo>
                    <a:pt x="200" y="447"/>
                    <a:pt x="200" y="447"/>
                    <a:pt x="201" y="447"/>
                  </a:cubicBezTo>
                  <a:cubicBezTo>
                    <a:pt x="200" y="446"/>
                    <a:pt x="200" y="446"/>
                    <a:pt x="200" y="446"/>
                  </a:cubicBezTo>
                  <a:cubicBezTo>
                    <a:pt x="200" y="446"/>
                    <a:pt x="201" y="448"/>
                    <a:pt x="200" y="447"/>
                  </a:cubicBezTo>
                  <a:cubicBezTo>
                    <a:pt x="199" y="446"/>
                    <a:pt x="200" y="446"/>
                    <a:pt x="200" y="445"/>
                  </a:cubicBezTo>
                  <a:cubicBezTo>
                    <a:pt x="200" y="446"/>
                    <a:pt x="201" y="447"/>
                    <a:pt x="202" y="447"/>
                  </a:cubicBezTo>
                  <a:cubicBezTo>
                    <a:pt x="202" y="447"/>
                    <a:pt x="202" y="447"/>
                    <a:pt x="202" y="447"/>
                  </a:cubicBezTo>
                  <a:cubicBezTo>
                    <a:pt x="205" y="449"/>
                    <a:pt x="200" y="450"/>
                    <a:pt x="204" y="454"/>
                  </a:cubicBezTo>
                  <a:cubicBezTo>
                    <a:pt x="205" y="456"/>
                    <a:pt x="206" y="463"/>
                    <a:pt x="206" y="463"/>
                  </a:cubicBezTo>
                  <a:cubicBezTo>
                    <a:pt x="214" y="451"/>
                    <a:pt x="212" y="449"/>
                    <a:pt x="214" y="446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214" y="446"/>
                    <a:pt x="214" y="446"/>
                    <a:pt x="214" y="446"/>
                  </a:cubicBezTo>
                  <a:cubicBezTo>
                    <a:pt x="214" y="446"/>
                    <a:pt x="215" y="446"/>
                    <a:pt x="215" y="446"/>
                  </a:cubicBezTo>
                  <a:cubicBezTo>
                    <a:pt x="215" y="446"/>
                    <a:pt x="215" y="447"/>
                    <a:pt x="216" y="445"/>
                  </a:cubicBezTo>
                  <a:cubicBezTo>
                    <a:pt x="216" y="445"/>
                    <a:pt x="216" y="445"/>
                    <a:pt x="216" y="445"/>
                  </a:cubicBezTo>
                  <a:cubicBezTo>
                    <a:pt x="216" y="445"/>
                    <a:pt x="217" y="443"/>
                    <a:pt x="217" y="443"/>
                  </a:cubicBezTo>
                  <a:cubicBezTo>
                    <a:pt x="216" y="445"/>
                    <a:pt x="216" y="445"/>
                    <a:pt x="216" y="445"/>
                  </a:cubicBezTo>
                  <a:cubicBezTo>
                    <a:pt x="216" y="447"/>
                    <a:pt x="217" y="446"/>
                    <a:pt x="217" y="447"/>
                  </a:cubicBezTo>
                  <a:cubicBezTo>
                    <a:pt x="217" y="445"/>
                    <a:pt x="217" y="447"/>
                    <a:pt x="218" y="445"/>
                  </a:cubicBezTo>
                  <a:cubicBezTo>
                    <a:pt x="218" y="445"/>
                    <a:pt x="218" y="445"/>
                    <a:pt x="218" y="445"/>
                  </a:cubicBezTo>
                  <a:cubicBezTo>
                    <a:pt x="219" y="445"/>
                    <a:pt x="219" y="444"/>
                    <a:pt x="220" y="444"/>
                  </a:cubicBezTo>
                  <a:cubicBezTo>
                    <a:pt x="220" y="444"/>
                    <a:pt x="219" y="446"/>
                    <a:pt x="219" y="446"/>
                  </a:cubicBezTo>
                  <a:cubicBezTo>
                    <a:pt x="219" y="447"/>
                    <a:pt x="219" y="447"/>
                    <a:pt x="220" y="447"/>
                  </a:cubicBezTo>
                  <a:cubicBezTo>
                    <a:pt x="220" y="447"/>
                    <a:pt x="220" y="446"/>
                    <a:pt x="220" y="446"/>
                  </a:cubicBezTo>
                  <a:cubicBezTo>
                    <a:pt x="220" y="446"/>
                    <a:pt x="220" y="446"/>
                    <a:pt x="220" y="447"/>
                  </a:cubicBezTo>
                  <a:cubicBezTo>
                    <a:pt x="220" y="446"/>
                    <a:pt x="220" y="446"/>
                    <a:pt x="220" y="446"/>
                  </a:cubicBezTo>
                  <a:cubicBezTo>
                    <a:pt x="220" y="446"/>
                    <a:pt x="220" y="446"/>
                    <a:pt x="220" y="447"/>
                  </a:cubicBezTo>
                  <a:cubicBezTo>
                    <a:pt x="220" y="447"/>
                    <a:pt x="220" y="447"/>
                    <a:pt x="220" y="447"/>
                  </a:cubicBezTo>
                  <a:cubicBezTo>
                    <a:pt x="220" y="447"/>
                    <a:pt x="220" y="447"/>
                    <a:pt x="220" y="447"/>
                  </a:cubicBezTo>
                  <a:cubicBezTo>
                    <a:pt x="220" y="447"/>
                    <a:pt x="220" y="447"/>
                    <a:pt x="220" y="447"/>
                  </a:cubicBezTo>
                  <a:cubicBezTo>
                    <a:pt x="220" y="447"/>
                    <a:pt x="220" y="447"/>
                    <a:pt x="220" y="448"/>
                  </a:cubicBezTo>
                  <a:cubicBezTo>
                    <a:pt x="220" y="449"/>
                    <a:pt x="220" y="449"/>
                    <a:pt x="220" y="449"/>
                  </a:cubicBezTo>
                  <a:cubicBezTo>
                    <a:pt x="220" y="449"/>
                    <a:pt x="221" y="448"/>
                    <a:pt x="221" y="447"/>
                  </a:cubicBezTo>
                  <a:cubicBezTo>
                    <a:pt x="222" y="449"/>
                    <a:pt x="224" y="448"/>
                    <a:pt x="225" y="448"/>
                  </a:cubicBezTo>
                  <a:cubicBezTo>
                    <a:pt x="225" y="448"/>
                    <a:pt x="224" y="449"/>
                    <a:pt x="225" y="449"/>
                  </a:cubicBezTo>
                  <a:cubicBezTo>
                    <a:pt x="225" y="449"/>
                    <a:pt x="226" y="448"/>
                    <a:pt x="226" y="449"/>
                  </a:cubicBezTo>
                  <a:cubicBezTo>
                    <a:pt x="226" y="448"/>
                    <a:pt x="225" y="450"/>
                    <a:pt x="225" y="450"/>
                  </a:cubicBezTo>
                  <a:cubicBezTo>
                    <a:pt x="225" y="451"/>
                    <a:pt x="226" y="449"/>
                    <a:pt x="226" y="449"/>
                  </a:cubicBezTo>
                  <a:cubicBezTo>
                    <a:pt x="225" y="452"/>
                    <a:pt x="229" y="450"/>
                    <a:pt x="229" y="452"/>
                  </a:cubicBezTo>
                  <a:cubicBezTo>
                    <a:pt x="229" y="451"/>
                    <a:pt x="228" y="452"/>
                    <a:pt x="227" y="452"/>
                  </a:cubicBezTo>
                  <a:cubicBezTo>
                    <a:pt x="228" y="452"/>
                    <a:pt x="229" y="452"/>
                    <a:pt x="232" y="452"/>
                  </a:cubicBezTo>
                  <a:cubicBezTo>
                    <a:pt x="230" y="453"/>
                    <a:pt x="230" y="453"/>
                    <a:pt x="230" y="453"/>
                  </a:cubicBezTo>
                  <a:cubicBezTo>
                    <a:pt x="230" y="453"/>
                    <a:pt x="231" y="453"/>
                    <a:pt x="232" y="453"/>
                  </a:cubicBezTo>
                  <a:cubicBezTo>
                    <a:pt x="233" y="452"/>
                    <a:pt x="234" y="452"/>
                    <a:pt x="234" y="452"/>
                  </a:cubicBezTo>
                  <a:cubicBezTo>
                    <a:pt x="234" y="452"/>
                    <a:pt x="234" y="452"/>
                    <a:pt x="234" y="452"/>
                  </a:cubicBezTo>
                  <a:cubicBezTo>
                    <a:pt x="235" y="453"/>
                    <a:pt x="235" y="452"/>
                    <a:pt x="236" y="453"/>
                  </a:cubicBezTo>
                  <a:cubicBezTo>
                    <a:pt x="235" y="454"/>
                    <a:pt x="235" y="453"/>
                    <a:pt x="234" y="454"/>
                  </a:cubicBezTo>
                  <a:cubicBezTo>
                    <a:pt x="232" y="455"/>
                    <a:pt x="233" y="456"/>
                    <a:pt x="233" y="456"/>
                  </a:cubicBezTo>
                  <a:cubicBezTo>
                    <a:pt x="235" y="456"/>
                    <a:pt x="235" y="456"/>
                    <a:pt x="235" y="456"/>
                  </a:cubicBezTo>
                  <a:cubicBezTo>
                    <a:pt x="236" y="456"/>
                    <a:pt x="234" y="457"/>
                    <a:pt x="234" y="457"/>
                  </a:cubicBezTo>
                  <a:cubicBezTo>
                    <a:pt x="239" y="456"/>
                    <a:pt x="239" y="456"/>
                    <a:pt x="239" y="456"/>
                  </a:cubicBezTo>
                  <a:cubicBezTo>
                    <a:pt x="238" y="456"/>
                    <a:pt x="237" y="458"/>
                    <a:pt x="236" y="457"/>
                  </a:cubicBezTo>
                  <a:cubicBezTo>
                    <a:pt x="237" y="458"/>
                    <a:pt x="240" y="458"/>
                    <a:pt x="241" y="458"/>
                  </a:cubicBezTo>
                  <a:cubicBezTo>
                    <a:pt x="241" y="459"/>
                    <a:pt x="243" y="459"/>
                    <a:pt x="243" y="460"/>
                  </a:cubicBezTo>
                  <a:cubicBezTo>
                    <a:pt x="242" y="460"/>
                    <a:pt x="243" y="459"/>
                    <a:pt x="242" y="460"/>
                  </a:cubicBezTo>
                  <a:cubicBezTo>
                    <a:pt x="240" y="461"/>
                    <a:pt x="240" y="461"/>
                    <a:pt x="240" y="461"/>
                  </a:cubicBezTo>
                  <a:cubicBezTo>
                    <a:pt x="240" y="460"/>
                    <a:pt x="238" y="461"/>
                    <a:pt x="237" y="461"/>
                  </a:cubicBezTo>
                  <a:cubicBezTo>
                    <a:pt x="238" y="462"/>
                    <a:pt x="238" y="463"/>
                    <a:pt x="237" y="464"/>
                  </a:cubicBezTo>
                  <a:cubicBezTo>
                    <a:pt x="240" y="463"/>
                    <a:pt x="239" y="465"/>
                    <a:pt x="242" y="465"/>
                  </a:cubicBezTo>
                  <a:cubicBezTo>
                    <a:pt x="242" y="466"/>
                    <a:pt x="240" y="466"/>
                    <a:pt x="239" y="466"/>
                  </a:cubicBezTo>
                  <a:cubicBezTo>
                    <a:pt x="240" y="467"/>
                    <a:pt x="240" y="468"/>
                    <a:pt x="240" y="469"/>
                  </a:cubicBezTo>
                  <a:cubicBezTo>
                    <a:pt x="240" y="469"/>
                    <a:pt x="240" y="469"/>
                    <a:pt x="240" y="469"/>
                  </a:cubicBezTo>
                  <a:cubicBezTo>
                    <a:pt x="240" y="470"/>
                    <a:pt x="240" y="472"/>
                    <a:pt x="242" y="472"/>
                  </a:cubicBezTo>
                  <a:cubicBezTo>
                    <a:pt x="241" y="472"/>
                    <a:pt x="241" y="472"/>
                    <a:pt x="241" y="472"/>
                  </a:cubicBezTo>
                  <a:cubicBezTo>
                    <a:pt x="240" y="473"/>
                    <a:pt x="244" y="472"/>
                    <a:pt x="243" y="474"/>
                  </a:cubicBezTo>
                  <a:cubicBezTo>
                    <a:pt x="242" y="473"/>
                    <a:pt x="242" y="473"/>
                    <a:pt x="242" y="473"/>
                  </a:cubicBezTo>
                  <a:cubicBezTo>
                    <a:pt x="243" y="474"/>
                    <a:pt x="241" y="475"/>
                    <a:pt x="243" y="476"/>
                  </a:cubicBezTo>
                  <a:cubicBezTo>
                    <a:pt x="242" y="476"/>
                    <a:pt x="242" y="476"/>
                    <a:pt x="241" y="475"/>
                  </a:cubicBezTo>
                  <a:cubicBezTo>
                    <a:pt x="242" y="476"/>
                    <a:pt x="242" y="477"/>
                    <a:pt x="243" y="478"/>
                  </a:cubicBezTo>
                  <a:cubicBezTo>
                    <a:pt x="241" y="478"/>
                    <a:pt x="241" y="478"/>
                    <a:pt x="241" y="478"/>
                  </a:cubicBezTo>
                  <a:cubicBezTo>
                    <a:pt x="240" y="478"/>
                    <a:pt x="244" y="478"/>
                    <a:pt x="243" y="479"/>
                  </a:cubicBezTo>
                  <a:cubicBezTo>
                    <a:pt x="243" y="479"/>
                    <a:pt x="242" y="480"/>
                    <a:pt x="242" y="480"/>
                  </a:cubicBezTo>
                  <a:cubicBezTo>
                    <a:pt x="243" y="480"/>
                    <a:pt x="243" y="481"/>
                    <a:pt x="243" y="481"/>
                  </a:cubicBezTo>
                  <a:cubicBezTo>
                    <a:pt x="241" y="482"/>
                    <a:pt x="241" y="482"/>
                    <a:pt x="241" y="482"/>
                  </a:cubicBezTo>
                  <a:cubicBezTo>
                    <a:pt x="241" y="486"/>
                    <a:pt x="241" y="490"/>
                    <a:pt x="243" y="494"/>
                  </a:cubicBezTo>
                  <a:cubicBezTo>
                    <a:pt x="240" y="494"/>
                    <a:pt x="241" y="493"/>
                    <a:pt x="240" y="493"/>
                  </a:cubicBezTo>
                  <a:cubicBezTo>
                    <a:pt x="242" y="493"/>
                    <a:pt x="240" y="494"/>
                    <a:pt x="241" y="495"/>
                  </a:cubicBezTo>
                  <a:cubicBezTo>
                    <a:pt x="241" y="495"/>
                    <a:pt x="241" y="495"/>
                    <a:pt x="241" y="495"/>
                  </a:cubicBezTo>
                  <a:cubicBezTo>
                    <a:pt x="241" y="496"/>
                    <a:pt x="240" y="496"/>
                    <a:pt x="240" y="497"/>
                  </a:cubicBezTo>
                  <a:cubicBezTo>
                    <a:pt x="241" y="497"/>
                    <a:pt x="241" y="497"/>
                    <a:pt x="241" y="497"/>
                  </a:cubicBezTo>
                  <a:cubicBezTo>
                    <a:pt x="242" y="497"/>
                    <a:pt x="238" y="498"/>
                    <a:pt x="241" y="498"/>
                  </a:cubicBezTo>
                  <a:cubicBezTo>
                    <a:pt x="239" y="499"/>
                    <a:pt x="239" y="499"/>
                    <a:pt x="239" y="499"/>
                  </a:cubicBezTo>
                  <a:cubicBezTo>
                    <a:pt x="242" y="499"/>
                    <a:pt x="238" y="499"/>
                    <a:pt x="240" y="500"/>
                  </a:cubicBezTo>
                  <a:cubicBezTo>
                    <a:pt x="240" y="500"/>
                    <a:pt x="240" y="500"/>
                    <a:pt x="240" y="500"/>
                  </a:cubicBezTo>
                  <a:cubicBezTo>
                    <a:pt x="239" y="501"/>
                    <a:pt x="243" y="502"/>
                    <a:pt x="241" y="502"/>
                  </a:cubicBezTo>
                  <a:cubicBezTo>
                    <a:pt x="241" y="503"/>
                    <a:pt x="242" y="504"/>
                    <a:pt x="244" y="504"/>
                  </a:cubicBezTo>
                  <a:cubicBezTo>
                    <a:pt x="241" y="504"/>
                    <a:pt x="241" y="504"/>
                    <a:pt x="241" y="504"/>
                  </a:cubicBezTo>
                  <a:cubicBezTo>
                    <a:pt x="242" y="507"/>
                    <a:pt x="241" y="511"/>
                    <a:pt x="244" y="513"/>
                  </a:cubicBezTo>
                  <a:cubicBezTo>
                    <a:pt x="243" y="513"/>
                    <a:pt x="243" y="513"/>
                    <a:pt x="243" y="513"/>
                  </a:cubicBezTo>
                  <a:cubicBezTo>
                    <a:pt x="245" y="515"/>
                    <a:pt x="241" y="517"/>
                    <a:pt x="245" y="518"/>
                  </a:cubicBezTo>
                  <a:cubicBezTo>
                    <a:pt x="247" y="518"/>
                    <a:pt x="247" y="518"/>
                    <a:pt x="247" y="518"/>
                  </a:cubicBezTo>
                  <a:cubicBezTo>
                    <a:pt x="244" y="519"/>
                    <a:pt x="244" y="519"/>
                    <a:pt x="244" y="519"/>
                  </a:cubicBezTo>
                  <a:cubicBezTo>
                    <a:pt x="246" y="519"/>
                    <a:pt x="245" y="520"/>
                    <a:pt x="247" y="521"/>
                  </a:cubicBezTo>
                  <a:cubicBezTo>
                    <a:pt x="245" y="521"/>
                    <a:pt x="245" y="521"/>
                    <a:pt x="245" y="521"/>
                  </a:cubicBezTo>
                  <a:cubicBezTo>
                    <a:pt x="245" y="521"/>
                    <a:pt x="247" y="522"/>
                    <a:pt x="247" y="523"/>
                  </a:cubicBezTo>
                  <a:cubicBezTo>
                    <a:pt x="246" y="523"/>
                    <a:pt x="246" y="523"/>
                    <a:pt x="246" y="523"/>
                  </a:cubicBezTo>
                  <a:cubicBezTo>
                    <a:pt x="243" y="527"/>
                    <a:pt x="241" y="532"/>
                    <a:pt x="246" y="534"/>
                  </a:cubicBezTo>
                  <a:cubicBezTo>
                    <a:pt x="247" y="535"/>
                    <a:pt x="243" y="535"/>
                    <a:pt x="244" y="536"/>
                  </a:cubicBezTo>
                  <a:cubicBezTo>
                    <a:pt x="247" y="538"/>
                    <a:pt x="245" y="541"/>
                    <a:pt x="247" y="543"/>
                  </a:cubicBezTo>
                  <a:cubicBezTo>
                    <a:pt x="246" y="546"/>
                    <a:pt x="244" y="545"/>
                    <a:pt x="243" y="548"/>
                  </a:cubicBezTo>
                  <a:cubicBezTo>
                    <a:pt x="243" y="547"/>
                    <a:pt x="243" y="547"/>
                    <a:pt x="243" y="547"/>
                  </a:cubicBezTo>
                  <a:cubicBezTo>
                    <a:pt x="242" y="549"/>
                    <a:pt x="241" y="547"/>
                    <a:pt x="240" y="546"/>
                  </a:cubicBezTo>
                  <a:cubicBezTo>
                    <a:pt x="240" y="547"/>
                    <a:pt x="239" y="547"/>
                    <a:pt x="240" y="549"/>
                  </a:cubicBezTo>
                  <a:cubicBezTo>
                    <a:pt x="239" y="550"/>
                    <a:pt x="238" y="546"/>
                    <a:pt x="238" y="547"/>
                  </a:cubicBezTo>
                  <a:cubicBezTo>
                    <a:pt x="238" y="546"/>
                    <a:pt x="238" y="548"/>
                    <a:pt x="238" y="548"/>
                  </a:cubicBezTo>
                  <a:cubicBezTo>
                    <a:pt x="236" y="550"/>
                    <a:pt x="238" y="546"/>
                    <a:pt x="235" y="545"/>
                  </a:cubicBezTo>
                  <a:cubicBezTo>
                    <a:pt x="232" y="546"/>
                    <a:pt x="228" y="548"/>
                    <a:pt x="225" y="547"/>
                  </a:cubicBezTo>
                  <a:cubicBezTo>
                    <a:pt x="225" y="547"/>
                    <a:pt x="225" y="549"/>
                    <a:pt x="225" y="549"/>
                  </a:cubicBezTo>
                  <a:cubicBezTo>
                    <a:pt x="224" y="546"/>
                    <a:pt x="224" y="550"/>
                    <a:pt x="223" y="549"/>
                  </a:cubicBezTo>
                  <a:cubicBezTo>
                    <a:pt x="223" y="548"/>
                    <a:pt x="223" y="548"/>
                    <a:pt x="223" y="547"/>
                  </a:cubicBezTo>
                  <a:cubicBezTo>
                    <a:pt x="222" y="546"/>
                    <a:pt x="220" y="548"/>
                    <a:pt x="219" y="547"/>
                  </a:cubicBezTo>
                  <a:cubicBezTo>
                    <a:pt x="218" y="549"/>
                    <a:pt x="216" y="546"/>
                    <a:pt x="215" y="548"/>
                  </a:cubicBezTo>
                  <a:cubicBezTo>
                    <a:pt x="215" y="546"/>
                    <a:pt x="214" y="547"/>
                    <a:pt x="214" y="546"/>
                  </a:cubicBezTo>
                  <a:cubicBezTo>
                    <a:pt x="213" y="550"/>
                    <a:pt x="211" y="545"/>
                    <a:pt x="210" y="547"/>
                  </a:cubicBezTo>
                  <a:cubicBezTo>
                    <a:pt x="210" y="547"/>
                    <a:pt x="210" y="547"/>
                    <a:pt x="210" y="547"/>
                  </a:cubicBezTo>
                  <a:cubicBezTo>
                    <a:pt x="206" y="547"/>
                    <a:pt x="202" y="547"/>
                    <a:pt x="198" y="549"/>
                  </a:cubicBezTo>
                  <a:cubicBezTo>
                    <a:pt x="195" y="549"/>
                    <a:pt x="193" y="546"/>
                    <a:pt x="190" y="547"/>
                  </a:cubicBezTo>
                  <a:cubicBezTo>
                    <a:pt x="190" y="548"/>
                    <a:pt x="190" y="549"/>
                    <a:pt x="190" y="549"/>
                  </a:cubicBezTo>
                  <a:cubicBezTo>
                    <a:pt x="189" y="549"/>
                    <a:pt x="190" y="548"/>
                    <a:pt x="190" y="547"/>
                  </a:cubicBezTo>
                  <a:cubicBezTo>
                    <a:pt x="188" y="549"/>
                    <a:pt x="187" y="547"/>
                    <a:pt x="185" y="547"/>
                  </a:cubicBezTo>
                  <a:cubicBezTo>
                    <a:pt x="185" y="548"/>
                    <a:pt x="184" y="548"/>
                    <a:pt x="185" y="549"/>
                  </a:cubicBezTo>
                  <a:cubicBezTo>
                    <a:pt x="183" y="546"/>
                    <a:pt x="181" y="550"/>
                    <a:pt x="179" y="548"/>
                  </a:cubicBezTo>
                  <a:cubicBezTo>
                    <a:pt x="179" y="552"/>
                    <a:pt x="178" y="550"/>
                    <a:pt x="177" y="551"/>
                  </a:cubicBezTo>
                  <a:cubicBezTo>
                    <a:pt x="177" y="551"/>
                    <a:pt x="177" y="550"/>
                    <a:pt x="177" y="549"/>
                  </a:cubicBezTo>
                  <a:cubicBezTo>
                    <a:pt x="175" y="550"/>
                    <a:pt x="175" y="550"/>
                    <a:pt x="173" y="549"/>
                  </a:cubicBezTo>
                  <a:cubicBezTo>
                    <a:pt x="172" y="549"/>
                    <a:pt x="172" y="551"/>
                    <a:pt x="171" y="551"/>
                  </a:cubicBezTo>
                  <a:cubicBezTo>
                    <a:pt x="171" y="548"/>
                    <a:pt x="170" y="550"/>
                    <a:pt x="169" y="550"/>
                  </a:cubicBezTo>
                  <a:cubicBezTo>
                    <a:pt x="169" y="552"/>
                    <a:pt x="168" y="553"/>
                    <a:pt x="167" y="552"/>
                  </a:cubicBezTo>
                  <a:cubicBezTo>
                    <a:pt x="168" y="549"/>
                    <a:pt x="168" y="549"/>
                    <a:pt x="168" y="549"/>
                  </a:cubicBezTo>
                  <a:cubicBezTo>
                    <a:pt x="165" y="551"/>
                    <a:pt x="162" y="548"/>
                    <a:pt x="159" y="551"/>
                  </a:cubicBezTo>
                  <a:cubicBezTo>
                    <a:pt x="159" y="549"/>
                    <a:pt x="159" y="549"/>
                    <a:pt x="159" y="549"/>
                  </a:cubicBezTo>
                  <a:cubicBezTo>
                    <a:pt x="156" y="550"/>
                    <a:pt x="154" y="548"/>
                    <a:pt x="151" y="549"/>
                  </a:cubicBezTo>
                  <a:cubicBezTo>
                    <a:pt x="150" y="548"/>
                    <a:pt x="150" y="547"/>
                    <a:pt x="149" y="547"/>
                  </a:cubicBezTo>
                  <a:cubicBezTo>
                    <a:pt x="148" y="548"/>
                    <a:pt x="148" y="548"/>
                    <a:pt x="146" y="549"/>
                  </a:cubicBezTo>
                  <a:cubicBezTo>
                    <a:pt x="146" y="549"/>
                    <a:pt x="146" y="548"/>
                    <a:pt x="147" y="547"/>
                  </a:cubicBezTo>
                  <a:cubicBezTo>
                    <a:pt x="146" y="546"/>
                    <a:pt x="147" y="544"/>
                    <a:pt x="145" y="545"/>
                  </a:cubicBezTo>
                  <a:cubicBezTo>
                    <a:pt x="146" y="545"/>
                    <a:pt x="146" y="545"/>
                    <a:pt x="146" y="545"/>
                  </a:cubicBezTo>
                  <a:cubicBezTo>
                    <a:pt x="145" y="545"/>
                    <a:pt x="143" y="545"/>
                    <a:pt x="144" y="544"/>
                  </a:cubicBezTo>
                  <a:cubicBezTo>
                    <a:pt x="143" y="544"/>
                    <a:pt x="142" y="543"/>
                    <a:pt x="140" y="544"/>
                  </a:cubicBezTo>
                  <a:cubicBezTo>
                    <a:pt x="140" y="543"/>
                    <a:pt x="143" y="543"/>
                    <a:pt x="141" y="543"/>
                  </a:cubicBezTo>
                  <a:cubicBezTo>
                    <a:pt x="143" y="543"/>
                    <a:pt x="143" y="543"/>
                    <a:pt x="143" y="543"/>
                  </a:cubicBezTo>
                  <a:cubicBezTo>
                    <a:pt x="143" y="541"/>
                    <a:pt x="142" y="539"/>
                    <a:pt x="142" y="537"/>
                  </a:cubicBezTo>
                  <a:cubicBezTo>
                    <a:pt x="145" y="537"/>
                    <a:pt x="142" y="534"/>
                    <a:pt x="144" y="534"/>
                  </a:cubicBezTo>
                  <a:cubicBezTo>
                    <a:pt x="143" y="533"/>
                    <a:pt x="146" y="532"/>
                    <a:pt x="143" y="530"/>
                  </a:cubicBezTo>
                  <a:cubicBezTo>
                    <a:pt x="144" y="531"/>
                    <a:pt x="144" y="531"/>
                    <a:pt x="144" y="531"/>
                  </a:cubicBezTo>
                  <a:cubicBezTo>
                    <a:pt x="145" y="530"/>
                    <a:pt x="146" y="528"/>
                    <a:pt x="147" y="527"/>
                  </a:cubicBezTo>
                  <a:cubicBezTo>
                    <a:pt x="148" y="527"/>
                    <a:pt x="146" y="526"/>
                    <a:pt x="146" y="525"/>
                  </a:cubicBezTo>
                  <a:cubicBezTo>
                    <a:pt x="147" y="525"/>
                    <a:pt x="147" y="525"/>
                    <a:pt x="147" y="525"/>
                  </a:cubicBezTo>
                  <a:cubicBezTo>
                    <a:pt x="147" y="524"/>
                    <a:pt x="145" y="523"/>
                    <a:pt x="145" y="522"/>
                  </a:cubicBezTo>
                  <a:cubicBezTo>
                    <a:pt x="146" y="522"/>
                    <a:pt x="145" y="521"/>
                    <a:pt x="146" y="521"/>
                  </a:cubicBezTo>
                  <a:cubicBezTo>
                    <a:pt x="146" y="522"/>
                    <a:pt x="147" y="523"/>
                    <a:pt x="149" y="525"/>
                  </a:cubicBezTo>
                  <a:cubicBezTo>
                    <a:pt x="150" y="525"/>
                    <a:pt x="147" y="522"/>
                    <a:pt x="149" y="523"/>
                  </a:cubicBezTo>
                  <a:cubicBezTo>
                    <a:pt x="150" y="522"/>
                    <a:pt x="150" y="521"/>
                    <a:pt x="149" y="520"/>
                  </a:cubicBezTo>
                  <a:cubicBezTo>
                    <a:pt x="149" y="521"/>
                    <a:pt x="150" y="520"/>
                    <a:pt x="150" y="521"/>
                  </a:cubicBezTo>
                  <a:cubicBezTo>
                    <a:pt x="151" y="521"/>
                    <a:pt x="151" y="520"/>
                    <a:pt x="151" y="520"/>
                  </a:cubicBezTo>
                  <a:cubicBezTo>
                    <a:pt x="150" y="520"/>
                    <a:pt x="150" y="520"/>
                    <a:pt x="150" y="520"/>
                  </a:cubicBezTo>
                  <a:cubicBezTo>
                    <a:pt x="149" y="519"/>
                    <a:pt x="150" y="518"/>
                    <a:pt x="148" y="517"/>
                  </a:cubicBezTo>
                  <a:cubicBezTo>
                    <a:pt x="148" y="517"/>
                    <a:pt x="149" y="518"/>
                    <a:pt x="148" y="518"/>
                  </a:cubicBezTo>
                  <a:cubicBezTo>
                    <a:pt x="147" y="517"/>
                    <a:pt x="148" y="516"/>
                    <a:pt x="149" y="516"/>
                  </a:cubicBezTo>
                  <a:cubicBezTo>
                    <a:pt x="150" y="517"/>
                    <a:pt x="150" y="519"/>
                    <a:pt x="151" y="519"/>
                  </a:cubicBezTo>
                  <a:cubicBezTo>
                    <a:pt x="150" y="515"/>
                    <a:pt x="150" y="515"/>
                    <a:pt x="150" y="515"/>
                  </a:cubicBezTo>
                  <a:cubicBezTo>
                    <a:pt x="150" y="516"/>
                    <a:pt x="149" y="516"/>
                    <a:pt x="148" y="515"/>
                  </a:cubicBezTo>
                  <a:cubicBezTo>
                    <a:pt x="148" y="516"/>
                    <a:pt x="148" y="516"/>
                    <a:pt x="148" y="516"/>
                  </a:cubicBezTo>
                  <a:cubicBezTo>
                    <a:pt x="147" y="515"/>
                    <a:pt x="147" y="515"/>
                    <a:pt x="147" y="515"/>
                  </a:cubicBezTo>
                  <a:cubicBezTo>
                    <a:pt x="147" y="516"/>
                    <a:pt x="145" y="516"/>
                    <a:pt x="145" y="517"/>
                  </a:cubicBezTo>
                  <a:cubicBezTo>
                    <a:pt x="147" y="518"/>
                    <a:pt x="147" y="518"/>
                    <a:pt x="147" y="518"/>
                  </a:cubicBezTo>
                  <a:cubicBezTo>
                    <a:pt x="146" y="519"/>
                    <a:pt x="147" y="521"/>
                    <a:pt x="146" y="520"/>
                  </a:cubicBezTo>
                  <a:cubicBezTo>
                    <a:pt x="145" y="519"/>
                    <a:pt x="145" y="519"/>
                    <a:pt x="144" y="519"/>
                  </a:cubicBezTo>
                  <a:cubicBezTo>
                    <a:pt x="144" y="519"/>
                    <a:pt x="144" y="519"/>
                    <a:pt x="144" y="519"/>
                  </a:cubicBezTo>
                  <a:cubicBezTo>
                    <a:pt x="142" y="518"/>
                    <a:pt x="142" y="518"/>
                    <a:pt x="142" y="518"/>
                  </a:cubicBezTo>
                  <a:cubicBezTo>
                    <a:pt x="145" y="520"/>
                    <a:pt x="142" y="520"/>
                    <a:pt x="142" y="521"/>
                  </a:cubicBezTo>
                  <a:cubicBezTo>
                    <a:pt x="142" y="520"/>
                    <a:pt x="142" y="520"/>
                    <a:pt x="142" y="520"/>
                  </a:cubicBezTo>
                  <a:cubicBezTo>
                    <a:pt x="140" y="521"/>
                    <a:pt x="143" y="521"/>
                    <a:pt x="143" y="522"/>
                  </a:cubicBezTo>
                  <a:cubicBezTo>
                    <a:pt x="142" y="522"/>
                    <a:pt x="140" y="520"/>
                    <a:pt x="139" y="520"/>
                  </a:cubicBezTo>
                  <a:cubicBezTo>
                    <a:pt x="138" y="521"/>
                    <a:pt x="139" y="524"/>
                    <a:pt x="137" y="524"/>
                  </a:cubicBezTo>
                  <a:cubicBezTo>
                    <a:pt x="136" y="525"/>
                    <a:pt x="137" y="526"/>
                    <a:pt x="137" y="528"/>
                  </a:cubicBezTo>
                  <a:cubicBezTo>
                    <a:pt x="137" y="529"/>
                    <a:pt x="135" y="527"/>
                    <a:pt x="136" y="528"/>
                  </a:cubicBezTo>
                  <a:cubicBezTo>
                    <a:pt x="135" y="527"/>
                    <a:pt x="134" y="527"/>
                    <a:pt x="133" y="527"/>
                  </a:cubicBezTo>
                  <a:cubicBezTo>
                    <a:pt x="134" y="527"/>
                    <a:pt x="132" y="528"/>
                    <a:pt x="135" y="529"/>
                  </a:cubicBezTo>
                  <a:cubicBezTo>
                    <a:pt x="133" y="529"/>
                    <a:pt x="132" y="532"/>
                    <a:pt x="133" y="533"/>
                  </a:cubicBezTo>
                  <a:cubicBezTo>
                    <a:pt x="133" y="533"/>
                    <a:pt x="131" y="532"/>
                    <a:pt x="130" y="532"/>
                  </a:cubicBezTo>
                  <a:cubicBezTo>
                    <a:pt x="131" y="534"/>
                    <a:pt x="132" y="535"/>
                    <a:pt x="131" y="536"/>
                  </a:cubicBezTo>
                  <a:cubicBezTo>
                    <a:pt x="133" y="537"/>
                    <a:pt x="133" y="536"/>
                    <a:pt x="135" y="537"/>
                  </a:cubicBezTo>
                  <a:cubicBezTo>
                    <a:pt x="135" y="537"/>
                    <a:pt x="136" y="537"/>
                    <a:pt x="136" y="537"/>
                  </a:cubicBezTo>
                  <a:cubicBezTo>
                    <a:pt x="134" y="537"/>
                    <a:pt x="131" y="537"/>
                    <a:pt x="131" y="538"/>
                  </a:cubicBezTo>
                  <a:cubicBezTo>
                    <a:pt x="128" y="538"/>
                    <a:pt x="132" y="536"/>
                    <a:pt x="129" y="536"/>
                  </a:cubicBezTo>
                  <a:cubicBezTo>
                    <a:pt x="126" y="535"/>
                    <a:pt x="127" y="533"/>
                    <a:pt x="128" y="533"/>
                  </a:cubicBezTo>
                  <a:cubicBezTo>
                    <a:pt x="126" y="531"/>
                    <a:pt x="128" y="533"/>
                    <a:pt x="126" y="533"/>
                  </a:cubicBezTo>
                  <a:cubicBezTo>
                    <a:pt x="126" y="534"/>
                    <a:pt x="127" y="535"/>
                    <a:pt x="127" y="536"/>
                  </a:cubicBezTo>
                  <a:cubicBezTo>
                    <a:pt x="128" y="537"/>
                    <a:pt x="128" y="536"/>
                    <a:pt x="129" y="537"/>
                  </a:cubicBezTo>
                  <a:cubicBezTo>
                    <a:pt x="131" y="539"/>
                    <a:pt x="127" y="539"/>
                    <a:pt x="127" y="539"/>
                  </a:cubicBezTo>
                  <a:cubicBezTo>
                    <a:pt x="126" y="538"/>
                    <a:pt x="126" y="538"/>
                    <a:pt x="126" y="538"/>
                  </a:cubicBezTo>
                  <a:cubicBezTo>
                    <a:pt x="125" y="539"/>
                    <a:pt x="127" y="540"/>
                    <a:pt x="127" y="541"/>
                  </a:cubicBezTo>
                  <a:cubicBezTo>
                    <a:pt x="124" y="541"/>
                    <a:pt x="126" y="539"/>
                    <a:pt x="124" y="538"/>
                  </a:cubicBezTo>
                  <a:cubicBezTo>
                    <a:pt x="122" y="539"/>
                    <a:pt x="122" y="539"/>
                    <a:pt x="122" y="539"/>
                  </a:cubicBezTo>
                  <a:cubicBezTo>
                    <a:pt x="122" y="542"/>
                    <a:pt x="125" y="540"/>
                    <a:pt x="124" y="542"/>
                  </a:cubicBezTo>
                  <a:cubicBezTo>
                    <a:pt x="123" y="542"/>
                    <a:pt x="123" y="542"/>
                    <a:pt x="123" y="542"/>
                  </a:cubicBezTo>
                  <a:cubicBezTo>
                    <a:pt x="124" y="543"/>
                    <a:pt x="124" y="543"/>
                    <a:pt x="124" y="543"/>
                  </a:cubicBezTo>
                  <a:cubicBezTo>
                    <a:pt x="125" y="543"/>
                    <a:pt x="127" y="543"/>
                    <a:pt x="126" y="542"/>
                  </a:cubicBezTo>
                  <a:cubicBezTo>
                    <a:pt x="130" y="542"/>
                    <a:pt x="127" y="543"/>
                    <a:pt x="128" y="544"/>
                  </a:cubicBezTo>
                  <a:cubicBezTo>
                    <a:pt x="130" y="545"/>
                    <a:pt x="127" y="544"/>
                    <a:pt x="129" y="543"/>
                  </a:cubicBezTo>
                  <a:cubicBezTo>
                    <a:pt x="131" y="543"/>
                    <a:pt x="131" y="544"/>
                    <a:pt x="131" y="545"/>
                  </a:cubicBezTo>
                  <a:cubicBezTo>
                    <a:pt x="132" y="546"/>
                    <a:pt x="130" y="546"/>
                    <a:pt x="129" y="547"/>
                  </a:cubicBezTo>
                  <a:cubicBezTo>
                    <a:pt x="128" y="546"/>
                    <a:pt x="128" y="545"/>
                    <a:pt x="129" y="545"/>
                  </a:cubicBezTo>
                  <a:cubicBezTo>
                    <a:pt x="127" y="544"/>
                    <a:pt x="125" y="547"/>
                    <a:pt x="124" y="546"/>
                  </a:cubicBezTo>
                  <a:cubicBezTo>
                    <a:pt x="123" y="548"/>
                    <a:pt x="125" y="547"/>
                    <a:pt x="126" y="548"/>
                  </a:cubicBezTo>
                  <a:cubicBezTo>
                    <a:pt x="126" y="547"/>
                    <a:pt x="128" y="547"/>
                    <a:pt x="128" y="547"/>
                  </a:cubicBezTo>
                  <a:cubicBezTo>
                    <a:pt x="133" y="548"/>
                    <a:pt x="125" y="549"/>
                    <a:pt x="127" y="551"/>
                  </a:cubicBezTo>
                  <a:cubicBezTo>
                    <a:pt x="130" y="550"/>
                    <a:pt x="132" y="552"/>
                    <a:pt x="134" y="549"/>
                  </a:cubicBezTo>
                  <a:cubicBezTo>
                    <a:pt x="135" y="549"/>
                    <a:pt x="136" y="550"/>
                    <a:pt x="136" y="550"/>
                  </a:cubicBezTo>
                  <a:cubicBezTo>
                    <a:pt x="134" y="551"/>
                    <a:pt x="135" y="552"/>
                    <a:pt x="133" y="552"/>
                  </a:cubicBezTo>
                  <a:cubicBezTo>
                    <a:pt x="133" y="553"/>
                    <a:pt x="133" y="553"/>
                    <a:pt x="133" y="553"/>
                  </a:cubicBezTo>
                  <a:cubicBezTo>
                    <a:pt x="130" y="553"/>
                    <a:pt x="130" y="553"/>
                    <a:pt x="130" y="553"/>
                  </a:cubicBezTo>
                  <a:cubicBezTo>
                    <a:pt x="130" y="554"/>
                    <a:pt x="129" y="557"/>
                    <a:pt x="129" y="558"/>
                  </a:cubicBezTo>
                  <a:cubicBezTo>
                    <a:pt x="130" y="558"/>
                    <a:pt x="130" y="556"/>
                    <a:pt x="131" y="557"/>
                  </a:cubicBezTo>
                  <a:cubicBezTo>
                    <a:pt x="130" y="557"/>
                    <a:pt x="130" y="559"/>
                    <a:pt x="131" y="559"/>
                  </a:cubicBezTo>
                  <a:cubicBezTo>
                    <a:pt x="130" y="558"/>
                    <a:pt x="133" y="557"/>
                    <a:pt x="134" y="557"/>
                  </a:cubicBezTo>
                  <a:cubicBezTo>
                    <a:pt x="134" y="558"/>
                    <a:pt x="134" y="560"/>
                    <a:pt x="133" y="560"/>
                  </a:cubicBezTo>
                  <a:cubicBezTo>
                    <a:pt x="131" y="561"/>
                    <a:pt x="131" y="561"/>
                    <a:pt x="131" y="561"/>
                  </a:cubicBezTo>
                  <a:cubicBezTo>
                    <a:pt x="133" y="560"/>
                    <a:pt x="131" y="562"/>
                    <a:pt x="132" y="562"/>
                  </a:cubicBezTo>
                  <a:cubicBezTo>
                    <a:pt x="133" y="561"/>
                    <a:pt x="135" y="560"/>
                    <a:pt x="136" y="559"/>
                  </a:cubicBezTo>
                  <a:cubicBezTo>
                    <a:pt x="137" y="559"/>
                    <a:pt x="136" y="561"/>
                    <a:pt x="137" y="561"/>
                  </a:cubicBezTo>
                  <a:cubicBezTo>
                    <a:pt x="135" y="561"/>
                    <a:pt x="135" y="561"/>
                    <a:pt x="135" y="561"/>
                  </a:cubicBezTo>
                  <a:cubicBezTo>
                    <a:pt x="136" y="562"/>
                    <a:pt x="133" y="564"/>
                    <a:pt x="135" y="564"/>
                  </a:cubicBezTo>
                  <a:cubicBezTo>
                    <a:pt x="136" y="563"/>
                    <a:pt x="136" y="563"/>
                    <a:pt x="136" y="563"/>
                  </a:cubicBezTo>
                  <a:cubicBezTo>
                    <a:pt x="136" y="564"/>
                    <a:pt x="136" y="564"/>
                    <a:pt x="135" y="564"/>
                  </a:cubicBezTo>
                  <a:close/>
                  <a:moveTo>
                    <a:pt x="181" y="303"/>
                  </a:moveTo>
                  <a:cubicBezTo>
                    <a:pt x="181" y="303"/>
                    <a:pt x="181" y="303"/>
                    <a:pt x="181" y="303"/>
                  </a:cubicBezTo>
                  <a:cubicBezTo>
                    <a:pt x="181" y="303"/>
                    <a:pt x="181" y="303"/>
                    <a:pt x="181" y="303"/>
                  </a:cubicBezTo>
                  <a:cubicBezTo>
                    <a:pt x="181" y="303"/>
                    <a:pt x="181" y="303"/>
                    <a:pt x="181" y="303"/>
                  </a:cubicBezTo>
                  <a:close/>
                  <a:moveTo>
                    <a:pt x="191" y="308"/>
                  </a:moveTo>
                  <a:cubicBezTo>
                    <a:pt x="190" y="307"/>
                    <a:pt x="190" y="306"/>
                    <a:pt x="190" y="306"/>
                  </a:cubicBezTo>
                  <a:cubicBezTo>
                    <a:pt x="191" y="308"/>
                    <a:pt x="191" y="308"/>
                    <a:pt x="191" y="308"/>
                  </a:cubicBezTo>
                  <a:cubicBezTo>
                    <a:pt x="191" y="308"/>
                    <a:pt x="191" y="308"/>
                    <a:pt x="191" y="308"/>
                  </a:cubicBezTo>
                  <a:close/>
                  <a:moveTo>
                    <a:pt x="199" y="323"/>
                  </a:moveTo>
                  <a:cubicBezTo>
                    <a:pt x="199" y="323"/>
                    <a:pt x="199" y="323"/>
                    <a:pt x="199" y="324"/>
                  </a:cubicBezTo>
                  <a:cubicBezTo>
                    <a:pt x="199" y="324"/>
                    <a:pt x="199" y="324"/>
                    <a:pt x="199" y="324"/>
                  </a:cubicBezTo>
                  <a:cubicBezTo>
                    <a:pt x="199" y="324"/>
                    <a:pt x="199" y="324"/>
                    <a:pt x="199" y="324"/>
                  </a:cubicBezTo>
                  <a:cubicBezTo>
                    <a:pt x="199" y="324"/>
                    <a:pt x="200" y="324"/>
                    <a:pt x="200" y="324"/>
                  </a:cubicBezTo>
                  <a:cubicBezTo>
                    <a:pt x="200" y="324"/>
                    <a:pt x="200" y="324"/>
                    <a:pt x="200" y="324"/>
                  </a:cubicBezTo>
                  <a:cubicBezTo>
                    <a:pt x="198" y="324"/>
                    <a:pt x="198" y="324"/>
                    <a:pt x="199" y="323"/>
                  </a:cubicBezTo>
                  <a:close/>
                  <a:moveTo>
                    <a:pt x="198" y="307"/>
                  </a:moveTo>
                  <a:cubicBezTo>
                    <a:pt x="198" y="307"/>
                    <a:pt x="198" y="307"/>
                    <a:pt x="198" y="307"/>
                  </a:cubicBezTo>
                  <a:cubicBezTo>
                    <a:pt x="198" y="307"/>
                    <a:pt x="198" y="306"/>
                    <a:pt x="198" y="306"/>
                  </a:cubicBezTo>
                  <a:cubicBezTo>
                    <a:pt x="198" y="307"/>
                    <a:pt x="198" y="307"/>
                    <a:pt x="198" y="307"/>
                  </a:cubicBezTo>
                  <a:cubicBezTo>
                    <a:pt x="197" y="308"/>
                    <a:pt x="197" y="304"/>
                    <a:pt x="197" y="307"/>
                  </a:cubicBezTo>
                  <a:cubicBezTo>
                    <a:pt x="197" y="305"/>
                    <a:pt x="197" y="305"/>
                    <a:pt x="197" y="305"/>
                  </a:cubicBezTo>
                  <a:cubicBezTo>
                    <a:pt x="196" y="308"/>
                    <a:pt x="196" y="304"/>
                    <a:pt x="196" y="306"/>
                  </a:cubicBezTo>
                  <a:cubicBezTo>
                    <a:pt x="196" y="306"/>
                    <a:pt x="196" y="306"/>
                    <a:pt x="196" y="306"/>
                  </a:cubicBezTo>
                  <a:cubicBezTo>
                    <a:pt x="195" y="305"/>
                    <a:pt x="194" y="309"/>
                    <a:pt x="194" y="307"/>
                  </a:cubicBezTo>
                  <a:cubicBezTo>
                    <a:pt x="194" y="307"/>
                    <a:pt x="193" y="307"/>
                    <a:pt x="193" y="309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92" y="307"/>
                    <a:pt x="192" y="307"/>
                    <a:pt x="191" y="308"/>
                  </a:cubicBezTo>
                  <a:cubicBezTo>
                    <a:pt x="191" y="307"/>
                    <a:pt x="191" y="307"/>
                    <a:pt x="191" y="307"/>
                  </a:cubicBezTo>
                  <a:cubicBezTo>
                    <a:pt x="190" y="306"/>
                    <a:pt x="189" y="304"/>
                    <a:pt x="189" y="304"/>
                  </a:cubicBezTo>
                  <a:cubicBezTo>
                    <a:pt x="188" y="302"/>
                    <a:pt x="189" y="304"/>
                    <a:pt x="189" y="303"/>
                  </a:cubicBezTo>
                  <a:cubicBezTo>
                    <a:pt x="189" y="302"/>
                    <a:pt x="189" y="303"/>
                    <a:pt x="188" y="302"/>
                  </a:cubicBezTo>
                  <a:cubicBezTo>
                    <a:pt x="188" y="300"/>
                    <a:pt x="188" y="300"/>
                    <a:pt x="188" y="300"/>
                  </a:cubicBezTo>
                  <a:cubicBezTo>
                    <a:pt x="188" y="300"/>
                    <a:pt x="189" y="302"/>
                    <a:pt x="190" y="303"/>
                  </a:cubicBezTo>
                  <a:cubicBezTo>
                    <a:pt x="190" y="303"/>
                    <a:pt x="190" y="303"/>
                    <a:pt x="189" y="302"/>
                  </a:cubicBezTo>
                  <a:cubicBezTo>
                    <a:pt x="190" y="304"/>
                    <a:pt x="191" y="305"/>
                    <a:pt x="191" y="307"/>
                  </a:cubicBezTo>
                  <a:cubicBezTo>
                    <a:pt x="192" y="308"/>
                    <a:pt x="190" y="305"/>
                    <a:pt x="191" y="305"/>
                  </a:cubicBezTo>
                  <a:cubicBezTo>
                    <a:pt x="191" y="306"/>
                    <a:pt x="190" y="304"/>
                    <a:pt x="190" y="303"/>
                  </a:cubicBezTo>
                  <a:cubicBezTo>
                    <a:pt x="188" y="298"/>
                    <a:pt x="192" y="306"/>
                    <a:pt x="192" y="305"/>
                  </a:cubicBezTo>
                  <a:cubicBezTo>
                    <a:pt x="190" y="302"/>
                    <a:pt x="191" y="301"/>
                    <a:pt x="189" y="298"/>
                  </a:cubicBezTo>
                  <a:cubicBezTo>
                    <a:pt x="189" y="297"/>
                    <a:pt x="189" y="296"/>
                    <a:pt x="189" y="297"/>
                  </a:cubicBezTo>
                  <a:cubicBezTo>
                    <a:pt x="190" y="299"/>
                    <a:pt x="190" y="298"/>
                    <a:pt x="190" y="300"/>
                  </a:cubicBezTo>
                  <a:cubicBezTo>
                    <a:pt x="191" y="300"/>
                    <a:pt x="191" y="300"/>
                    <a:pt x="191" y="300"/>
                  </a:cubicBezTo>
                  <a:cubicBezTo>
                    <a:pt x="191" y="302"/>
                    <a:pt x="191" y="302"/>
                    <a:pt x="191" y="302"/>
                  </a:cubicBezTo>
                  <a:cubicBezTo>
                    <a:pt x="193" y="306"/>
                    <a:pt x="193" y="306"/>
                    <a:pt x="193" y="306"/>
                  </a:cubicBezTo>
                  <a:cubicBezTo>
                    <a:pt x="193" y="305"/>
                    <a:pt x="192" y="304"/>
                    <a:pt x="193" y="303"/>
                  </a:cubicBezTo>
                  <a:cubicBezTo>
                    <a:pt x="193" y="304"/>
                    <a:pt x="193" y="305"/>
                    <a:pt x="193" y="305"/>
                  </a:cubicBezTo>
                  <a:cubicBezTo>
                    <a:pt x="193" y="304"/>
                    <a:pt x="192" y="302"/>
                    <a:pt x="192" y="302"/>
                  </a:cubicBezTo>
                  <a:cubicBezTo>
                    <a:pt x="193" y="301"/>
                    <a:pt x="194" y="303"/>
                    <a:pt x="194" y="304"/>
                  </a:cubicBezTo>
                  <a:cubicBezTo>
                    <a:pt x="194" y="306"/>
                    <a:pt x="194" y="306"/>
                    <a:pt x="194" y="306"/>
                  </a:cubicBezTo>
                  <a:cubicBezTo>
                    <a:pt x="194" y="304"/>
                    <a:pt x="194" y="306"/>
                    <a:pt x="194" y="306"/>
                  </a:cubicBezTo>
                  <a:cubicBezTo>
                    <a:pt x="194" y="304"/>
                    <a:pt x="194" y="303"/>
                    <a:pt x="193" y="301"/>
                  </a:cubicBezTo>
                  <a:cubicBezTo>
                    <a:pt x="193" y="301"/>
                    <a:pt x="194" y="302"/>
                    <a:pt x="194" y="302"/>
                  </a:cubicBezTo>
                  <a:cubicBezTo>
                    <a:pt x="194" y="303"/>
                    <a:pt x="194" y="303"/>
                    <a:pt x="194" y="303"/>
                  </a:cubicBezTo>
                  <a:cubicBezTo>
                    <a:pt x="194" y="303"/>
                    <a:pt x="195" y="306"/>
                    <a:pt x="195" y="305"/>
                  </a:cubicBezTo>
                  <a:cubicBezTo>
                    <a:pt x="195" y="304"/>
                    <a:pt x="195" y="304"/>
                    <a:pt x="195" y="304"/>
                  </a:cubicBezTo>
                  <a:cubicBezTo>
                    <a:pt x="195" y="304"/>
                    <a:pt x="195" y="305"/>
                    <a:pt x="195" y="305"/>
                  </a:cubicBezTo>
                  <a:cubicBezTo>
                    <a:pt x="195" y="304"/>
                    <a:pt x="195" y="304"/>
                    <a:pt x="195" y="304"/>
                  </a:cubicBezTo>
                  <a:cubicBezTo>
                    <a:pt x="196" y="305"/>
                    <a:pt x="196" y="305"/>
                    <a:pt x="196" y="305"/>
                  </a:cubicBezTo>
                  <a:cubicBezTo>
                    <a:pt x="196" y="304"/>
                    <a:pt x="195" y="302"/>
                    <a:pt x="196" y="304"/>
                  </a:cubicBezTo>
                  <a:cubicBezTo>
                    <a:pt x="195" y="301"/>
                    <a:pt x="196" y="304"/>
                    <a:pt x="195" y="303"/>
                  </a:cubicBezTo>
                  <a:cubicBezTo>
                    <a:pt x="194" y="301"/>
                    <a:pt x="195" y="301"/>
                    <a:pt x="195" y="301"/>
                  </a:cubicBezTo>
                  <a:cubicBezTo>
                    <a:pt x="196" y="303"/>
                    <a:pt x="195" y="301"/>
                    <a:pt x="196" y="301"/>
                  </a:cubicBezTo>
                  <a:cubicBezTo>
                    <a:pt x="196" y="302"/>
                    <a:pt x="196" y="302"/>
                    <a:pt x="196" y="303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97" y="304"/>
                    <a:pt x="196" y="300"/>
                    <a:pt x="197" y="301"/>
                  </a:cubicBezTo>
                  <a:cubicBezTo>
                    <a:pt x="197" y="302"/>
                    <a:pt x="197" y="303"/>
                    <a:pt x="198" y="304"/>
                  </a:cubicBezTo>
                  <a:cubicBezTo>
                    <a:pt x="197" y="301"/>
                    <a:pt x="197" y="301"/>
                    <a:pt x="196" y="299"/>
                  </a:cubicBezTo>
                  <a:cubicBezTo>
                    <a:pt x="197" y="300"/>
                    <a:pt x="197" y="302"/>
                    <a:pt x="198" y="304"/>
                  </a:cubicBezTo>
                  <a:cubicBezTo>
                    <a:pt x="198" y="302"/>
                    <a:pt x="199" y="305"/>
                    <a:pt x="198" y="302"/>
                  </a:cubicBezTo>
                  <a:cubicBezTo>
                    <a:pt x="198" y="302"/>
                    <a:pt x="198" y="301"/>
                    <a:pt x="197" y="300"/>
                  </a:cubicBezTo>
                  <a:cubicBezTo>
                    <a:pt x="198" y="300"/>
                    <a:pt x="198" y="301"/>
                    <a:pt x="198" y="302"/>
                  </a:cubicBezTo>
                  <a:cubicBezTo>
                    <a:pt x="198" y="301"/>
                    <a:pt x="198" y="299"/>
                    <a:pt x="198" y="299"/>
                  </a:cubicBezTo>
                  <a:cubicBezTo>
                    <a:pt x="198" y="299"/>
                    <a:pt x="198" y="296"/>
                    <a:pt x="198" y="298"/>
                  </a:cubicBezTo>
                  <a:cubicBezTo>
                    <a:pt x="199" y="300"/>
                    <a:pt x="198" y="299"/>
                    <a:pt x="198" y="300"/>
                  </a:cubicBezTo>
                  <a:cubicBezTo>
                    <a:pt x="199" y="300"/>
                    <a:pt x="198" y="296"/>
                    <a:pt x="198" y="295"/>
                  </a:cubicBezTo>
                  <a:cubicBezTo>
                    <a:pt x="198" y="294"/>
                    <a:pt x="197" y="291"/>
                    <a:pt x="197" y="290"/>
                  </a:cubicBezTo>
                  <a:cubicBezTo>
                    <a:pt x="198" y="291"/>
                    <a:pt x="197" y="291"/>
                    <a:pt x="198" y="293"/>
                  </a:cubicBezTo>
                  <a:cubicBezTo>
                    <a:pt x="198" y="293"/>
                    <a:pt x="198" y="293"/>
                    <a:pt x="198" y="293"/>
                  </a:cubicBezTo>
                  <a:cubicBezTo>
                    <a:pt x="199" y="296"/>
                    <a:pt x="198" y="298"/>
                    <a:pt x="199" y="300"/>
                  </a:cubicBezTo>
                  <a:cubicBezTo>
                    <a:pt x="199" y="299"/>
                    <a:pt x="199" y="299"/>
                    <a:pt x="199" y="299"/>
                  </a:cubicBezTo>
                  <a:cubicBezTo>
                    <a:pt x="200" y="302"/>
                    <a:pt x="200" y="302"/>
                    <a:pt x="200" y="302"/>
                  </a:cubicBezTo>
                  <a:cubicBezTo>
                    <a:pt x="200" y="300"/>
                    <a:pt x="200" y="301"/>
                    <a:pt x="200" y="301"/>
                  </a:cubicBezTo>
                  <a:cubicBezTo>
                    <a:pt x="200" y="299"/>
                    <a:pt x="200" y="302"/>
                    <a:pt x="200" y="300"/>
                  </a:cubicBezTo>
                  <a:cubicBezTo>
                    <a:pt x="200" y="300"/>
                    <a:pt x="200" y="297"/>
                    <a:pt x="200" y="298"/>
                  </a:cubicBezTo>
                  <a:cubicBezTo>
                    <a:pt x="201" y="301"/>
                    <a:pt x="201" y="301"/>
                    <a:pt x="201" y="301"/>
                  </a:cubicBezTo>
                  <a:cubicBezTo>
                    <a:pt x="201" y="302"/>
                    <a:pt x="201" y="299"/>
                    <a:pt x="201" y="300"/>
                  </a:cubicBezTo>
                  <a:cubicBezTo>
                    <a:pt x="201" y="301"/>
                    <a:pt x="201" y="301"/>
                    <a:pt x="201" y="301"/>
                  </a:cubicBezTo>
                  <a:cubicBezTo>
                    <a:pt x="202" y="301"/>
                    <a:pt x="203" y="301"/>
                    <a:pt x="204" y="297"/>
                  </a:cubicBezTo>
                  <a:cubicBezTo>
                    <a:pt x="204" y="298"/>
                    <a:pt x="204" y="299"/>
                    <a:pt x="205" y="300"/>
                  </a:cubicBezTo>
                  <a:cubicBezTo>
                    <a:pt x="205" y="299"/>
                    <a:pt x="205" y="298"/>
                    <a:pt x="205" y="298"/>
                  </a:cubicBezTo>
                  <a:cubicBezTo>
                    <a:pt x="205" y="300"/>
                    <a:pt x="205" y="300"/>
                    <a:pt x="205" y="300"/>
                  </a:cubicBezTo>
                  <a:cubicBezTo>
                    <a:pt x="206" y="301"/>
                    <a:pt x="206" y="299"/>
                    <a:pt x="206" y="298"/>
                  </a:cubicBezTo>
                  <a:cubicBezTo>
                    <a:pt x="206" y="299"/>
                    <a:pt x="206" y="299"/>
                    <a:pt x="206" y="299"/>
                  </a:cubicBezTo>
                  <a:cubicBezTo>
                    <a:pt x="207" y="300"/>
                    <a:pt x="207" y="298"/>
                    <a:pt x="207" y="298"/>
                  </a:cubicBezTo>
                  <a:cubicBezTo>
                    <a:pt x="207" y="299"/>
                    <a:pt x="207" y="299"/>
                    <a:pt x="207" y="299"/>
                  </a:cubicBezTo>
                  <a:cubicBezTo>
                    <a:pt x="207" y="298"/>
                    <a:pt x="207" y="298"/>
                    <a:pt x="207" y="298"/>
                  </a:cubicBezTo>
                  <a:cubicBezTo>
                    <a:pt x="207" y="297"/>
                    <a:pt x="207" y="297"/>
                    <a:pt x="207" y="299"/>
                  </a:cubicBezTo>
                  <a:cubicBezTo>
                    <a:pt x="208" y="298"/>
                    <a:pt x="208" y="298"/>
                    <a:pt x="208" y="298"/>
                  </a:cubicBezTo>
                  <a:cubicBezTo>
                    <a:pt x="208" y="299"/>
                    <a:pt x="208" y="299"/>
                    <a:pt x="209" y="298"/>
                  </a:cubicBezTo>
                  <a:cubicBezTo>
                    <a:pt x="209" y="298"/>
                    <a:pt x="209" y="297"/>
                    <a:pt x="209" y="296"/>
                  </a:cubicBezTo>
                  <a:cubicBezTo>
                    <a:pt x="209" y="293"/>
                    <a:pt x="209" y="296"/>
                    <a:pt x="209" y="295"/>
                  </a:cubicBezTo>
                  <a:cubicBezTo>
                    <a:pt x="209" y="297"/>
                    <a:pt x="209" y="297"/>
                    <a:pt x="209" y="297"/>
                  </a:cubicBezTo>
                  <a:cubicBezTo>
                    <a:pt x="209" y="300"/>
                    <a:pt x="210" y="298"/>
                    <a:pt x="211" y="299"/>
                  </a:cubicBezTo>
                  <a:cubicBezTo>
                    <a:pt x="211" y="297"/>
                    <a:pt x="211" y="297"/>
                    <a:pt x="211" y="297"/>
                  </a:cubicBezTo>
                  <a:cubicBezTo>
                    <a:pt x="211" y="300"/>
                    <a:pt x="212" y="297"/>
                    <a:pt x="212" y="299"/>
                  </a:cubicBezTo>
                  <a:cubicBezTo>
                    <a:pt x="213" y="298"/>
                    <a:pt x="213" y="295"/>
                    <a:pt x="214" y="295"/>
                  </a:cubicBezTo>
                  <a:cubicBezTo>
                    <a:pt x="214" y="293"/>
                    <a:pt x="213" y="298"/>
                    <a:pt x="213" y="299"/>
                  </a:cubicBezTo>
                  <a:cubicBezTo>
                    <a:pt x="213" y="298"/>
                    <a:pt x="214" y="298"/>
                    <a:pt x="214" y="298"/>
                  </a:cubicBezTo>
                  <a:cubicBezTo>
                    <a:pt x="214" y="298"/>
                    <a:pt x="214" y="298"/>
                    <a:pt x="214" y="298"/>
                  </a:cubicBezTo>
                  <a:cubicBezTo>
                    <a:pt x="214" y="297"/>
                    <a:pt x="215" y="296"/>
                    <a:pt x="215" y="297"/>
                  </a:cubicBezTo>
                  <a:cubicBezTo>
                    <a:pt x="214" y="298"/>
                    <a:pt x="214" y="298"/>
                    <a:pt x="214" y="298"/>
                  </a:cubicBezTo>
                  <a:cubicBezTo>
                    <a:pt x="215" y="298"/>
                    <a:pt x="214" y="299"/>
                    <a:pt x="215" y="299"/>
                  </a:cubicBezTo>
                  <a:cubicBezTo>
                    <a:pt x="215" y="297"/>
                    <a:pt x="215" y="298"/>
                    <a:pt x="216" y="297"/>
                  </a:cubicBezTo>
                  <a:cubicBezTo>
                    <a:pt x="215" y="298"/>
                    <a:pt x="215" y="298"/>
                    <a:pt x="215" y="298"/>
                  </a:cubicBezTo>
                  <a:cubicBezTo>
                    <a:pt x="216" y="296"/>
                    <a:pt x="216" y="296"/>
                    <a:pt x="216" y="296"/>
                  </a:cubicBezTo>
                  <a:cubicBezTo>
                    <a:pt x="216" y="297"/>
                    <a:pt x="216" y="297"/>
                    <a:pt x="216" y="297"/>
                  </a:cubicBezTo>
                  <a:cubicBezTo>
                    <a:pt x="215" y="299"/>
                    <a:pt x="215" y="299"/>
                    <a:pt x="215" y="299"/>
                  </a:cubicBezTo>
                  <a:cubicBezTo>
                    <a:pt x="215" y="300"/>
                    <a:pt x="216" y="297"/>
                    <a:pt x="216" y="297"/>
                  </a:cubicBezTo>
                  <a:cubicBezTo>
                    <a:pt x="217" y="296"/>
                    <a:pt x="216" y="297"/>
                    <a:pt x="216" y="298"/>
                  </a:cubicBezTo>
                  <a:cubicBezTo>
                    <a:pt x="216" y="298"/>
                    <a:pt x="216" y="297"/>
                    <a:pt x="216" y="298"/>
                  </a:cubicBezTo>
                  <a:cubicBezTo>
                    <a:pt x="215" y="299"/>
                    <a:pt x="216" y="298"/>
                    <a:pt x="215" y="299"/>
                  </a:cubicBezTo>
                  <a:cubicBezTo>
                    <a:pt x="215" y="299"/>
                    <a:pt x="216" y="297"/>
                    <a:pt x="216" y="298"/>
                  </a:cubicBezTo>
                  <a:cubicBezTo>
                    <a:pt x="216" y="298"/>
                    <a:pt x="217" y="298"/>
                    <a:pt x="216" y="299"/>
                  </a:cubicBezTo>
                  <a:cubicBezTo>
                    <a:pt x="216" y="298"/>
                    <a:pt x="216" y="299"/>
                    <a:pt x="217" y="298"/>
                  </a:cubicBezTo>
                  <a:cubicBezTo>
                    <a:pt x="217" y="298"/>
                    <a:pt x="217" y="297"/>
                    <a:pt x="217" y="296"/>
                  </a:cubicBezTo>
                  <a:cubicBezTo>
                    <a:pt x="218" y="296"/>
                    <a:pt x="218" y="296"/>
                    <a:pt x="218" y="296"/>
                  </a:cubicBezTo>
                  <a:cubicBezTo>
                    <a:pt x="217" y="297"/>
                    <a:pt x="217" y="297"/>
                    <a:pt x="217" y="297"/>
                  </a:cubicBezTo>
                  <a:cubicBezTo>
                    <a:pt x="218" y="296"/>
                    <a:pt x="218" y="297"/>
                    <a:pt x="218" y="296"/>
                  </a:cubicBezTo>
                  <a:cubicBezTo>
                    <a:pt x="217" y="298"/>
                    <a:pt x="217" y="298"/>
                    <a:pt x="217" y="298"/>
                  </a:cubicBezTo>
                  <a:cubicBezTo>
                    <a:pt x="218" y="297"/>
                    <a:pt x="218" y="297"/>
                    <a:pt x="219" y="297"/>
                  </a:cubicBezTo>
                  <a:cubicBezTo>
                    <a:pt x="218" y="298"/>
                    <a:pt x="216" y="300"/>
                    <a:pt x="216" y="300"/>
                  </a:cubicBezTo>
                  <a:cubicBezTo>
                    <a:pt x="218" y="299"/>
                    <a:pt x="218" y="299"/>
                    <a:pt x="218" y="299"/>
                  </a:cubicBezTo>
                  <a:cubicBezTo>
                    <a:pt x="218" y="299"/>
                    <a:pt x="218" y="299"/>
                    <a:pt x="217" y="300"/>
                  </a:cubicBezTo>
                  <a:cubicBezTo>
                    <a:pt x="217" y="301"/>
                    <a:pt x="220" y="296"/>
                    <a:pt x="220" y="298"/>
                  </a:cubicBezTo>
                  <a:cubicBezTo>
                    <a:pt x="218" y="299"/>
                    <a:pt x="218" y="299"/>
                    <a:pt x="218" y="300"/>
                  </a:cubicBezTo>
                  <a:cubicBezTo>
                    <a:pt x="219" y="299"/>
                    <a:pt x="219" y="299"/>
                    <a:pt x="219" y="299"/>
                  </a:cubicBezTo>
                  <a:cubicBezTo>
                    <a:pt x="219" y="298"/>
                    <a:pt x="218" y="300"/>
                    <a:pt x="219" y="299"/>
                  </a:cubicBezTo>
                  <a:cubicBezTo>
                    <a:pt x="219" y="298"/>
                    <a:pt x="219" y="298"/>
                    <a:pt x="220" y="298"/>
                  </a:cubicBezTo>
                  <a:cubicBezTo>
                    <a:pt x="217" y="301"/>
                    <a:pt x="219" y="300"/>
                    <a:pt x="218" y="301"/>
                  </a:cubicBezTo>
                  <a:cubicBezTo>
                    <a:pt x="220" y="300"/>
                    <a:pt x="219" y="301"/>
                    <a:pt x="219" y="301"/>
                  </a:cubicBezTo>
                  <a:cubicBezTo>
                    <a:pt x="217" y="302"/>
                    <a:pt x="220" y="301"/>
                    <a:pt x="218" y="302"/>
                  </a:cubicBezTo>
                  <a:cubicBezTo>
                    <a:pt x="221" y="300"/>
                    <a:pt x="221" y="300"/>
                    <a:pt x="221" y="300"/>
                  </a:cubicBezTo>
                  <a:cubicBezTo>
                    <a:pt x="219" y="301"/>
                    <a:pt x="224" y="299"/>
                    <a:pt x="222" y="300"/>
                  </a:cubicBezTo>
                  <a:cubicBezTo>
                    <a:pt x="221" y="301"/>
                    <a:pt x="220" y="301"/>
                    <a:pt x="220" y="301"/>
                  </a:cubicBezTo>
                  <a:cubicBezTo>
                    <a:pt x="217" y="303"/>
                    <a:pt x="222" y="301"/>
                    <a:pt x="219" y="302"/>
                  </a:cubicBezTo>
                  <a:cubicBezTo>
                    <a:pt x="223" y="301"/>
                    <a:pt x="223" y="301"/>
                    <a:pt x="223" y="301"/>
                  </a:cubicBezTo>
                  <a:cubicBezTo>
                    <a:pt x="222" y="302"/>
                    <a:pt x="221" y="302"/>
                    <a:pt x="220" y="303"/>
                  </a:cubicBezTo>
                  <a:cubicBezTo>
                    <a:pt x="221" y="302"/>
                    <a:pt x="221" y="302"/>
                    <a:pt x="221" y="303"/>
                  </a:cubicBezTo>
                  <a:cubicBezTo>
                    <a:pt x="220" y="303"/>
                    <a:pt x="220" y="303"/>
                    <a:pt x="220" y="303"/>
                  </a:cubicBezTo>
                  <a:cubicBezTo>
                    <a:pt x="219" y="303"/>
                    <a:pt x="220" y="303"/>
                    <a:pt x="221" y="303"/>
                  </a:cubicBezTo>
                  <a:cubicBezTo>
                    <a:pt x="219" y="303"/>
                    <a:pt x="221" y="304"/>
                    <a:pt x="219" y="304"/>
                  </a:cubicBezTo>
                  <a:cubicBezTo>
                    <a:pt x="222" y="304"/>
                    <a:pt x="218" y="304"/>
                    <a:pt x="222" y="304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2" y="304"/>
                    <a:pt x="223" y="304"/>
                    <a:pt x="224" y="305"/>
                  </a:cubicBezTo>
                  <a:cubicBezTo>
                    <a:pt x="222" y="305"/>
                    <a:pt x="222" y="305"/>
                    <a:pt x="222" y="305"/>
                  </a:cubicBezTo>
                  <a:cubicBezTo>
                    <a:pt x="221" y="305"/>
                    <a:pt x="221" y="305"/>
                    <a:pt x="221" y="305"/>
                  </a:cubicBezTo>
                  <a:cubicBezTo>
                    <a:pt x="221" y="305"/>
                    <a:pt x="221" y="304"/>
                    <a:pt x="221" y="304"/>
                  </a:cubicBezTo>
                  <a:cubicBezTo>
                    <a:pt x="221" y="304"/>
                    <a:pt x="221" y="305"/>
                    <a:pt x="221" y="305"/>
                  </a:cubicBezTo>
                  <a:cubicBezTo>
                    <a:pt x="219" y="305"/>
                    <a:pt x="221" y="305"/>
                    <a:pt x="220" y="305"/>
                  </a:cubicBezTo>
                  <a:cubicBezTo>
                    <a:pt x="222" y="305"/>
                    <a:pt x="220" y="305"/>
                    <a:pt x="221" y="305"/>
                  </a:cubicBezTo>
                  <a:cubicBezTo>
                    <a:pt x="221" y="305"/>
                    <a:pt x="221" y="305"/>
                    <a:pt x="221" y="305"/>
                  </a:cubicBezTo>
                  <a:cubicBezTo>
                    <a:pt x="221" y="306"/>
                    <a:pt x="222" y="306"/>
                    <a:pt x="222" y="306"/>
                  </a:cubicBezTo>
                  <a:cubicBezTo>
                    <a:pt x="222" y="306"/>
                    <a:pt x="221" y="305"/>
                    <a:pt x="221" y="305"/>
                  </a:cubicBezTo>
                  <a:cubicBezTo>
                    <a:pt x="222" y="305"/>
                    <a:pt x="222" y="305"/>
                    <a:pt x="222" y="305"/>
                  </a:cubicBezTo>
                  <a:cubicBezTo>
                    <a:pt x="223" y="306"/>
                    <a:pt x="223" y="306"/>
                    <a:pt x="223" y="306"/>
                  </a:cubicBezTo>
                  <a:cubicBezTo>
                    <a:pt x="223" y="306"/>
                    <a:pt x="222" y="306"/>
                    <a:pt x="222" y="306"/>
                  </a:cubicBezTo>
                  <a:cubicBezTo>
                    <a:pt x="222" y="306"/>
                    <a:pt x="221" y="306"/>
                    <a:pt x="222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0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7"/>
                    <a:pt x="221" y="307"/>
                    <a:pt x="222" y="307"/>
                  </a:cubicBezTo>
                  <a:cubicBezTo>
                    <a:pt x="222" y="307"/>
                    <a:pt x="221" y="307"/>
                    <a:pt x="221" y="307"/>
                  </a:cubicBezTo>
                  <a:cubicBezTo>
                    <a:pt x="221" y="307"/>
                    <a:pt x="221" y="307"/>
                    <a:pt x="221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8"/>
                    <a:pt x="222" y="308"/>
                    <a:pt x="222" y="309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8"/>
                    <a:pt x="222" y="308"/>
                    <a:pt x="222" y="309"/>
                  </a:cubicBezTo>
                  <a:cubicBezTo>
                    <a:pt x="222" y="310"/>
                    <a:pt x="222" y="309"/>
                    <a:pt x="222" y="309"/>
                  </a:cubicBezTo>
                  <a:cubicBezTo>
                    <a:pt x="222" y="310"/>
                    <a:pt x="222" y="312"/>
                    <a:pt x="222" y="311"/>
                  </a:cubicBezTo>
                  <a:cubicBezTo>
                    <a:pt x="222" y="311"/>
                    <a:pt x="222" y="311"/>
                    <a:pt x="222" y="311"/>
                  </a:cubicBezTo>
                  <a:cubicBezTo>
                    <a:pt x="222" y="311"/>
                    <a:pt x="222" y="312"/>
                    <a:pt x="221" y="312"/>
                  </a:cubicBezTo>
                  <a:cubicBezTo>
                    <a:pt x="221" y="311"/>
                    <a:pt x="221" y="311"/>
                    <a:pt x="221" y="310"/>
                  </a:cubicBezTo>
                  <a:cubicBezTo>
                    <a:pt x="221" y="308"/>
                    <a:pt x="221" y="309"/>
                    <a:pt x="220" y="309"/>
                  </a:cubicBezTo>
                  <a:cubicBezTo>
                    <a:pt x="220" y="310"/>
                    <a:pt x="220" y="310"/>
                    <a:pt x="220" y="310"/>
                  </a:cubicBezTo>
                  <a:cubicBezTo>
                    <a:pt x="220" y="311"/>
                    <a:pt x="220" y="309"/>
                    <a:pt x="220" y="309"/>
                  </a:cubicBezTo>
                  <a:cubicBezTo>
                    <a:pt x="219" y="314"/>
                    <a:pt x="219" y="314"/>
                    <a:pt x="219" y="314"/>
                  </a:cubicBezTo>
                  <a:cubicBezTo>
                    <a:pt x="219" y="313"/>
                    <a:pt x="219" y="311"/>
                    <a:pt x="219" y="310"/>
                  </a:cubicBezTo>
                  <a:cubicBezTo>
                    <a:pt x="219" y="311"/>
                    <a:pt x="218" y="314"/>
                    <a:pt x="217" y="315"/>
                  </a:cubicBezTo>
                  <a:cubicBezTo>
                    <a:pt x="217" y="315"/>
                    <a:pt x="216" y="316"/>
                    <a:pt x="216" y="316"/>
                  </a:cubicBezTo>
                  <a:cubicBezTo>
                    <a:pt x="216" y="314"/>
                    <a:pt x="216" y="316"/>
                    <a:pt x="216" y="315"/>
                  </a:cubicBezTo>
                  <a:cubicBezTo>
                    <a:pt x="216" y="313"/>
                    <a:pt x="216" y="313"/>
                    <a:pt x="216" y="313"/>
                  </a:cubicBezTo>
                  <a:cubicBezTo>
                    <a:pt x="217" y="313"/>
                    <a:pt x="217" y="311"/>
                    <a:pt x="217" y="310"/>
                  </a:cubicBezTo>
                  <a:cubicBezTo>
                    <a:pt x="217" y="311"/>
                    <a:pt x="216" y="309"/>
                    <a:pt x="216" y="309"/>
                  </a:cubicBezTo>
                  <a:cubicBezTo>
                    <a:pt x="215" y="312"/>
                    <a:pt x="215" y="310"/>
                    <a:pt x="214" y="313"/>
                  </a:cubicBezTo>
                  <a:cubicBezTo>
                    <a:pt x="214" y="313"/>
                    <a:pt x="214" y="311"/>
                    <a:pt x="214" y="310"/>
                  </a:cubicBezTo>
                  <a:cubicBezTo>
                    <a:pt x="213" y="311"/>
                    <a:pt x="213" y="310"/>
                    <a:pt x="212" y="310"/>
                  </a:cubicBezTo>
                  <a:cubicBezTo>
                    <a:pt x="213" y="310"/>
                    <a:pt x="213" y="310"/>
                    <a:pt x="213" y="310"/>
                  </a:cubicBezTo>
                  <a:cubicBezTo>
                    <a:pt x="212" y="310"/>
                    <a:pt x="211" y="309"/>
                    <a:pt x="210" y="312"/>
                  </a:cubicBezTo>
                  <a:cubicBezTo>
                    <a:pt x="211" y="310"/>
                    <a:pt x="211" y="310"/>
                    <a:pt x="211" y="310"/>
                  </a:cubicBezTo>
                  <a:cubicBezTo>
                    <a:pt x="210" y="309"/>
                    <a:pt x="210" y="313"/>
                    <a:pt x="209" y="312"/>
                  </a:cubicBezTo>
                  <a:cubicBezTo>
                    <a:pt x="210" y="310"/>
                    <a:pt x="210" y="310"/>
                    <a:pt x="210" y="310"/>
                  </a:cubicBezTo>
                  <a:cubicBezTo>
                    <a:pt x="209" y="312"/>
                    <a:pt x="209" y="309"/>
                    <a:pt x="208" y="311"/>
                  </a:cubicBezTo>
                  <a:cubicBezTo>
                    <a:pt x="209" y="310"/>
                    <a:pt x="209" y="310"/>
                    <a:pt x="209" y="310"/>
                  </a:cubicBezTo>
                  <a:cubicBezTo>
                    <a:pt x="208" y="310"/>
                    <a:pt x="208" y="310"/>
                    <a:pt x="207" y="311"/>
                  </a:cubicBezTo>
                  <a:cubicBezTo>
                    <a:pt x="208" y="309"/>
                    <a:pt x="208" y="309"/>
                    <a:pt x="208" y="309"/>
                  </a:cubicBezTo>
                  <a:cubicBezTo>
                    <a:pt x="208" y="308"/>
                    <a:pt x="207" y="311"/>
                    <a:pt x="207" y="311"/>
                  </a:cubicBezTo>
                  <a:cubicBezTo>
                    <a:pt x="207" y="310"/>
                    <a:pt x="207" y="309"/>
                    <a:pt x="207" y="309"/>
                  </a:cubicBezTo>
                  <a:cubicBezTo>
                    <a:pt x="206" y="310"/>
                    <a:pt x="206" y="310"/>
                    <a:pt x="205" y="311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3" y="308"/>
                    <a:pt x="201" y="307"/>
                    <a:pt x="199" y="309"/>
                  </a:cubicBezTo>
                  <a:cubicBezTo>
                    <a:pt x="199" y="306"/>
                    <a:pt x="199" y="308"/>
                    <a:pt x="199" y="306"/>
                  </a:cubicBezTo>
                  <a:cubicBezTo>
                    <a:pt x="199" y="308"/>
                    <a:pt x="199" y="306"/>
                    <a:pt x="198" y="307"/>
                  </a:cubicBezTo>
                  <a:close/>
                  <a:moveTo>
                    <a:pt x="221" y="306"/>
                  </a:moveTo>
                  <a:cubicBezTo>
                    <a:pt x="221" y="306"/>
                    <a:pt x="222" y="306"/>
                    <a:pt x="222" y="306"/>
                  </a:cubicBezTo>
                  <a:cubicBezTo>
                    <a:pt x="222" y="306"/>
                    <a:pt x="222" y="306"/>
                    <a:pt x="222" y="306"/>
                  </a:cubicBezTo>
                  <a:cubicBezTo>
                    <a:pt x="222" y="306"/>
                    <a:pt x="222" y="306"/>
                    <a:pt x="222" y="306"/>
                  </a:cubicBezTo>
                  <a:cubicBezTo>
                    <a:pt x="222" y="306"/>
                    <a:pt x="222" y="306"/>
                    <a:pt x="222" y="306"/>
                  </a:cubicBezTo>
                  <a:cubicBezTo>
                    <a:pt x="222" y="306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6"/>
                    <a:pt x="222" y="306"/>
                  </a:cubicBezTo>
                  <a:cubicBezTo>
                    <a:pt x="222" y="306"/>
                    <a:pt x="221" y="306"/>
                    <a:pt x="221" y="306"/>
                  </a:cubicBezTo>
                  <a:close/>
                  <a:moveTo>
                    <a:pt x="222" y="306"/>
                  </a:moveTo>
                  <a:cubicBezTo>
                    <a:pt x="222" y="306"/>
                    <a:pt x="222" y="306"/>
                    <a:pt x="222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2" y="306"/>
                    <a:pt x="222" y="306"/>
                    <a:pt x="222" y="306"/>
                  </a:cubicBezTo>
                  <a:close/>
                  <a:moveTo>
                    <a:pt x="222" y="307"/>
                  </a:move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lose/>
                  <a:moveTo>
                    <a:pt x="222" y="307"/>
                  </a:move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ubicBezTo>
                    <a:pt x="222" y="307"/>
                    <a:pt x="222" y="307"/>
                    <a:pt x="222" y="307"/>
                  </a:cubicBezTo>
                  <a:close/>
                  <a:moveTo>
                    <a:pt x="222" y="307"/>
                  </a:moveTo>
                  <a:cubicBezTo>
                    <a:pt x="222" y="307"/>
                    <a:pt x="222" y="307"/>
                    <a:pt x="222" y="307"/>
                  </a:cubicBezTo>
                  <a:cubicBezTo>
                    <a:pt x="222" y="306"/>
                    <a:pt x="222" y="307"/>
                    <a:pt x="222" y="307"/>
                  </a:cubicBezTo>
                  <a:close/>
                  <a:moveTo>
                    <a:pt x="382" y="181"/>
                  </a:moveTo>
                  <a:cubicBezTo>
                    <a:pt x="383" y="179"/>
                    <a:pt x="383" y="179"/>
                    <a:pt x="383" y="179"/>
                  </a:cubicBezTo>
                  <a:cubicBezTo>
                    <a:pt x="384" y="180"/>
                    <a:pt x="384" y="181"/>
                    <a:pt x="384" y="182"/>
                  </a:cubicBezTo>
                  <a:cubicBezTo>
                    <a:pt x="385" y="180"/>
                    <a:pt x="387" y="181"/>
                    <a:pt x="387" y="180"/>
                  </a:cubicBezTo>
                  <a:cubicBezTo>
                    <a:pt x="388" y="180"/>
                    <a:pt x="387" y="181"/>
                    <a:pt x="387" y="181"/>
                  </a:cubicBezTo>
                  <a:cubicBezTo>
                    <a:pt x="388" y="181"/>
                    <a:pt x="391" y="180"/>
                    <a:pt x="392" y="181"/>
                  </a:cubicBezTo>
                  <a:cubicBezTo>
                    <a:pt x="391" y="182"/>
                    <a:pt x="391" y="182"/>
                    <a:pt x="391" y="182"/>
                  </a:cubicBezTo>
                  <a:cubicBezTo>
                    <a:pt x="393" y="184"/>
                    <a:pt x="393" y="186"/>
                    <a:pt x="393" y="188"/>
                  </a:cubicBezTo>
                  <a:cubicBezTo>
                    <a:pt x="389" y="186"/>
                    <a:pt x="384" y="185"/>
                    <a:pt x="380" y="183"/>
                  </a:cubicBezTo>
                  <a:cubicBezTo>
                    <a:pt x="381" y="183"/>
                    <a:pt x="382" y="183"/>
                    <a:pt x="382" y="181"/>
                  </a:cubicBezTo>
                  <a:close/>
                  <a:moveTo>
                    <a:pt x="262" y="151"/>
                  </a:moveTo>
                  <a:cubicBezTo>
                    <a:pt x="262" y="150"/>
                    <a:pt x="262" y="150"/>
                    <a:pt x="262" y="150"/>
                  </a:cubicBezTo>
                  <a:cubicBezTo>
                    <a:pt x="262" y="150"/>
                    <a:pt x="262" y="150"/>
                    <a:pt x="262" y="150"/>
                  </a:cubicBezTo>
                  <a:cubicBezTo>
                    <a:pt x="263" y="148"/>
                    <a:pt x="264" y="146"/>
                    <a:pt x="264" y="144"/>
                  </a:cubicBezTo>
                  <a:cubicBezTo>
                    <a:pt x="265" y="144"/>
                    <a:pt x="265" y="145"/>
                    <a:pt x="265" y="146"/>
                  </a:cubicBezTo>
                  <a:cubicBezTo>
                    <a:pt x="267" y="141"/>
                    <a:pt x="267" y="135"/>
                    <a:pt x="267" y="130"/>
                  </a:cubicBezTo>
                  <a:cubicBezTo>
                    <a:pt x="268" y="130"/>
                    <a:pt x="268" y="131"/>
                    <a:pt x="269" y="133"/>
                  </a:cubicBezTo>
                  <a:cubicBezTo>
                    <a:pt x="271" y="128"/>
                    <a:pt x="267" y="127"/>
                    <a:pt x="269" y="122"/>
                  </a:cubicBezTo>
                  <a:cubicBezTo>
                    <a:pt x="270" y="121"/>
                    <a:pt x="271" y="118"/>
                    <a:pt x="271" y="119"/>
                  </a:cubicBezTo>
                  <a:cubicBezTo>
                    <a:pt x="271" y="117"/>
                    <a:pt x="272" y="109"/>
                    <a:pt x="271" y="107"/>
                  </a:cubicBezTo>
                  <a:cubicBezTo>
                    <a:pt x="272" y="106"/>
                    <a:pt x="272" y="105"/>
                    <a:pt x="273" y="103"/>
                  </a:cubicBezTo>
                  <a:cubicBezTo>
                    <a:pt x="274" y="104"/>
                    <a:pt x="274" y="105"/>
                    <a:pt x="275" y="107"/>
                  </a:cubicBezTo>
                  <a:cubicBezTo>
                    <a:pt x="274" y="107"/>
                    <a:pt x="273" y="107"/>
                    <a:pt x="272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2" y="108"/>
                    <a:pt x="272" y="108"/>
                    <a:pt x="272" y="108"/>
                  </a:cubicBezTo>
                  <a:cubicBezTo>
                    <a:pt x="272" y="111"/>
                    <a:pt x="272" y="111"/>
                    <a:pt x="272" y="111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2" y="133"/>
                    <a:pt x="272" y="145"/>
                    <a:pt x="271" y="156"/>
                  </a:cubicBezTo>
                  <a:cubicBezTo>
                    <a:pt x="271" y="160"/>
                    <a:pt x="271" y="162"/>
                    <a:pt x="270" y="164"/>
                  </a:cubicBezTo>
                  <a:cubicBezTo>
                    <a:pt x="268" y="161"/>
                    <a:pt x="265" y="157"/>
                    <a:pt x="265" y="152"/>
                  </a:cubicBezTo>
                  <a:cubicBezTo>
                    <a:pt x="265" y="155"/>
                    <a:pt x="263" y="153"/>
                    <a:pt x="262" y="151"/>
                  </a:cubicBezTo>
                  <a:cubicBezTo>
                    <a:pt x="262" y="151"/>
                    <a:pt x="262" y="151"/>
                    <a:pt x="262" y="151"/>
                  </a:cubicBezTo>
                  <a:close/>
                  <a:moveTo>
                    <a:pt x="212" y="121"/>
                  </a:moveTo>
                  <a:cubicBezTo>
                    <a:pt x="212" y="118"/>
                    <a:pt x="212" y="116"/>
                    <a:pt x="213" y="114"/>
                  </a:cubicBezTo>
                  <a:cubicBezTo>
                    <a:pt x="215" y="119"/>
                    <a:pt x="215" y="127"/>
                    <a:pt x="213" y="134"/>
                  </a:cubicBezTo>
                  <a:cubicBezTo>
                    <a:pt x="212" y="129"/>
                    <a:pt x="211" y="125"/>
                    <a:pt x="212" y="121"/>
                  </a:cubicBezTo>
                  <a:close/>
                  <a:moveTo>
                    <a:pt x="191" y="185"/>
                  </a:moveTo>
                  <a:cubicBezTo>
                    <a:pt x="191" y="185"/>
                    <a:pt x="191" y="184"/>
                    <a:pt x="191" y="185"/>
                  </a:cubicBezTo>
                  <a:cubicBezTo>
                    <a:pt x="190" y="185"/>
                    <a:pt x="190" y="184"/>
                    <a:pt x="190" y="184"/>
                  </a:cubicBezTo>
                  <a:cubicBezTo>
                    <a:pt x="190" y="184"/>
                    <a:pt x="191" y="184"/>
                    <a:pt x="191" y="185"/>
                  </a:cubicBezTo>
                  <a:close/>
                  <a:moveTo>
                    <a:pt x="148" y="192"/>
                  </a:moveTo>
                  <a:cubicBezTo>
                    <a:pt x="148" y="191"/>
                    <a:pt x="148" y="192"/>
                    <a:pt x="148" y="192"/>
                  </a:cubicBezTo>
                  <a:cubicBezTo>
                    <a:pt x="148" y="192"/>
                    <a:pt x="148" y="192"/>
                    <a:pt x="148" y="191"/>
                  </a:cubicBezTo>
                  <a:cubicBezTo>
                    <a:pt x="148" y="191"/>
                    <a:pt x="148" y="192"/>
                    <a:pt x="148" y="192"/>
                  </a:cubicBezTo>
                  <a:close/>
                  <a:moveTo>
                    <a:pt x="134" y="148"/>
                  </a:moveTo>
                  <a:cubicBezTo>
                    <a:pt x="136" y="149"/>
                    <a:pt x="136" y="149"/>
                    <a:pt x="136" y="149"/>
                  </a:cubicBezTo>
                  <a:cubicBezTo>
                    <a:pt x="135" y="142"/>
                    <a:pt x="136" y="133"/>
                    <a:pt x="139" y="125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40" y="124"/>
                    <a:pt x="140" y="124"/>
                    <a:pt x="139" y="124"/>
                  </a:cubicBezTo>
                  <a:cubicBezTo>
                    <a:pt x="140" y="123"/>
                    <a:pt x="140" y="123"/>
                    <a:pt x="140" y="122"/>
                  </a:cubicBezTo>
                  <a:cubicBezTo>
                    <a:pt x="140" y="121"/>
                    <a:pt x="141" y="120"/>
                    <a:pt x="141" y="120"/>
                  </a:cubicBezTo>
                  <a:cubicBezTo>
                    <a:pt x="142" y="120"/>
                    <a:pt x="142" y="121"/>
                    <a:pt x="142" y="120"/>
                  </a:cubicBezTo>
                  <a:cubicBezTo>
                    <a:pt x="142" y="119"/>
                    <a:pt x="144" y="118"/>
                    <a:pt x="145" y="117"/>
                  </a:cubicBezTo>
                  <a:cubicBezTo>
                    <a:pt x="146" y="117"/>
                    <a:pt x="147" y="118"/>
                    <a:pt x="149" y="118"/>
                  </a:cubicBezTo>
                  <a:cubicBezTo>
                    <a:pt x="142" y="122"/>
                    <a:pt x="144" y="121"/>
                    <a:pt x="149" y="118"/>
                  </a:cubicBezTo>
                  <a:cubicBezTo>
                    <a:pt x="149" y="118"/>
                    <a:pt x="150" y="119"/>
                    <a:pt x="151" y="119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2" y="121"/>
                    <a:pt x="154" y="120"/>
                    <a:pt x="155" y="120"/>
                  </a:cubicBezTo>
                  <a:cubicBezTo>
                    <a:pt x="155" y="123"/>
                    <a:pt x="154" y="119"/>
                    <a:pt x="153" y="121"/>
                  </a:cubicBezTo>
                  <a:cubicBezTo>
                    <a:pt x="155" y="129"/>
                    <a:pt x="153" y="139"/>
                    <a:pt x="153" y="149"/>
                  </a:cubicBezTo>
                  <a:cubicBezTo>
                    <a:pt x="154" y="151"/>
                    <a:pt x="154" y="153"/>
                    <a:pt x="155" y="153"/>
                  </a:cubicBezTo>
                  <a:cubicBezTo>
                    <a:pt x="152" y="164"/>
                    <a:pt x="154" y="178"/>
                    <a:pt x="149" y="185"/>
                  </a:cubicBezTo>
                  <a:cubicBezTo>
                    <a:pt x="153" y="184"/>
                    <a:pt x="150" y="189"/>
                    <a:pt x="149" y="191"/>
                  </a:cubicBezTo>
                  <a:cubicBezTo>
                    <a:pt x="148" y="189"/>
                    <a:pt x="146" y="186"/>
                    <a:pt x="144" y="183"/>
                  </a:cubicBezTo>
                  <a:cubicBezTo>
                    <a:pt x="143" y="180"/>
                    <a:pt x="140" y="179"/>
                    <a:pt x="140" y="174"/>
                  </a:cubicBezTo>
                  <a:cubicBezTo>
                    <a:pt x="141" y="170"/>
                    <a:pt x="137" y="163"/>
                    <a:pt x="137" y="158"/>
                  </a:cubicBezTo>
                  <a:cubicBezTo>
                    <a:pt x="136" y="160"/>
                    <a:pt x="133" y="153"/>
                    <a:pt x="134" y="148"/>
                  </a:cubicBezTo>
                  <a:close/>
                  <a:moveTo>
                    <a:pt x="65" y="183"/>
                  </a:moveTo>
                  <a:cubicBezTo>
                    <a:pt x="65" y="185"/>
                    <a:pt x="63" y="186"/>
                    <a:pt x="63" y="187"/>
                  </a:cubicBezTo>
                  <a:cubicBezTo>
                    <a:pt x="63" y="187"/>
                    <a:pt x="63" y="187"/>
                    <a:pt x="63" y="187"/>
                  </a:cubicBezTo>
                  <a:cubicBezTo>
                    <a:pt x="64" y="186"/>
                    <a:pt x="64" y="186"/>
                    <a:pt x="63" y="186"/>
                  </a:cubicBezTo>
                  <a:cubicBezTo>
                    <a:pt x="63" y="184"/>
                    <a:pt x="63" y="184"/>
                    <a:pt x="63" y="184"/>
                  </a:cubicBezTo>
                  <a:cubicBezTo>
                    <a:pt x="64" y="183"/>
                    <a:pt x="65" y="183"/>
                    <a:pt x="65" y="183"/>
                  </a:cubicBezTo>
                  <a:close/>
                  <a:moveTo>
                    <a:pt x="63" y="185"/>
                  </a:moveTo>
                  <a:cubicBezTo>
                    <a:pt x="63" y="185"/>
                    <a:pt x="63" y="186"/>
                    <a:pt x="63" y="186"/>
                  </a:cubicBezTo>
                  <a:cubicBezTo>
                    <a:pt x="62" y="186"/>
                    <a:pt x="62" y="186"/>
                    <a:pt x="63" y="185"/>
                  </a:cubicBezTo>
                  <a:close/>
                  <a:moveTo>
                    <a:pt x="62" y="188"/>
                  </a:moveTo>
                  <a:cubicBezTo>
                    <a:pt x="62" y="188"/>
                    <a:pt x="62" y="188"/>
                    <a:pt x="63" y="187"/>
                  </a:cubicBezTo>
                  <a:cubicBezTo>
                    <a:pt x="63" y="190"/>
                    <a:pt x="64" y="192"/>
                    <a:pt x="64" y="196"/>
                  </a:cubicBezTo>
                  <a:cubicBezTo>
                    <a:pt x="62" y="197"/>
                    <a:pt x="62" y="192"/>
                    <a:pt x="62" y="188"/>
                  </a:cubicBezTo>
                  <a:close/>
                  <a:moveTo>
                    <a:pt x="16" y="210"/>
                  </a:moveTo>
                  <a:cubicBezTo>
                    <a:pt x="16" y="210"/>
                    <a:pt x="16" y="210"/>
                    <a:pt x="16" y="210"/>
                  </a:cubicBezTo>
                  <a:cubicBezTo>
                    <a:pt x="16" y="210"/>
                    <a:pt x="16" y="210"/>
                    <a:pt x="16" y="210"/>
                  </a:cubicBezTo>
                  <a:cubicBezTo>
                    <a:pt x="16" y="210"/>
                    <a:pt x="16" y="210"/>
                    <a:pt x="16" y="210"/>
                  </a:cubicBezTo>
                  <a:close/>
                  <a:moveTo>
                    <a:pt x="17" y="208"/>
                  </a:moveTo>
                  <a:cubicBezTo>
                    <a:pt x="17" y="208"/>
                    <a:pt x="17" y="208"/>
                    <a:pt x="17" y="207"/>
                  </a:cubicBezTo>
                  <a:cubicBezTo>
                    <a:pt x="17" y="207"/>
                    <a:pt x="17" y="206"/>
                    <a:pt x="18" y="206"/>
                  </a:cubicBezTo>
                  <a:cubicBezTo>
                    <a:pt x="18" y="207"/>
                    <a:pt x="18" y="207"/>
                    <a:pt x="18" y="208"/>
                  </a:cubicBezTo>
                  <a:cubicBezTo>
                    <a:pt x="18" y="208"/>
                    <a:pt x="18" y="208"/>
                    <a:pt x="17" y="208"/>
                  </a:cubicBezTo>
                  <a:close/>
                  <a:moveTo>
                    <a:pt x="18" y="212"/>
                  </a:moveTo>
                  <a:cubicBezTo>
                    <a:pt x="18" y="212"/>
                    <a:pt x="18" y="212"/>
                    <a:pt x="18" y="212"/>
                  </a:cubicBezTo>
                  <a:cubicBezTo>
                    <a:pt x="18" y="212"/>
                    <a:pt x="18" y="212"/>
                    <a:pt x="18" y="212"/>
                  </a:cubicBezTo>
                  <a:close/>
                  <a:moveTo>
                    <a:pt x="19" y="213"/>
                  </a:move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ubicBezTo>
                    <a:pt x="19" y="213"/>
                    <a:pt x="19" y="213"/>
                    <a:pt x="19" y="213"/>
                  </a:cubicBezTo>
                  <a:close/>
                  <a:moveTo>
                    <a:pt x="20" y="214"/>
                  </a:moveTo>
                  <a:cubicBezTo>
                    <a:pt x="20" y="214"/>
                    <a:pt x="20" y="214"/>
                    <a:pt x="20" y="214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0" y="214"/>
                    <a:pt x="20" y="214"/>
                    <a:pt x="21" y="214"/>
                  </a:cubicBezTo>
                  <a:cubicBezTo>
                    <a:pt x="21" y="214"/>
                    <a:pt x="20" y="214"/>
                    <a:pt x="20" y="214"/>
                  </a:cubicBezTo>
                  <a:close/>
                  <a:moveTo>
                    <a:pt x="21" y="217"/>
                  </a:moveTo>
                  <a:cubicBezTo>
                    <a:pt x="21" y="216"/>
                    <a:pt x="21" y="216"/>
                    <a:pt x="21" y="216"/>
                  </a:cubicBezTo>
                  <a:cubicBezTo>
                    <a:pt x="22" y="216"/>
                    <a:pt x="22" y="216"/>
                    <a:pt x="22" y="216"/>
                  </a:cubicBezTo>
                  <a:cubicBezTo>
                    <a:pt x="22" y="216"/>
                    <a:pt x="21" y="216"/>
                    <a:pt x="21" y="217"/>
                  </a:cubicBezTo>
                  <a:close/>
                  <a:moveTo>
                    <a:pt x="21" y="214"/>
                  </a:move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20" y="214"/>
                    <a:pt x="20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1" y="214"/>
                    <a:pt x="21" y="214"/>
                    <a:pt x="21" y="214"/>
                  </a:cubicBezTo>
                  <a:cubicBezTo>
                    <a:pt x="22" y="214"/>
                    <a:pt x="22" y="214"/>
                    <a:pt x="22" y="214"/>
                  </a:cubicBezTo>
                  <a:lnTo>
                    <a:pt x="21" y="214"/>
                  </a:lnTo>
                  <a:close/>
                  <a:moveTo>
                    <a:pt x="122" y="297"/>
                  </a:moveTo>
                  <a:cubicBezTo>
                    <a:pt x="122" y="297"/>
                    <a:pt x="122" y="297"/>
                    <a:pt x="122" y="297"/>
                  </a:cubicBezTo>
                  <a:cubicBezTo>
                    <a:pt x="122" y="297"/>
                    <a:pt x="122" y="297"/>
                    <a:pt x="122" y="297"/>
                  </a:cubicBezTo>
                  <a:close/>
                  <a:moveTo>
                    <a:pt x="123" y="297"/>
                  </a:moveTo>
                  <a:cubicBezTo>
                    <a:pt x="122" y="298"/>
                    <a:pt x="122" y="297"/>
                    <a:pt x="122" y="297"/>
                  </a:cubicBezTo>
                  <a:cubicBezTo>
                    <a:pt x="122" y="297"/>
                    <a:pt x="122" y="297"/>
                    <a:pt x="123" y="297"/>
                  </a:cubicBezTo>
                  <a:cubicBezTo>
                    <a:pt x="123" y="297"/>
                    <a:pt x="123" y="297"/>
                    <a:pt x="123" y="297"/>
                  </a:cubicBezTo>
                  <a:close/>
                  <a:moveTo>
                    <a:pt x="213" y="429"/>
                  </a:moveTo>
                  <a:cubicBezTo>
                    <a:pt x="213" y="429"/>
                    <a:pt x="213" y="429"/>
                    <a:pt x="213" y="429"/>
                  </a:cubicBezTo>
                  <a:cubicBezTo>
                    <a:pt x="213" y="429"/>
                    <a:pt x="213" y="429"/>
                    <a:pt x="213" y="429"/>
                  </a:cubicBezTo>
                  <a:cubicBezTo>
                    <a:pt x="213" y="429"/>
                    <a:pt x="213" y="429"/>
                    <a:pt x="213" y="429"/>
                  </a:cubicBezTo>
                  <a:cubicBezTo>
                    <a:pt x="213" y="429"/>
                    <a:pt x="213" y="429"/>
                    <a:pt x="213" y="4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5" name="Freeform 437"/>
            <p:cNvSpPr>
              <a:spLocks/>
            </p:cNvSpPr>
            <p:nvPr/>
          </p:nvSpPr>
          <p:spPr bwMode="auto">
            <a:xfrm>
              <a:off x="9994900" y="4794250"/>
              <a:ext cx="7937" cy="4763"/>
            </a:xfrm>
            <a:custGeom>
              <a:avLst/>
              <a:gdLst>
                <a:gd name="T0" fmla="*/ 1 w 2"/>
                <a:gd name="T1" fmla="*/ 0 h 1"/>
                <a:gd name="T2" fmla="*/ 2 w 2"/>
                <a:gd name="T3" fmla="*/ 0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1" y="1"/>
                    <a:pt x="2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6" name="Freeform 438"/>
            <p:cNvSpPr>
              <a:spLocks/>
            </p:cNvSpPr>
            <p:nvPr/>
          </p:nvSpPr>
          <p:spPr bwMode="auto">
            <a:xfrm>
              <a:off x="10002838" y="4794250"/>
              <a:ext cx="6350" cy="793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2" y="1"/>
                    <a:pt x="2" y="1"/>
                  </a:cubicBezTo>
                  <a:cubicBezTo>
                    <a:pt x="0" y="0"/>
                    <a:pt x="2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7" name="Freeform 439"/>
            <p:cNvSpPr>
              <a:spLocks/>
            </p:cNvSpPr>
            <p:nvPr/>
          </p:nvSpPr>
          <p:spPr bwMode="auto">
            <a:xfrm>
              <a:off x="10387013" y="4486275"/>
              <a:ext cx="6350" cy="3175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8" name="Freeform 440"/>
            <p:cNvSpPr>
              <a:spLocks/>
            </p:cNvSpPr>
            <p:nvPr/>
          </p:nvSpPr>
          <p:spPr bwMode="auto">
            <a:xfrm>
              <a:off x="10431463" y="4527550"/>
              <a:ext cx="7937" cy="0"/>
            </a:xfrm>
            <a:custGeom>
              <a:avLst/>
              <a:gdLst>
                <a:gd name="T0" fmla="*/ 0 w 5"/>
                <a:gd name="T1" fmla="*/ 0 w 5"/>
                <a:gd name="T2" fmla="*/ 5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99" name="Freeform 441"/>
            <p:cNvSpPr>
              <a:spLocks/>
            </p:cNvSpPr>
            <p:nvPr/>
          </p:nvSpPr>
          <p:spPr bwMode="auto">
            <a:xfrm>
              <a:off x="10055225" y="3929063"/>
              <a:ext cx="3175" cy="7938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1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0" name="Freeform 442"/>
            <p:cNvSpPr>
              <a:spLocks/>
            </p:cNvSpPr>
            <p:nvPr/>
          </p:nvSpPr>
          <p:spPr bwMode="auto">
            <a:xfrm>
              <a:off x="10272713" y="4711700"/>
              <a:ext cx="476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1" name="Freeform 443"/>
            <p:cNvSpPr>
              <a:spLocks/>
            </p:cNvSpPr>
            <p:nvPr/>
          </p:nvSpPr>
          <p:spPr bwMode="auto">
            <a:xfrm>
              <a:off x="10269538" y="4673600"/>
              <a:ext cx="7937" cy="4763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0" y="1"/>
                    <a:pt x="1" y="0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2" name="Freeform 444"/>
            <p:cNvSpPr>
              <a:spLocks/>
            </p:cNvSpPr>
            <p:nvPr/>
          </p:nvSpPr>
          <p:spPr bwMode="auto">
            <a:xfrm>
              <a:off x="10266363" y="4662488"/>
              <a:ext cx="3175" cy="476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3" name="Freeform 445"/>
            <p:cNvSpPr>
              <a:spLocks/>
            </p:cNvSpPr>
            <p:nvPr/>
          </p:nvSpPr>
          <p:spPr bwMode="auto">
            <a:xfrm>
              <a:off x="10261600" y="4708525"/>
              <a:ext cx="7937" cy="3175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1" y="0"/>
                    <a:pt x="2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4" name="Freeform 446"/>
            <p:cNvSpPr>
              <a:spLocks/>
            </p:cNvSpPr>
            <p:nvPr/>
          </p:nvSpPr>
          <p:spPr bwMode="auto">
            <a:xfrm>
              <a:off x="10220325" y="4818063"/>
              <a:ext cx="7937" cy="3175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1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5" name="Freeform 447"/>
            <p:cNvSpPr>
              <a:spLocks/>
            </p:cNvSpPr>
            <p:nvPr/>
          </p:nvSpPr>
          <p:spPr bwMode="auto">
            <a:xfrm>
              <a:off x="10118725" y="4005263"/>
              <a:ext cx="7937" cy="0"/>
            </a:xfrm>
            <a:custGeom>
              <a:avLst/>
              <a:gdLst>
                <a:gd name="T0" fmla="*/ 0 w 5"/>
                <a:gd name="T1" fmla="*/ 0 w 5"/>
                <a:gd name="T2" fmla="*/ 5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6" name="Freeform 448"/>
            <p:cNvSpPr>
              <a:spLocks/>
            </p:cNvSpPr>
            <p:nvPr/>
          </p:nvSpPr>
          <p:spPr bwMode="auto">
            <a:xfrm>
              <a:off x="10255250" y="4745038"/>
              <a:ext cx="6350" cy="0"/>
            </a:xfrm>
            <a:custGeom>
              <a:avLst/>
              <a:gdLst>
                <a:gd name="T0" fmla="*/ 1 w 2"/>
                <a:gd name="T1" fmla="*/ 2 w 2"/>
                <a:gd name="T2" fmla="*/ 1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7" name="Freeform 449"/>
            <p:cNvSpPr>
              <a:spLocks/>
            </p:cNvSpPr>
            <p:nvPr/>
          </p:nvSpPr>
          <p:spPr bwMode="auto">
            <a:xfrm>
              <a:off x="10220325" y="4810125"/>
              <a:ext cx="11112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8" name="Freeform 450"/>
            <p:cNvSpPr>
              <a:spLocks/>
            </p:cNvSpPr>
            <p:nvPr/>
          </p:nvSpPr>
          <p:spPr bwMode="auto">
            <a:xfrm>
              <a:off x="10261600" y="4741863"/>
              <a:ext cx="476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09" name="Freeform 451"/>
            <p:cNvSpPr>
              <a:spLocks/>
            </p:cNvSpPr>
            <p:nvPr/>
          </p:nvSpPr>
          <p:spPr bwMode="auto">
            <a:xfrm>
              <a:off x="10258425" y="4730750"/>
              <a:ext cx="7937" cy="3175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  <p:sp>
          <p:nvSpPr>
            <p:cNvPr id="110" name="Freeform 452"/>
            <p:cNvSpPr>
              <a:spLocks/>
            </p:cNvSpPr>
            <p:nvPr/>
          </p:nvSpPr>
          <p:spPr bwMode="auto">
            <a:xfrm>
              <a:off x="10258425" y="4738688"/>
              <a:ext cx="14287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2 w 4"/>
                <a:gd name="T5" fmla="*/ 0 h 1"/>
                <a:gd name="T6" fmla="*/ 4 w 4"/>
                <a:gd name="T7" fmla="*/ 0 h 1"/>
                <a:gd name="T8" fmla="*/ 0 w 4"/>
                <a:gd name="T9" fmla="*/ 1 h 1"/>
                <a:gd name="T10" fmla="*/ 0 w 4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3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inpin heiti" charset="-122"/>
                <a:ea typeface="inpin heiti" charset="-122"/>
              </a:endParaRPr>
            </a:p>
          </p:txBody>
        </p:sp>
      </p:grpSp>
      <p:grpSp>
        <p:nvGrpSpPr>
          <p:cNvPr id="535" name="组合 534"/>
          <p:cNvGrpSpPr/>
          <p:nvPr/>
        </p:nvGrpSpPr>
        <p:grpSpPr>
          <a:xfrm>
            <a:off x="395536" y="0"/>
            <a:ext cx="5179106" cy="1496620"/>
            <a:chOff x="44026" y="-204402"/>
            <a:chExt cx="5248277" cy="1516609"/>
          </a:xfrm>
        </p:grpSpPr>
        <p:grpSp>
          <p:nvGrpSpPr>
            <p:cNvPr id="536" name="组合 535"/>
            <p:cNvGrpSpPr/>
            <p:nvPr/>
          </p:nvGrpSpPr>
          <p:grpSpPr>
            <a:xfrm>
              <a:off x="827584" y="1036143"/>
              <a:ext cx="4464719" cy="140996"/>
              <a:chOff x="617922" y="1097616"/>
              <a:chExt cx="4464719" cy="140996"/>
            </a:xfrm>
          </p:grpSpPr>
          <p:sp>
            <p:nvSpPr>
              <p:cNvPr id="538" name="Freeform 334"/>
              <p:cNvSpPr>
                <a:spLocks noEditPoints="1"/>
              </p:cNvSpPr>
              <p:nvPr/>
            </p:nvSpPr>
            <p:spPr bwMode="auto">
              <a:xfrm rot="10800000" flipH="1">
                <a:off x="617922" y="1097616"/>
                <a:ext cx="2286009" cy="140995"/>
              </a:xfrm>
              <a:custGeom>
                <a:avLst/>
                <a:gdLst>
                  <a:gd name="T0" fmla="*/ 32 w 1069"/>
                  <a:gd name="T1" fmla="*/ 50 h 77"/>
                  <a:gd name="T2" fmla="*/ 29 w 1069"/>
                  <a:gd name="T3" fmla="*/ 17 h 77"/>
                  <a:gd name="T4" fmla="*/ 87 w 1069"/>
                  <a:gd name="T5" fmla="*/ 15 h 77"/>
                  <a:gd name="T6" fmla="*/ 108 w 1069"/>
                  <a:gd name="T7" fmla="*/ 20 h 77"/>
                  <a:gd name="T8" fmla="*/ 148 w 1069"/>
                  <a:gd name="T9" fmla="*/ 19 h 77"/>
                  <a:gd name="T10" fmla="*/ 191 w 1069"/>
                  <a:gd name="T11" fmla="*/ 13 h 77"/>
                  <a:gd name="T12" fmla="*/ 241 w 1069"/>
                  <a:gd name="T13" fmla="*/ 12 h 77"/>
                  <a:gd name="T14" fmla="*/ 285 w 1069"/>
                  <a:gd name="T15" fmla="*/ 10 h 77"/>
                  <a:gd name="T16" fmla="*/ 325 w 1069"/>
                  <a:gd name="T17" fmla="*/ 23 h 77"/>
                  <a:gd name="T18" fmla="*/ 385 w 1069"/>
                  <a:gd name="T19" fmla="*/ 9 h 77"/>
                  <a:gd name="T20" fmla="*/ 405 w 1069"/>
                  <a:gd name="T21" fmla="*/ 24 h 77"/>
                  <a:gd name="T22" fmla="*/ 449 w 1069"/>
                  <a:gd name="T23" fmla="*/ 12 h 77"/>
                  <a:gd name="T24" fmla="*/ 488 w 1069"/>
                  <a:gd name="T25" fmla="*/ 17 h 77"/>
                  <a:gd name="T26" fmla="*/ 530 w 1069"/>
                  <a:gd name="T27" fmla="*/ 14 h 77"/>
                  <a:gd name="T28" fmla="*/ 587 w 1069"/>
                  <a:gd name="T29" fmla="*/ 8 h 77"/>
                  <a:gd name="T30" fmla="*/ 621 w 1069"/>
                  <a:gd name="T31" fmla="*/ 19 h 77"/>
                  <a:gd name="T32" fmla="*/ 677 w 1069"/>
                  <a:gd name="T33" fmla="*/ 20 h 77"/>
                  <a:gd name="T34" fmla="*/ 716 w 1069"/>
                  <a:gd name="T35" fmla="*/ 15 h 77"/>
                  <a:gd name="T36" fmla="*/ 761 w 1069"/>
                  <a:gd name="T37" fmla="*/ 17 h 77"/>
                  <a:gd name="T38" fmla="*/ 816 w 1069"/>
                  <a:gd name="T39" fmla="*/ 9 h 77"/>
                  <a:gd name="T40" fmla="*/ 850 w 1069"/>
                  <a:gd name="T41" fmla="*/ 15 h 77"/>
                  <a:gd name="T42" fmla="*/ 890 w 1069"/>
                  <a:gd name="T43" fmla="*/ 9 h 77"/>
                  <a:gd name="T44" fmla="*/ 939 w 1069"/>
                  <a:gd name="T45" fmla="*/ 15 h 77"/>
                  <a:gd name="T46" fmla="*/ 981 w 1069"/>
                  <a:gd name="T47" fmla="*/ 29 h 77"/>
                  <a:gd name="T48" fmla="*/ 1010 w 1069"/>
                  <a:gd name="T49" fmla="*/ 27 h 77"/>
                  <a:gd name="T50" fmla="*/ 1044 w 1069"/>
                  <a:gd name="T51" fmla="*/ 53 h 77"/>
                  <a:gd name="T52" fmla="*/ 1051 w 1069"/>
                  <a:gd name="T53" fmla="*/ 58 h 77"/>
                  <a:gd name="T54" fmla="*/ 1010 w 1069"/>
                  <a:gd name="T55" fmla="*/ 69 h 77"/>
                  <a:gd name="T56" fmla="*/ 981 w 1069"/>
                  <a:gd name="T57" fmla="*/ 61 h 77"/>
                  <a:gd name="T58" fmla="*/ 928 w 1069"/>
                  <a:gd name="T59" fmla="*/ 42 h 77"/>
                  <a:gd name="T60" fmla="*/ 866 w 1069"/>
                  <a:gd name="T61" fmla="*/ 59 h 77"/>
                  <a:gd name="T62" fmla="*/ 832 w 1069"/>
                  <a:gd name="T63" fmla="*/ 53 h 77"/>
                  <a:gd name="T64" fmla="*/ 806 w 1069"/>
                  <a:gd name="T65" fmla="*/ 59 h 77"/>
                  <a:gd name="T66" fmla="*/ 756 w 1069"/>
                  <a:gd name="T67" fmla="*/ 59 h 77"/>
                  <a:gd name="T68" fmla="*/ 716 w 1069"/>
                  <a:gd name="T69" fmla="*/ 47 h 77"/>
                  <a:gd name="T70" fmla="*/ 665 w 1069"/>
                  <a:gd name="T71" fmla="*/ 40 h 77"/>
                  <a:gd name="T72" fmla="*/ 629 w 1069"/>
                  <a:gd name="T73" fmla="*/ 50 h 77"/>
                  <a:gd name="T74" fmla="*/ 584 w 1069"/>
                  <a:gd name="T75" fmla="*/ 62 h 77"/>
                  <a:gd name="T76" fmla="*/ 533 w 1069"/>
                  <a:gd name="T77" fmla="*/ 55 h 77"/>
                  <a:gd name="T78" fmla="*/ 481 w 1069"/>
                  <a:gd name="T79" fmla="*/ 50 h 77"/>
                  <a:gd name="T80" fmla="*/ 455 w 1069"/>
                  <a:gd name="T81" fmla="*/ 42 h 77"/>
                  <a:gd name="T82" fmla="*/ 412 w 1069"/>
                  <a:gd name="T83" fmla="*/ 62 h 77"/>
                  <a:gd name="T84" fmla="*/ 359 w 1069"/>
                  <a:gd name="T85" fmla="*/ 57 h 77"/>
                  <a:gd name="T86" fmla="*/ 321 w 1069"/>
                  <a:gd name="T87" fmla="*/ 56 h 77"/>
                  <a:gd name="T88" fmla="*/ 283 w 1069"/>
                  <a:gd name="T89" fmla="*/ 59 h 77"/>
                  <a:gd name="T90" fmla="*/ 246 w 1069"/>
                  <a:gd name="T91" fmla="*/ 62 h 77"/>
                  <a:gd name="T92" fmla="*/ 203 w 1069"/>
                  <a:gd name="T93" fmla="*/ 58 h 77"/>
                  <a:gd name="T94" fmla="*/ 174 w 1069"/>
                  <a:gd name="T95" fmla="*/ 63 h 77"/>
                  <a:gd name="T96" fmla="*/ 153 w 1069"/>
                  <a:gd name="T97" fmla="*/ 58 h 77"/>
                  <a:gd name="T98" fmla="*/ 115 w 1069"/>
                  <a:gd name="T99" fmla="*/ 57 h 77"/>
                  <a:gd name="T100" fmla="*/ 364 w 1069"/>
                  <a:gd name="T101" fmla="*/ 18 h 77"/>
                  <a:gd name="T102" fmla="*/ 13 w 1069"/>
                  <a:gd name="T103" fmla="*/ 43 h 77"/>
                  <a:gd name="T104" fmla="*/ 179 w 1069"/>
                  <a:gd name="T105" fmla="*/ 29 h 77"/>
                  <a:gd name="T106" fmla="*/ 233 w 1069"/>
                  <a:gd name="T107" fmla="*/ 45 h 77"/>
                  <a:gd name="T108" fmla="*/ 276 w 1069"/>
                  <a:gd name="T109" fmla="*/ 32 h 77"/>
                  <a:gd name="T110" fmla="*/ 404 w 1069"/>
                  <a:gd name="T111" fmla="*/ 35 h 77"/>
                  <a:gd name="T112" fmla="*/ 479 w 1069"/>
                  <a:gd name="T113" fmla="*/ 39 h 77"/>
                  <a:gd name="T114" fmla="*/ 612 w 1069"/>
                  <a:gd name="T115" fmla="*/ 27 h 77"/>
                  <a:gd name="T116" fmla="*/ 736 w 1069"/>
                  <a:gd name="T117" fmla="*/ 44 h 77"/>
                  <a:gd name="T118" fmla="*/ 789 w 1069"/>
                  <a:gd name="T119" fmla="*/ 31 h 77"/>
                  <a:gd name="T120" fmla="*/ 800 w 1069"/>
                  <a:gd name="T121" fmla="*/ 29 h 77"/>
                  <a:gd name="T122" fmla="*/ 894 w 1069"/>
                  <a:gd name="T123" fmla="*/ 41 h 77"/>
                  <a:gd name="T124" fmla="*/ 955 w 1069"/>
                  <a:gd name="T125" fmla="*/ 3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69" h="77">
                    <a:moveTo>
                      <a:pt x="63" y="56"/>
                    </a:moveTo>
                    <a:cubicBezTo>
                      <a:pt x="62" y="56"/>
                      <a:pt x="60" y="55"/>
                      <a:pt x="60" y="55"/>
                    </a:cubicBezTo>
                    <a:cubicBezTo>
                      <a:pt x="60" y="55"/>
                      <a:pt x="62" y="52"/>
                      <a:pt x="62" y="52"/>
                    </a:cubicBezTo>
                    <a:cubicBezTo>
                      <a:pt x="62" y="52"/>
                      <a:pt x="64" y="54"/>
                      <a:pt x="64" y="54"/>
                    </a:cubicBezTo>
                    <a:cubicBezTo>
                      <a:pt x="65" y="54"/>
                      <a:pt x="66" y="52"/>
                      <a:pt x="66" y="52"/>
                    </a:cubicBezTo>
                    <a:cubicBezTo>
                      <a:pt x="66" y="52"/>
                      <a:pt x="67" y="50"/>
                      <a:pt x="68" y="50"/>
                    </a:cubicBezTo>
                    <a:cubicBezTo>
                      <a:pt x="68" y="50"/>
                      <a:pt x="70" y="51"/>
                      <a:pt x="70" y="51"/>
                    </a:cubicBezTo>
                    <a:cubicBezTo>
                      <a:pt x="70" y="51"/>
                      <a:pt x="72" y="53"/>
                      <a:pt x="72" y="53"/>
                    </a:cubicBezTo>
                    <a:cubicBezTo>
                      <a:pt x="72" y="53"/>
                      <a:pt x="74" y="51"/>
                      <a:pt x="74" y="51"/>
                    </a:cubicBezTo>
                    <a:cubicBezTo>
                      <a:pt x="74" y="50"/>
                      <a:pt x="72" y="50"/>
                      <a:pt x="72" y="49"/>
                    </a:cubicBezTo>
                    <a:cubicBezTo>
                      <a:pt x="72" y="49"/>
                      <a:pt x="73" y="47"/>
                      <a:pt x="73" y="47"/>
                    </a:cubicBezTo>
                    <a:cubicBezTo>
                      <a:pt x="73" y="47"/>
                      <a:pt x="71" y="45"/>
                      <a:pt x="71" y="45"/>
                    </a:cubicBezTo>
                    <a:cubicBezTo>
                      <a:pt x="71" y="46"/>
                      <a:pt x="70" y="47"/>
                      <a:pt x="69" y="47"/>
                    </a:cubicBezTo>
                    <a:cubicBezTo>
                      <a:pt x="69" y="48"/>
                      <a:pt x="68" y="50"/>
                      <a:pt x="68" y="50"/>
                    </a:cubicBezTo>
                    <a:cubicBezTo>
                      <a:pt x="67" y="50"/>
                      <a:pt x="66" y="48"/>
                      <a:pt x="66" y="48"/>
                    </a:cubicBezTo>
                    <a:cubicBezTo>
                      <a:pt x="65" y="48"/>
                      <a:pt x="64" y="50"/>
                      <a:pt x="64" y="50"/>
                    </a:cubicBezTo>
                    <a:cubicBezTo>
                      <a:pt x="63" y="51"/>
                      <a:pt x="63" y="52"/>
                      <a:pt x="62" y="52"/>
                    </a:cubicBezTo>
                    <a:cubicBezTo>
                      <a:pt x="62" y="53"/>
                      <a:pt x="60" y="51"/>
                      <a:pt x="60" y="51"/>
                    </a:cubicBezTo>
                    <a:cubicBezTo>
                      <a:pt x="60" y="51"/>
                      <a:pt x="58" y="53"/>
                      <a:pt x="58" y="53"/>
                    </a:cubicBezTo>
                    <a:cubicBezTo>
                      <a:pt x="58" y="53"/>
                      <a:pt x="57" y="55"/>
                      <a:pt x="56" y="55"/>
                    </a:cubicBezTo>
                    <a:cubicBezTo>
                      <a:pt x="56" y="55"/>
                      <a:pt x="55" y="54"/>
                      <a:pt x="54" y="53"/>
                    </a:cubicBezTo>
                    <a:cubicBezTo>
                      <a:pt x="54" y="53"/>
                      <a:pt x="52" y="52"/>
                      <a:pt x="52" y="52"/>
                    </a:cubicBezTo>
                    <a:cubicBezTo>
                      <a:pt x="52" y="52"/>
                      <a:pt x="51" y="54"/>
                      <a:pt x="50" y="54"/>
                    </a:cubicBezTo>
                    <a:cubicBezTo>
                      <a:pt x="50" y="54"/>
                      <a:pt x="49" y="56"/>
                      <a:pt x="49" y="56"/>
                    </a:cubicBezTo>
                    <a:cubicBezTo>
                      <a:pt x="48" y="56"/>
                      <a:pt x="47" y="54"/>
                      <a:pt x="46" y="55"/>
                    </a:cubicBezTo>
                    <a:cubicBezTo>
                      <a:pt x="46" y="55"/>
                      <a:pt x="45" y="56"/>
                      <a:pt x="45" y="57"/>
                    </a:cubicBezTo>
                    <a:cubicBezTo>
                      <a:pt x="44" y="57"/>
                      <a:pt x="43" y="59"/>
                      <a:pt x="43" y="59"/>
                    </a:cubicBezTo>
                    <a:cubicBezTo>
                      <a:pt x="42" y="59"/>
                      <a:pt x="41" y="57"/>
                      <a:pt x="41" y="57"/>
                    </a:cubicBezTo>
                    <a:cubicBezTo>
                      <a:pt x="40" y="57"/>
                      <a:pt x="39" y="60"/>
                      <a:pt x="39" y="60"/>
                    </a:cubicBezTo>
                    <a:cubicBezTo>
                      <a:pt x="38" y="59"/>
                      <a:pt x="37" y="58"/>
                      <a:pt x="37" y="58"/>
                    </a:cubicBezTo>
                    <a:cubicBezTo>
                      <a:pt x="37" y="58"/>
                      <a:pt x="35" y="56"/>
                      <a:pt x="35" y="56"/>
                    </a:cubicBezTo>
                    <a:cubicBezTo>
                      <a:pt x="34" y="56"/>
                      <a:pt x="33" y="58"/>
                      <a:pt x="33" y="58"/>
                    </a:cubicBezTo>
                    <a:cubicBezTo>
                      <a:pt x="32" y="59"/>
                      <a:pt x="32" y="60"/>
                      <a:pt x="31" y="61"/>
                    </a:cubicBezTo>
                    <a:cubicBezTo>
                      <a:pt x="31" y="61"/>
                      <a:pt x="30" y="63"/>
                      <a:pt x="29" y="63"/>
                    </a:cubicBezTo>
                    <a:cubicBezTo>
                      <a:pt x="29" y="63"/>
                      <a:pt x="27" y="61"/>
                      <a:pt x="27" y="61"/>
                    </a:cubicBezTo>
                    <a:cubicBezTo>
                      <a:pt x="27" y="61"/>
                      <a:pt x="25" y="59"/>
                      <a:pt x="25" y="59"/>
                    </a:cubicBezTo>
                    <a:cubicBezTo>
                      <a:pt x="25" y="59"/>
                      <a:pt x="24" y="61"/>
                      <a:pt x="23" y="62"/>
                    </a:cubicBezTo>
                    <a:cubicBezTo>
                      <a:pt x="23" y="62"/>
                      <a:pt x="22" y="63"/>
                      <a:pt x="22" y="64"/>
                    </a:cubicBezTo>
                    <a:cubicBezTo>
                      <a:pt x="20" y="63"/>
                      <a:pt x="19" y="62"/>
                      <a:pt x="17" y="60"/>
                    </a:cubicBezTo>
                    <a:cubicBezTo>
                      <a:pt x="18" y="60"/>
                      <a:pt x="18" y="58"/>
                      <a:pt x="19" y="58"/>
                    </a:cubicBezTo>
                    <a:cubicBezTo>
                      <a:pt x="19" y="58"/>
                      <a:pt x="21" y="60"/>
                      <a:pt x="21" y="60"/>
                    </a:cubicBezTo>
                    <a:cubicBezTo>
                      <a:pt x="22" y="60"/>
                      <a:pt x="22" y="58"/>
                      <a:pt x="23" y="58"/>
                    </a:cubicBezTo>
                    <a:cubicBezTo>
                      <a:pt x="23" y="57"/>
                      <a:pt x="24" y="56"/>
                      <a:pt x="24" y="55"/>
                    </a:cubicBezTo>
                    <a:cubicBezTo>
                      <a:pt x="25" y="55"/>
                      <a:pt x="26" y="57"/>
                      <a:pt x="27" y="57"/>
                    </a:cubicBezTo>
                    <a:cubicBezTo>
                      <a:pt x="27" y="57"/>
                      <a:pt x="28" y="55"/>
                      <a:pt x="28" y="55"/>
                    </a:cubicBezTo>
                    <a:cubicBezTo>
                      <a:pt x="29" y="54"/>
                      <a:pt x="30" y="53"/>
                      <a:pt x="30" y="53"/>
                    </a:cubicBezTo>
                    <a:cubicBezTo>
                      <a:pt x="31" y="52"/>
                      <a:pt x="31" y="51"/>
                      <a:pt x="32" y="50"/>
                    </a:cubicBezTo>
                    <a:cubicBezTo>
                      <a:pt x="31" y="50"/>
                      <a:pt x="30" y="49"/>
                      <a:pt x="30" y="49"/>
                    </a:cubicBezTo>
                    <a:cubicBezTo>
                      <a:pt x="29" y="49"/>
                      <a:pt x="28" y="51"/>
                      <a:pt x="28" y="51"/>
                    </a:cubicBezTo>
                    <a:cubicBezTo>
                      <a:pt x="28" y="51"/>
                      <a:pt x="26" y="53"/>
                      <a:pt x="26" y="53"/>
                    </a:cubicBezTo>
                    <a:cubicBezTo>
                      <a:pt x="26" y="53"/>
                      <a:pt x="24" y="52"/>
                      <a:pt x="24" y="52"/>
                    </a:cubicBezTo>
                    <a:cubicBezTo>
                      <a:pt x="24" y="51"/>
                      <a:pt x="26" y="50"/>
                      <a:pt x="26" y="49"/>
                    </a:cubicBezTo>
                    <a:cubicBezTo>
                      <a:pt x="26" y="49"/>
                      <a:pt x="23" y="48"/>
                      <a:pt x="23" y="48"/>
                    </a:cubicBezTo>
                    <a:cubicBezTo>
                      <a:pt x="23" y="47"/>
                      <a:pt x="25" y="46"/>
                      <a:pt x="25" y="45"/>
                    </a:cubicBezTo>
                    <a:cubicBezTo>
                      <a:pt x="25" y="45"/>
                      <a:pt x="23" y="44"/>
                      <a:pt x="23" y="44"/>
                    </a:cubicBezTo>
                    <a:cubicBezTo>
                      <a:pt x="22" y="44"/>
                      <a:pt x="22" y="45"/>
                      <a:pt x="21" y="46"/>
                    </a:cubicBezTo>
                    <a:cubicBezTo>
                      <a:pt x="21" y="46"/>
                      <a:pt x="20" y="48"/>
                      <a:pt x="19" y="48"/>
                    </a:cubicBezTo>
                    <a:cubicBezTo>
                      <a:pt x="19" y="48"/>
                      <a:pt x="18" y="46"/>
                      <a:pt x="17" y="46"/>
                    </a:cubicBezTo>
                    <a:cubicBezTo>
                      <a:pt x="17" y="47"/>
                      <a:pt x="16" y="48"/>
                      <a:pt x="16" y="49"/>
                    </a:cubicBezTo>
                    <a:cubicBezTo>
                      <a:pt x="15" y="49"/>
                      <a:pt x="14" y="51"/>
                      <a:pt x="14" y="51"/>
                    </a:cubicBezTo>
                    <a:cubicBezTo>
                      <a:pt x="14" y="51"/>
                      <a:pt x="12" y="49"/>
                      <a:pt x="12" y="49"/>
                    </a:cubicBezTo>
                    <a:cubicBezTo>
                      <a:pt x="11" y="50"/>
                      <a:pt x="10" y="51"/>
                      <a:pt x="10" y="51"/>
                    </a:cubicBezTo>
                    <a:cubicBezTo>
                      <a:pt x="9" y="52"/>
                      <a:pt x="9" y="53"/>
                      <a:pt x="8" y="54"/>
                    </a:cubicBezTo>
                    <a:cubicBezTo>
                      <a:pt x="7" y="55"/>
                      <a:pt x="6" y="57"/>
                      <a:pt x="5" y="58"/>
                    </a:cubicBezTo>
                    <a:cubicBezTo>
                      <a:pt x="3" y="57"/>
                      <a:pt x="2" y="56"/>
                      <a:pt x="0" y="55"/>
                    </a:cubicBezTo>
                    <a:cubicBezTo>
                      <a:pt x="0" y="54"/>
                      <a:pt x="2" y="53"/>
                      <a:pt x="2" y="52"/>
                    </a:cubicBezTo>
                    <a:cubicBezTo>
                      <a:pt x="2" y="52"/>
                      <a:pt x="0" y="51"/>
                      <a:pt x="0" y="51"/>
                    </a:cubicBezTo>
                    <a:cubicBezTo>
                      <a:pt x="0" y="50"/>
                      <a:pt x="1" y="49"/>
                      <a:pt x="1" y="49"/>
                    </a:cubicBezTo>
                    <a:cubicBezTo>
                      <a:pt x="2" y="48"/>
                      <a:pt x="3" y="47"/>
                      <a:pt x="3" y="46"/>
                    </a:cubicBezTo>
                    <a:cubicBezTo>
                      <a:pt x="3" y="46"/>
                      <a:pt x="1" y="45"/>
                      <a:pt x="1" y="45"/>
                    </a:cubicBezTo>
                    <a:cubicBezTo>
                      <a:pt x="1" y="44"/>
                      <a:pt x="3" y="43"/>
                      <a:pt x="3" y="42"/>
                    </a:cubicBezTo>
                    <a:cubicBezTo>
                      <a:pt x="3" y="42"/>
                      <a:pt x="4" y="41"/>
                      <a:pt x="4" y="40"/>
                    </a:cubicBezTo>
                    <a:cubicBezTo>
                      <a:pt x="4" y="40"/>
                      <a:pt x="2" y="39"/>
                      <a:pt x="2" y="38"/>
                    </a:cubicBezTo>
                    <a:cubicBezTo>
                      <a:pt x="2" y="38"/>
                      <a:pt x="4" y="36"/>
                      <a:pt x="4" y="36"/>
                    </a:cubicBezTo>
                    <a:cubicBezTo>
                      <a:pt x="4" y="36"/>
                      <a:pt x="6" y="38"/>
                      <a:pt x="6" y="38"/>
                    </a:cubicBezTo>
                    <a:cubicBezTo>
                      <a:pt x="6" y="38"/>
                      <a:pt x="8" y="40"/>
                      <a:pt x="8" y="40"/>
                    </a:cubicBezTo>
                    <a:cubicBezTo>
                      <a:pt x="9" y="39"/>
                      <a:pt x="10" y="38"/>
                      <a:pt x="10" y="37"/>
                    </a:cubicBezTo>
                    <a:cubicBezTo>
                      <a:pt x="10" y="37"/>
                      <a:pt x="8" y="36"/>
                      <a:pt x="8" y="36"/>
                    </a:cubicBezTo>
                    <a:cubicBezTo>
                      <a:pt x="8" y="35"/>
                      <a:pt x="10" y="34"/>
                      <a:pt x="9" y="33"/>
                    </a:cubicBezTo>
                    <a:cubicBezTo>
                      <a:pt x="9" y="33"/>
                      <a:pt x="7" y="32"/>
                      <a:pt x="7" y="32"/>
                    </a:cubicBezTo>
                    <a:cubicBezTo>
                      <a:pt x="7" y="31"/>
                      <a:pt x="9" y="30"/>
                      <a:pt x="9" y="29"/>
                    </a:cubicBezTo>
                    <a:cubicBezTo>
                      <a:pt x="9" y="29"/>
                      <a:pt x="7" y="28"/>
                      <a:pt x="7" y="28"/>
                    </a:cubicBezTo>
                    <a:cubicBezTo>
                      <a:pt x="7" y="27"/>
                      <a:pt x="8" y="26"/>
                      <a:pt x="8" y="26"/>
                    </a:cubicBezTo>
                    <a:cubicBezTo>
                      <a:pt x="9" y="25"/>
                      <a:pt x="9" y="24"/>
                      <a:pt x="10" y="23"/>
                    </a:cubicBezTo>
                    <a:cubicBezTo>
                      <a:pt x="10" y="23"/>
                      <a:pt x="12" y="25"/>
                      <a:pt x="12" y="25"/>
                    </a:cubicBezTo>
                    <a:cubicBezTo>
                      <a:pt x="13" y="26"/>
                      <a:pt x="14" y="26"/>
                      <a:pt x="15" y="27"/>
                    </a:cubicBezTo>
                    <a:cubicBezTo>
                      <a:pt x="15" y="27"/>
                      <a:pt x="16" y="28"/>
                      <a:pt x="17" y="28"/>
                    </a:cubicBezTo>
                    <a:cubicBezTo>
                      <a:pt x="17" y="28"/>
                      <a:pt x="18" y="26"/>
                      <a:pt x="19" y="26"/>
                    </a:cubicBezTo>
                    <a:cubicBezTo>
                      <a:pt x="19" y="26"/>
                      <a:pt x="20" y="24"/>
                      <a:pt x="20" y="24"/>
                    </a:cubicBezTo>
                    <a:cubicBezTo>
                      <a:pt x="21" y="24"/>
                      <a:pt x="21" y="22"/>
                      <a:pt x="22" y="22"/>
                    </a:cubicBezTo>
                    <a:cubicBezTo>
                      <a:pt x="22" y="22"/>
                      <a:pt x="24" y="24"/>
                      <a:pt x="24" y="23"/>
                    </a:cubicBezTo>
                    <a:cubicBezTo>
                      <a:pt x="25" y="23"/>
                      <a:pt x="25" y="22"/>
                      <a:pt x="26" y="21"/>
                    </a:cubicBezTo>
                    <a:cubicBezTo>
                      <a:pt x="26" y="20"/>
                      <a:pt x="27" y="20"/>
                      <a:pt x="28" y="19"/>
                    </a:cubicBezTo>
                    <a:cubicBezTo>
                      <a:pt x="28" y="18"/>
                      <a:pt x="29" y="17"/>
                      <a:pt x="29" y="17"/>
                    </a:cubicBezTo>
                    <a:cubicBezTo>
                      <a:pt x="30" y="16"/>
                      <a:pt x="30" y="15"/>
                      <a:pt x="31" y="14"/>
                    </a:cubicBezTo>
                    <a:cubicBezTo>
                      <a:pt x="32" y="14"/>
                      <a:pt x="32" y="13"/>
                      <a:pt x="33" y="12"/>
                    </a:cubicBezTo>
                    <a:cubicBezTo>
                      <a:pt x="33" y="12"/>
                      <a:pt x="35" y="14"/>
                      <a:pt x="35" y="14"/>
                    </a:cubicBezTo>
                    <a:cubicBezTo>
                      <a:pt x="35" y="15"/>
                      <a:pt x="33" y="16"/>
                      <a:pt x="33" y="16"/>
                    </a:cubicBezTo>
                    <a:cubicBezTo>
                      <a:pt x="34" y="16"/>
                      <a:pt x="35" y="18"/>
                      <a:pt x="35" y="18"/>
                    </a:cubicBezTo>
                    <a:cubicBezTo>
                      <a:pt x="36" y="18"/>
                      <a:pt x="37" y="16"/>
                      <a:pt x="37" y="16"/>
                    </a:cubicBezTo>
                    <a:cubicBezTo>
                      <a:pt x="37" y="16"/>
                      <a:pt x="39" y="13"/>
                      <a:pt x="39" y="13"/>
                    </a:cubicBezTo>
                    <a:cubicBezTo>
                      <a:pt x="39" y="14"/>
                      <a:pt x="41" y="15"/>
                      <a:pt x="41" y="15"/>
                    </a:cubicBezTo>
                    <a:cubicBezTo>
                      <a:pt x="41" y="16"/>
                      <a:pt x="40" y="17"/>
                      <a:pt x="39" y="17"/>
                    </a:cubicBezTo>
                    <a:cubicBezTo>
                      <a:pt x="39" y="18"/>
                      <a:pt x="38" y="19"/>
                      <a:pt x="38" y="20"/>
                    </a:cubicBezTo>
                    <a:cubicBezTo>
                      <a:pt x="38" y="20"/>
                      <a:pt x="40" y="21"/>
                      <a:pt x="40" y="21"/>
                    </a:cubicBezTo>
                    <a:cubicBezTo>
                      <a:pt x="40" y="22"/>
                      <a:pt x="42" y="23"/>
                      <a:pt x="42" y="23"/>
                    </a:cubicBezTo>
                    <a:cubicBezTo>
                      <a:pt x="42" y="23"/>
                      <a:pt x="40" y="25"/>
                      <a:pt x="40" y="25"/>
                    </a:cubicBezTo>
                    <a:cubicBezTo>
                      <a:pt x="41" y="26"/>
                      <a:pt x="42" y="26"/>
                      <a:pt x="43" y="27"/>
                    </a:cubicBezTo>
                    <a:cubicBezTo>
                      <a:pt x="43" y="26"/>
                      <a:pt x="44" y="25"/>
                      <a:pt x="44" y="25"/>
                    </a:cubicBezTo>
                    <a:cubicBezTo>
                      <a:pt x="45" y="24"/>
                      <a:pt x="46" y="23"/>
                      <a:pt x="46" y="22"/>
                    </a:cubicBezTo>
                    <a:cubicBezTo>
                      <a:pt x="46" y="22"/>
                      <a:pt x="48" y="21"/>
                      <a:pt x="48" y="20"/>
                    </a:cubicBezTo>
                    <a:cubicBezTo>
                      <a:pt x="48" y="20"/>
                      <a:pt x="46" y="19"/>
                      <a:pt x="46" y="19"/>
                    </a:cubicBezTo>
                    <a:cubicBezTo>
                      <a:pt x="46" y="18"/>
                      <a:pt x="47" y="16"/>
                      <a:pt x="47" y="16"/>
                    </a:cubicBezTo>
                    <a:cubicBezTo>
                      <a:pt x="48" y="16"/>
                      <a:pt x="49" y="18"/>
                      <a:pt x="49" y="18"/>
                    </a:cubicBezTo>
                    <a:cubicBezTo>
                      <a:pt x="50" y="18"/>
                      <a:pt x="51" y="20"/>
                      <a:pt x="52" y="20"/>
                    </a:cubicBezTo>
                    <a:cubicBezTo>
                      <a:pt x="52" y="20"/>
                      <a:pt x="53" y="18"/>
                      <a:pt x="53" y="17"/>
                    </a:cubicBezTo>
                    <a:cubicBezTo>
                      <a:pt x="54" y="17"/>
                      <a:pt x="55" y="19"/>
                      <a:pt x="56" y="19"/>
                    </a:cubicBezTo>
                    <a:cubicBezTo>
                      <a:pt x="56" y="19"/>
                      <a:pt x="57" y="17"/>
                      <a:pt x="57" y="17"/>
                    </a:cubicBezTo>
                    <a:cubicBezTo>
                      <a:pt x="58" y="17"/>
                      <a:pt x="59" y="15"/>
                      <a:pt x="59" y="15"/>
                    </a:cubicBezTo>
                    <a:cubicBezTo>
                      <a:pt x="60" y="15"/>
                      <a:pt x="61" y="16"/>
                      <a:pt x="61" y="16"/>
                    </a:cubicBezTo>
                    <a:cubicBezTo>
                      <a:pt x="62" y="17"/>
                      <a:pt x="63" y="18"/>
                      <a:pt x="64" y="18"/>
                    </a:cubicBezTo>
                    <a:cubicBezTo>
                      <a:pt x="64" y="19"/>
                      <a:pt x="65" y="19"/>
                      <a:pt x="66" y="20"/>
                    </a:cubicBezTo>
                    <a:cubicBezTo>
                      <a:pt x="66" y="20"/>
                      <a:pt x="64" y="22"/>
                      <a:pt x="64" y="22"/>
                    </a:cubicBezTo>
                    <a:cubicBezTo>
                      <a:pt x="64" y="23"/>
                      <a:pt x="66" y="23"/>
                      <a:pt x="66" y="24"/>
                    </a:cubicBezTo>
                    <a:cubicBezTo>
                      <a:pt x="66" y="23"/>
                      <a:pt x="68" y="22"/>
                      <a:pt x="68" y="22"/>
                    </a:cubicBezTo>
                    <a:cubicBezTo>
                      <a:pt x="68" y="21"/>
                      <a:pt x="66" y="21"/>
                      <a:pt x="66" y="20"/>
                    </a:cubicBezTo>
                    <a:cubicBezTo>
                      <a:pt x="66" y="19"/>
                      <a:pt x="68" y="18"/>
                      <a:pt x="67" y="18"/>
                    </a:cubicBezTo>
                    <a:cubicBezTo>
                      <a:pt x="67" y="17"/>
                      <a:pt x="65" y="16"/>
                      <a:pt x="65" y="16"/>
                    </a:cubicBezTo>
                    <a:cubicBezTo>
                      <a:pt x="65" y="16"/>
                      <a:pt x="67" y="14"/>
                      <a:pt x="67" y="14"/>
                    </a:cubicBezTo>
                    <a:cubicBezTo>
                      <a:pt x="67" y="14"/>
                      <a:pt x="69" y="15"/>
                      <a:pt x="69" y="15"/>
                    </a:cubicBezTo>
                    <a:cubicBezTo>
                      <a:pt x="70" y="16"/>
                      <a:pt x="71" y="17"/>
                      <a:pt x="71" y="17"/>
                    </a:cubicBezTo>
                    <a:cubicBezTo>
                      <a:pt x="72" y="17"/>
                      <a:pt x="73" y="19"/>
                      <a:pt x="74" y="19"/>
                    </a:cubicBezTo>
                    <a:cubicBezTo>
                      <a:pt x="74" y="19"/>
                      <a:pt x="75" y="17"/>
                      <a:pt x="75" y="17"/>
                    </a:cubicBezTo>
                    <a:cubicBezTo>
                      <a:pt x="75" y="16"/>
                      <a:pt x="73" y="15"/>
                      <a:pt x="73" y="15"/>
                    </a:cubicBezTo>
                    <a:cubicBezTo>
                      <a:pt x="73" y="15"/>
                      <a:pt x="74" y="13"/>
                      <a:pt x="75" y="13"/>
                    </a:cubicBezTo>
                    <a:cubicBezTo>
                      <a:pt x="75" y="13"/>
                      <a:pt x="77" y="15"/>
                      <a:pt x="77" y="14"/>
                    </a:cubicBezTo>
                    <a:cubicBezTo>
                      <a:pt x="78" y="14"/>
                      <a:pt x="78" y="12"/>
                      <a:pt x="79" y="12"/>
                    </a:cubicBezTo>
                    <a:cubicBezTo>
                      <a:pt x="79" y="12"/>
                      <a:pt x="80" y="14"/>
                      <a:pt x="81" y="14"/>
                    </a:cubicBezTo>
                    <a:cubicBezTo>
                      <a:pt x="82" y="14"/>
                      <a:pt x="82" y="12"/>
                      <a:pt x="83" y="12"/>
                    </a:cubicBezTo>
                    <a:cubicBezTo>
                      <a:pt x="83" y="12"/>
                      <a:pt x="84" y="13"/>
                      <a:pt x="85" y="13"/>
                    </a:cubicBezTo>
                    <a:cubicBezTo>
                      <a:pt x="85" y="13"/>
                      <a:pt x="87" y="15"/>
                      <a:pt x="87" y="15"/>
                    </a:cubicBezTo>
                    <a:cubicBezTo>
                      <a:pt x="87" y="15"/>
                      <a:pt x="86" y="17"/>
                      <a:pt x="85" y="17"/>
                    </a:cubicBezTo>
                    <a:cubicBezTo>
                      <a:pt x="85" y="17"/>
                      <a:pt x="84" y="16"/>
                      <a:pt x="83" y="16"/>
                    </a:cubicBezTo>
                    <a:cubicBezTo>
                      <a:pt x="83" y="16"/>
                      <a:pt x="81" y="14"/>
                      <a:pt x="81" y="14"/>
                    </a:cubicBezTo>
                    <a:cubicBezTo>
                      <a:pt x="80" y="14"/>
                      <a:pt x="80" y="16"/>
                      <a:pt x="79" y="16"/>
                    </a:cubicBezTo>
                    <a:cubicBezTo>
                      <a:pt x="79" y="17"/>
                      <a:pt x="78" y="18"/>
                      <a:pt x="78" y="18"/>
                    </a:cubicBezTo>
                    <a:cubicBezTo>
                      <a:pt x="77" y="19"/>
                      <a:pt x="80" y="20"/>
                      <a:pt x="80" y="20"/>
                    </a:cubicBezTo>
                    <a:cubicBezTo>
                      <a:pt x="80" y="21"/>
                      <a:pt x="78" y="22"/>
                      <a:pt x="78" y="22"/>
                    </a:cubicBezTo>
                    <a:cubicBezTo>
                      <a:pt x="78" y="23"/>
                      <a:pt x="80" y="23"/>
                      <a:pt x="80" y="24"/>
                    </a:cubicBezTo>
                    <a:cubicBezTo>
                      <a:pt x="81" y="24"/>
                      <a:pt x="82" y="26"/>
                      <a:pt x="83" y="26"/>
                    </a:cubicBezTo>
                    <a:cubicBezTo>
                      <a:pt x="83" y="26"/>
                      <a:pt x="84" y="24"/>
                      <a:pt x="84" y="23"/>
                    </a:cubicBezTo>
                    <a:cubicBezTo>
                      <a:pt x="85" y="23"/>
                      <a:pt x="85" y="22"/>
                      <a:pt x="86" y="21"/>
                    </a:cubicBezTo>
                    <a:cubicBezTo>
                      <a:pt x="86" y="21"/>
                      <a:pt x="87" y="19"/>
                      <a:pt x="88" y="19"/>
                    </a:cubicBezTo>
                    <a:cubicBezTo>
                      <a:pt x="88" y="19"/>
                      <a:pt x="89" y="21"/>
                      <a:pt x="90" y="21"/>
                    </a:cubicBezTo>
                    <a:cubicBezTo>
                      <a:pt x="91" y="20"/>
                      <a:pt x="91" y="19"/>
                      <a:pt x="92" y="18"/>
                    </a:cubicBezTo>
                    <a:cubicBezTo>
                      <a:pt x="92" y="18"/>
                      <a:pt x="93" y="17"/>
                      <a:pt x="93" y="16"/>
                    </a:cubicBezTo>
                    <a:cubicBezTo>
                      <a:pt x="94" y="16"/>
                      <a:pt x="95" y="14"/>
                      <a:pt x="95" y="14"/>
                    </a:cubicBezTo>
                    <a:cubicBezTo>
                      <a:pt x="96" y="14"/>
                      <a:pt x="97" y="16"/>
                      <a:pt x="97" y="16"/>
                    </a:cubicBezTo>
                    <a:cubicBezTo>
                      <a:pt x="98" y="16"/>
                      <a:pt x="98" y="13"/>
                      <a:pt x="99" y="13"/>
                    </a:cubicBezTo>
                    <a:cubicBezTo>
                      <a:pt x="99" y="13"/>
                      <a:pt x="101" y="15"/>
                      <a:pt x="101" y="15"/>
                    </a:cubicBezTo>
                    <a:cubicBezTo>
                      <a:pt x="102" y="16"/>
                      <a:pt x="103" y="16"/>
                      <a:pt x="103" y="17"/>
                    </a:cubicBezTo>
                    <a:cubicBezTo>
                      <a:pt x="102" y="18"/>
                      <a:pt x="101" y="20"/>
                      <a:pt x="100" y="21"/>
                    </a:cubicBezTo>
                    <a:cubicBezTo>
                      <a:pt x="100" y="22"/>
                      <a:pt x="98" y="23"/>
                      <a:pt x="98" y="23"/>
                    </a:cubicBezTo>
                    <a:cubicBezTo>
                      <a:pt x="98" y="24"/>
                      <a:pt x="101" y="25"/>
                      <a:pt x="101" y="25"/>
                    </a:cubicBezTo>
                    <a:cubicBezTo>
                      <a:pt x="100" y="25"/>
                      <a:pt x="99" y="27"/>
                      <a:pt x="99" y="27"/>
                    </a:cubicBezTo>
                    <a:cubicBezTo>
                      <a:pt x="98" y="27"/>
                      <a:pt x="97" y="26"/>
                      <a:pt x="97" y="26"/>
                    </a:cubicBezTo>
                    <a:cubicBezTo>
                      <a:pt x="96" y="26"/>
                      <a:pt x="94" y="24"/>
                      <a:pt x="94" y="24"/>
                    </a:cubicBezTo>
                    <a:cubicBezTo>
                      <a:pt x="94" y="24"/>
                      <a:pt x="93" y="26"/>
                      <a:pt x="93" y="26"/>
                    </a:cubicBezTo>
                    <a:cubicBezTo>
                      <a:pt x="93" y="27"/>
                      <a:pt x="95" y="27"/>
                      <a:pt x="95" y="28"/>
                    </a:cubicBezTo>
                    <a:cubicBezTo>
                      <a:pt x="95" y="29"/>
                      <a:pt x="93" y="30"/>
                      <a:pt x="93" y="30"/>
                    </a:cubicBezTo>
                    <a:cubicBezTo>
                      <a:pt x="93" y="31"/>
                      <a:pt x="96" y="32"/>
                      <a:pt x="95" y="32"/>
                    </a:cubicBezTo>
                    <a:cubicBezTo>
                      <a:pt x="95" y="33"/>
                      <a:pt x="94" y="34"/>
                      <a:pt x="94" y="34"/>
                    </a:cubicBezTo>
                    <a:cubicBezTo>
                      <a:pt x="93" y="35"/>
                      <a:pt x="93" y="36"/>
                      <a:pt x="92" y="36"/>
                    </a:cubicBezTo>
                    <a:cubicBezTo>
                      <a:pt x="91" y="37"/>
                      <a:pt x="91" y="38"/>
                      <a:pt x="90" y="39"/>
                    </a:cubicBezTo>
                    <a:cubicBezTo>
                      <a:pt x="91" y="39"/>
                      <a:pt x="92" y="40"/>
                      <a:pt x="93" y="40"/>
                    </a:cubicBezTo>
                    <a:cubicBezTo>
                      <a:pt x="93" y="40"/>
                      <a:pt x="94" y="38"/>
                      <a:pt x="94" y="38"/>
                    </a:cubicBezTo>
                    <a:cubicBezTo>
                      <a:pt x="95" y="38"/>
                      <a:pt x="95" y="36"/>
                      <a:pt x="96" y="36"/>
                    </a:cubicBezTo>
                    <a:cubicBezTo>
                      <a:pt x="96" y="35"/>
                      <a:pt x="97" y="34"/>
                      <a:pt x="98" y="34"/>
                    </a:cubicBezTo>
                    <a:cubicBezTo>
                      <a:pt x="98" y="33"/>
                      <a:pt x="99" y="32"/>
                      <a:pt x="99" y="31"/>
                    </a:cubicBezTo>
                    <a:cubicBezTo>
                      <a:pt x="100" y="31"/>
                      <a:pt x="101" y="29"/>
                      <a:pt x="101" y="29"/>
                    </a:cubicBezTo>
                    <a:cubicBezTo>
                      <a:pt x="101" y="29"/>
                      <a:pt x="103" y="31"/>
                      <a:pt x="103" y="31"/>
                    </a:cubicBezTo>
                    <a:cubicBezTo>
                      <a:pt x="103" y="30"/>
                      <a:pt x="105" y="29"/>
                      <a:pt x="105" y="29"/>
                    </a:cubicBezTo>
                    <a:cubicBezTo>
                      <a:pt x="105" y="28"/>
                      <a:pt x="103" y="27"/>
                      <a:pt x="103" y="27"/>
                    </a:cubicBezTo>
                    <a:cubicBezTo>
                      <a:pt x="103" y="27"/>
                      <a:pt x="101" y="25"/>
                      <a:pt x="101" y="25"/>
                    </a:cubicBezTo>
                    <a:cubicBezTo>
                      <a:pt x="101" y="24"/>
                      <a:pt x="102" y="24"/>
                      <a:pt x="102" y="23"/>
                    </a:cubicBezTo>
                    <a:cubicBezTo>
                      <a:pt x="103" y="22"/>
                      <a:pt x="103" y="21"/>
                      <a:pt x="104" y="21"/>
                    </a:cubicBezTo>
                    <a:cubicBezTo>
                      <a:pt x="104" y="20"/>
                      <a:pt x="105" y="19"/>
                      <a:pt x="106" y="19"/>
                    </a:cubicBezTo>
                    <a:cubicBezTo>
                      <a:pt x="106" y="18"/>
                      <a:pt x="107" y="20"/>
                      <a:pt x="108" y="20"/>
                    </a:cubicBezTo>
                    <a:cubicBezTo>
                      <a:pt x="108" y="20"/>
                      <a:pt x="110" y="18"/>
                      <a:pt x="110" y="18"/>
                    </a:cubicBezTo>
                    <a:cubicBezTo>
                      <a:pt x="110" y="17"/>
                      <a:pt x="111" y="16"/>
                      <a:pt x="111" y="16"/>
                    </a:cubicBezTo>
                    <a:cubicBezTo>
                      <a:pt x="111" y="16"/>
                      <a:pt x="109" y="14"/>
                      <a:pt x="109" y="14"/>
                    </a:cubicBezTo>
                    <a:cubicBezTo>
                      <a:pt x="109" y="14"/>
                      <a:pt x="107" y="16"/>
                      <a:pt x="107" y="16"/>
                    </a:cubicBezTo>
                    <a:cubicBezTo>
                      <a:pt x="107" y="16"/>
                      <a:pt x="105" y="15"/>
                      <a:pt x="105" y="15"/>
                    </a:cubicBezTo>
                    <a:cubicBezTo>
                      <a:pt x="105" y="14"/>
                      <a:pt x="107" y="13"/>
                      <a:pt x="107" y="12"/>
                    </a:cubicBezTo>
                    <a:cubicBezTo>
                      <a:pt x="107" y="12"/>
                      <a:pt x="108" y="11"/>
                      <a:pt x="109" y="10"/>
                    </a:cubicBezTo>
                    <a:cubicBezTo>
                      <a:pt x="109" y="10"/>
                      <a:pt x="106" y="9"/>
                      <a:pt x="106" y="8"/>
                    </a:cubicBezTo>
                    <a:cubicBezTo>
                      <a:pt x="106" y="8"/>
                      <a:pt x="108" y="7"/>
                      <a:pt x="108" y="6"/>
                    </a:cubicBezTo>
                    <a:cubicBezTo>
                      <a:pt x="108" y="5"/>
                      <a:pt x="109" y="5"/>
                      <a:pt x="110" y="4"/>
                    </a:cubicBezTo>
                    <a:cubicBezTo>
                      <a:pt x="110" y="4"/>
                      <a:pt x="107" y="2"/>
                      <a:pt x="107" y="2"/>
                    </a:cubicBezTo>
                    <a:cubicBezTo>
                      <a:pt x="108" y="2"/>
                      <a:pt x="109" y="0"/>
                      <a:pt x="109" y="0"/>
                    </a:cubicBezTo>
                    <a:cubicBezTo>
                      <a:pt x="109" y="0"/>
                      <a:pt x="111" y="2"/>
                      <a:pt x="111" y="2"/>
                    </a:cubicBezTo>
                    <a:cubicBezTo>
                      <a:pt x="111" y="2"/>
                      <a:pt x="110" y="4"/>
                      <a:pt x="110" y="4"/>
                    </a:cubicBezTo>
                    <a:cubicBezTo>
                      <a:pt x="110" y="5"/>
                      <a:pt x="111" y="5"/>
                      <a:pt x="112" y="6"/>
                    </a:cubicBezTo>
                    <a:cubicBezTo>
                      <a:pt x="112" y="6"/>
                      <a:pt x="114" y="7"/>
                      <a:pt x="114" y="7"/>
                    </a:cubicBezTo>
                    <a:cubicBezTo>
                      <a:pt x="114" y="8"/>
                      <a:pt x="113" y="9"/>
                      <a:pt x="112" y="10"/>
                    </a:cubicBezTo>
                    <a:cubicBezTo>
                      <a:pt x="113" y="10"/>
                      <a:pt x="114" y="11"/>
                      <a:pt x="115" y="11"/>
                    </a:cubicBezTo>
                    <a:cubicBezTo>
                      <a:pt x="115" y="11"/>
                      <a:pt x="116" y="9"/>
                      <a:pt x="116" y="9"/>
                    </a:cubicBezTo>
                    <a:cubicBezTo>
                      <a:pt x="116" y="9"/>
                      <a:pt x="114" y="8"/>
                      <a:pt x="114" y="7"/>
                    </a:cubicBezTo>
                    <a:cubicBezTo>
                      <a:pt x="114" y="7"/>
                      <a:pt x="115" y="6"/>
                      <a:pt x="116" y="5"/>
                    </a:cubicBezTo>
                    <a:cubicBezTo>
                      <a:pt x="116" y="5"/>
                      <a:pt x="117" y="3"/>
                      <a:pt x="118" y="3"/>
                    </a:cubicBezTo>
                    <a:cubicBezTo>
                      <a:pt x="118" y="3"/>
                      <a:pt x="120" y="4"/>
                      <a:pt x="120" y="5"/>
                    </a:cubicBezTo>
                    <a:cubicBezTo>
                      <a:pt x="120" y="5"/>
                      <a:pt x="118" y="6"/>
                      <a:pt x="118" y="7"/>
                    </a:cubicBezTo>
                    <a:cubicBezTo>
                      <a:pt x="118" y="8"/>
                      <a:pt x="120" y="8"/>
                      <a:pt x="120" y="9"/>
                    </a:cubicBezTo>
                    <a:cubicBezTo>
                      <a:pt x="119" y="10"/>
                      <a:pt x="118" y="11"/>
                      <a:pt x="117" y="13"/>
                    </a:cubicBezTo>
                    <a:cubicBezTo>
                      <a:pt x="116" y="14"/>
                      <a:pt x="115" y="16"/>
                      <a:pt x="114" y="17"/>
                    </a:cubicBezTo>
                    <a:cubicBezTo>
                      <a:pt x="115" y="19"/>
                      <a:pt x="116" y="20"/>
                      <a:pt x="118" y="21"/>
                    </a:cubicBezTo>
                    <a:cubicBezTo>
                      <a:pt x="119" y="21"/>
                      <a:pt x="119" y="22"/>
                      <a:pt x="120" y="23"/>
                    </a:cubicBezTo>
                    <a:cubicBezTo>
                      <a:pt x="121" y="22"/>
                      <a:pt x="121" y="20"/>
                      <a:pt x="122" y="20"/>
                    </a:cubicBezTo>
                    <a:cubicBezTo>
                      <a:pt x="122" y="20"/>
                      <a:pt x="124" y="22"/>
                      <a:pt x="124" y="22"/>
                    </a:cubicBezTo>
                    <a:cubicBezTo>
                      <a:pt x="124" y="22"/>
                      <a:pt x="126" y="24"/>
                      <a:pt x="126" y="24"/>
                    </a:cubicBezTo>
                    <a:cubicBezTo>
                      <a:pt x="127" y="24"/>
                      <a:pt x="128" y="22"/>
                      <a:pt x="128" y="22"/>
                    </a:cubicBezTo>
                    <a:cubicBezTo>
                      <a:pt x="129" y="21"/>
                      <a:pt x="130" y="20"/>
                      <a:pt x="130" y="19"/>
                    </a:cubicBezTo>
                    <a:cubicBezTo>
                      <a:pt x="130" y="19"/>
                      <a:pt x="128" y="18"/>
                      <a:pt x="128" y="18"/>
                    </a:cubicBezTo>
                    <a:cubicBezTo>
                      <a:pt x="128" y="17"/>
                      <a:pt x="129" y="16"/>
                      <a:pt x="129" y="15"/>
                    </a:cubicBezTo>
                    <a:cubicBezTo>
                      <a:pt x="129" y="15"/>
                      <a:pt x="131" y="17"/>
                      <a:pt x="131" y="17"/>
                    </a:cubicBezTo>
                    <a:cubicBezTo>
                      <a:pt x="132" y="17"/>
                      <a:pt x="133" y="15"/>
                      <a:pt x="133" y="15"/>
                    </a:cubicBezTo>
                    <a:cubicBezTo>
                      <a:pt x="134" y="14"/>
                      <a:pt x="134" y="13"/>
                      <a:pt x="135" y="13"/>
                    </a:cubicBezTo>
                    <a:cubicBezTo>
                      <a:pt x="135" y="13"/>
                      <a:pt x="137" y="14"/>
                      <a:pt x="137" y="14"/>
                    </a:cubicBezTo>
                    <a:cubicBezTo>
                      <a:pt x="137" y="15"/>
                      <a:pt x="135" y="16"/>
                      <a:pt x="135" y="17"/>
                    </a:cubicBezTo>
                    <a:cubicBezTo>
                      <a:pt x="136" y="17"/>
                      <a:pt x="137" y="18"/>
                      <a:pt x="138" y="18"/>
                    </a:cubicBezTo>
                    <a:cubicBezTo>
                      <a:pt x="138" y="19"/>
                      <a:pt x="139" y="20"/>
                      <a:pt x="140" y="20"/>
                    </a:cubicBezTo>
                    <a:cubicBezTo>
                      <a:pt x="140" y="20"/>
                      <a:pt x="142" y="22"/>
                      <a:pt x="142" y="22"/>
                    </a:cubicBezTo>
                    <a:cubicBezTo>
                      <a:pt x="142" y="22"/>
                      <a:pt x="144" y="20"/>
                      <a:pt x="144" y="19"/>
                    </a:cubicBezTo>
                    <a:cubicBezTo>
                      <a:pt x="144" y="19"/>
                      <a:pt x="146" y="17"/>
                      <a:pt x="146" y="17"/>
                    </a:cubicBezTo>
                    <a:cubicBezTo>
                      <a:pt x="146" y="17"/>
                      <a:pt x="148" y="18"/>
                      <a:pt x="148" y="19"/>
                    </a:cubicBezTo>
                    <a:cubicBezTo>
                      <a:pt x="148" y="19"/>
                      <a:pt x="146" y="21"/>
                      <a:pt x="146" y="21"/>
                    </a:cubicBezTo>
                    <a:cubicBezTo>
                      <a:pt x="146" y="22"/>
                      <a:pt x="145" y="23"/>
                      <a:pt x="144" y="23"/>
                    </a:cubicBezTo>
                    <a:cubicBezTo>
                      <a:pt x="144" y="24"/>
                      <a:pt x="143" y="25"/>
                      <a:pt x="143" y="26"/>
                    </a:cubicBezTo>
                    <a:cubicBezTo>
                      <a:pt x="143" y="26"/>
                      <a:pt x="145" y="27"/>
                      <a:pt x="145" y="27"/>
                    </a:cubicBezTo>
                    <a:cubicBezTo>
                      <a:pt x="145" y="28"/>
                      <a:pt x="143" y="29"/>
                      <a:pt x="143" y="29"/>
                    </a:cubicBezTo>
                    <a:cubicBezTo>
                      <a:pt x="143" y="30"/>
                      <a:pt x="145" y="31"/>
                      <a:pt x="145" y="31"/>
                    </a:cubicBezTo>
                    <a:cubicBezTo>
                      <a:pt x="146" y="31"/>
                      <a:pt x="147" y="29"/>
                      <a:pt x="147" y="29"/>
                    </a:cubicBezTo>
                    <a:cubicBezTo>
                      <a:pt x="148" y="29"/>
                      <a:pt x="149" y="31"/>
                      <a:pt x="149" y="31"/>
                    </a:cubicBezTo>
                    <a:cubicBezTo>
                      <a:pt x="150" y="30"/>
                      <a:pt x="150" y="29"/>
                      <a:pt x="151" y="28"/>
                    </a:cubicBezTo>
                    <a:cubicBezTo>
                      <a:pt x="151" y="28"/>
                      <a:pt x="153" y="27"/>
                      <a:pt x="153" y="26"/>
                    </a:cubicBezTo>
                    <a:cubicBezTo>
                      <a:pt x="153" y="26"/>
                      <a:pt x="151" y="25"/>
                      <a:pt x="151" y="24"/>
                    </a:cubicBezTo>
                    <a:cubicBezTo>
                      <a:pt x="150" y="24"/>
                      <a:pt x="152" y="23"/>
                      <a:pt x="152" y="22"/>
                    </a:cubicBezTo>
                    <a:cubicBezTo>
                      <a:pt x="152" y="22"/>
                      <a:pt x="153" y="21"/>
                      <a:pt x="154" y="20"/>
                    </a:cubicBezTo>
                    <a:cubicBezTo>
                      <a:pt x="154" y="20"/>
                      <a:pt x="156" y="18"/>
                      <a:pt x="156" y="18"/>
                    </a:cubicBezTo>
                    <a:cubicBezTo>
                      <a:pt x="156" y="18"/>
                      <a:pt x="153" y="16"/>
                      <a:pt x="153" y="16"/>
                    </a:cubicBezTo>
                    <a:cubicBezTo>
                      <a:pt x="154" y="15"/>
                      <a:pt x="155" y="15"/>
                      <a:pt x="155" y="14"/>
                    </a:cubicBezTo>
                    <a:cubicBezTo>
                      <a:pt x="156" y="13"/>
                      <a:pt x="156" y="12"/>
                      <a:pt x="157" y="12"/>
                    </a:cubicBezTo>
                    <a:cubicBezTo>
                      <a:pt x="157" y="11"/>
                      <a:pt x="159" y="13"/>
                      <a:pt x="159" y="13"/>
                    </a:cubicBezTo>
                    <a:cubicBezTo>
                      <a:pt x="160" y="13"/>
                      <a:pt x="160" y="11"/>
                      <a:pt x="161" y="11"/>
                    </a:cubicBezTo>
                    <a:cubicBezTo>
                      <a:pt x="161" y="11"/>
                      <a:pt x="162" y="13"/>
                      <a:pt x="163" y="13"/>
                    </a:cubicBezTo>
                    <a:cubicBezTo>
                      <a:pt x="164" y="13"/>
                      <a:pt x="164" y="11"/>
                      <a:pt x="165" y="11"/>
                    </a:cubicBezTo>
                    <a:cubicBezTo>
                      <a:pt x="165" y="11"/>
                      <a:pt x="166" y="12"/>
                      <a:pt x="167" y="12"/>
                    </a:cubicBezTo>
                    <a:cubicBezTo>
                      <a:pt x="168" y="11"/>
                      <a:pt x="169" y="9"/>
                      <a:pt x="170" y="8"/>
                    </a:cubicBezTo>
                    <a:cubicBezTo>
                      <a:pt x="171" y="8"/>
                      <a:pt x="172" y="9"/>
                      <a:pt x="173" y="10"/>
                    </a:cubicBezTo>
                    <a:cubicBezTo>
                      <a:pt x="173" y="10"/>
                      <a:pt x="171" y="11"/>
                      <a:pt x="171" y="12"/>
                    </a:cubicBezTo>
                    <a:cubicBezTo>
                      <a:pt x="170" y="12"/>
                      <a:pt x="169" y="13"/>
                      <a:pt x="169" y="14"/>
                    </a:cubicBezTo>
                    <a:cubicBezTo>
                      <a:pt x="169" y="15"/>
                      <a:pt x="167" y="16"/>
                      <a:pt x="167" y="16"/>
                    </a:cubicBezTo>
                    <a:cubicBezTo>
                      <a:pt x="168" y="17"/>
                      <a:pt x="170" y="17"/>
                      <a:pt x="170" y="18"/>
                    </a:cubicBezTo>
                    <a:cubicBezTo>
                      <a:pt x="170" y="18"/>
                      <a:pt x="168" y="20"/>
                      <a:pt x="168" y="20"/>
                    </a:cubicBezTo>
                    <a:cubicBezTo>
                      <a:pt x="168" y="20"/>
                      <a:pt x="170" y="22"/>
                      <a:pt x="170" y="22"/>
                    </a:cubicBezTo>
                    <a:cubicBezTo>
                      <a:pt x="171" y="22"/>
                      <a:pt x="171" y="20"/>
                      <a:pt x="172" y="20"/>
                    </a:cubicBezTo>
                    <a:cubicBezTo>
                      <a:pt x="173" y="20"/>
                      <a:pt x="173" y="21"/>
                      <a:pt x="174" y="21"/>
                    </a:cubicBezTo>
                    <a:cubicBezTo>
                      <a:pt x="174" y="21"/>
                      <a:pt x="176" y="20"/>
                      <a:pt x="176" y="19"/>
                    </a:cubicBezTo>
                    <a:cubicBezTo>
                      <a:pt x="176" y="19"/>
                      <a:pt x="174" y="18"/>
                      <a:pt x="174" y="17"/>
                    </a:cubicBezTo>
                    <a:cubicBezTo>
                      <a:pt x="174" y="17"/>
                      <a:pt x="175" y="16"/>
                      <a:pt x="175" y="15"/>
                    </a:cubicBezTo>
                    <a:cubicBezTo>
                      <a:pt x="176" y="14"/>
                      <a:pt x="176" y="14"/>
                      <a:pt x="177" y="13"/>
                    </a:cubicBezTo>
                    <a:cubicBezTo>
                      <a:pt x="178" y="12"/>
                      <a:pt x="178" y="11"/>
                      <a:pt x="179" y="11"/>
                    </a:cubicBezTo>
                    <a:cubicBezTo>
                      <a:pt x="179" y="10"/>
                      <a:pt x="180" y="9"/>
                      <a:pt x="180" y="8"/>
                    </a:cubicBezTo>
                    <a:cubicBezTo>
                      <a:pt x="181" y="8"/>
                      <a:pt x="182" y="6"/>
                      <a:pt x="182" y="6"/>
                    </a:cubicBezTo>
                    <a:cubicBezTo>
                      <a:pt x="182" y="6"/>
                      <a:pt x="184" y="8"/>
                      <a:pt x="184" y="8"/>
                    </a:cubicBezTo>
                    <a:cubicBezTo>
                      <a:pt x="184" y="8"/>
                      <a:pt x="183" y="10"/>
                      <a:pt x="183" y="10"/>
                    </a:cubicBezTo>
                    <a:cubicBezTo>
                      <a:pt x="183" y="10"/>
                      <a:pt x="181" y="12"/>
                      <a:pt x="181" y="12"/>
                    </a:cubicBezTo>
                    <a:cubicBezTo>
                      <a:pt x="182" y="13"/>
                      <a:pt x="183" y="14"/>
                      <a:pt x="183" y="14"/>
                    </a:cubicBezTo>
                    <a:cubicBezTo>
                      <a:pt x="184" y="14"/>
                      <a:pt x="185" y="12"/>
                      <a:pt x="185" y="12"/>
                    </a:cubicBezTo>
                    <a:cubicBezTo>
                      <a:pt x="186" y="12"/>
                      <a:pt x="187" y="13"/>
                      <a:pt x="187" y="14"/>
                    </a:cubicBezTo>
                    <a:cubicBezTo>
                      <a:pt x="188" y="14"/>
                      <a:pt x="189" y="15"/>
                      <a:pt x="189" y="15"/>
                    </a:cubicBezTo>
                    <a:cubicBezTo>
                      <a:pt x="190" y="15"/>
                      <a:pt x="190" y="13"/>
                      <a:pt x="191" y="13"/>
                    </a:cubicBezTo>
                    <a:cubicBezTo>
                      <a:pt x="192" y="13"/>
                      <a:pt x="193" y="15"/>
                      <a:pt x="193" y="15"/>
                    </a:cubicBezTo>
                    <a:cubicBezTo>
                      <a:pt x="194" y="15"/>
                      <a:pt x="195" y="12"/>
                      <a:pt x="195" y="13"/>
                    </a:cubicBezTo>
                    <a:cubicBezTo>
                      <a:pt x="196" y="13"/>
                      <a:pt x="197" y="14"/>
                      <a:pt x="197" y="14"/>
                    </a:cubicBezTo>
                    <a:cubicBezTo>
                      <a:pt x="198" y="15"/>
                      <a:pt x="199" y="15"/>
                      <a:pt x="199" y="16"/>
                    </a:cubicBezTo>
                    <a:cubicBezTo>
                      <a:pt x="200" y="16"/>
                      <a:pt x="201" y="18"/>
                      <a:pt x="202" y="18"/>
                    </a:cubicBezTo>
                    <a:cubicBezTo>
                      <a:pt x="202" y="18"/>
                      <a:pt x="203" y="15"/>
                      <a:pt x="203" y="15"/>
                    </a:cubicBezTo>
                    <a:cubicBezTo>
                      <a:pt x="204" y="16"/>
                      <a:pt x="206" y="17"/>
                      <a:pt x="206" y="17"/>
                    </a:cubicBezTo>
                    <a:cubicBezTo>
                      <a:pt x="206" y="18"/>
                      <a:pt x="204" y="19"/>
                      <a:pt x="204" y="19"/>
                    </a:cubicBezTo>
                    <a:cubicBezTo>
                      <a:pt x="204" y="20"/>
                      <a:pt x="206" y="21"/>
                      <a:pt x="206" y="21"/>
                    </a:cubicBezTo>
                    <a:cubicBezTo>
                      <a:pt x="206" y="22"/>
                      <a:pt x="205" y="23"/>
                      <a:pt x="204" y="23"/>
                    </a:cubicBezTo>
                    <a:cubicBezTo>
                      <a:pt x="204" y="24"/>
                      <a:pt x="203" y="25"/>
                      <a:pt x="203" y="26"/>
                    </a:cubicBezTo>
                    <a:cubicBezTo>
                      <a:pt x="203" y="26"/>
                      <a:pt x="205" y="27"/>
                      <a:pt x="205" y="27"/>
                    </a:cubicBezTo>
                    <a:cubicBezTo>
                      <a:pt x="206" y="26"/>
                      <a:pt x="207" y="24"/>
                      <a:pt x="208" y="23"/>
                    </a:cubicBezTo>
                    <a:cubicBezTo>
                      <a:pt x="209" y="22"/>
                      <a:pt x="210" y="21"/>
                      <a:pt x="210" y="21"/>
                    </a:cubicBezTo>
                    <a:cubicBezTo>
                      <a:pt x="210" y="20"/>
                      <a:pt x="208" y="19"/>
                      <a:pt x="208" y="19"/>
                    </a:cubicBezTo>
                    <a:cubicBezTo>
                      <a:pt x="208" y="18"/>
                      <a:pt x="209" y="17"/>
                      <a:pt x="210" y="17"/>
                    </a:cubicBezTo>
                    <a:cubicBezTo>
                      <a:pt x="210" y="16"/>
                      <a:pt x="211" y="14"/>
                      <a:pt x="211" y="14"/>
                    </a:cubicBezTo>
                    <a:cubicBezTo>
                      <a:pt x="212" y="14"/>
                      <a:pt x="213" y="16"/>
                      <a:pt x="214" y="16"/>
                    </a:cubicBezTo>
                    <a:cubicBezTo>
                      <a:pt x="212" y="18"/>
                      <a:pt x="211" y="19"/>
                      <a:pt x="210" y="21"/>
                    </a:cubicBezTo>
                    <a:cubicBezTo>
                      <a:pt x="210" y="21"/>
                      <a:pt x="212" y="22"/>
                      <a:pt x="212" y="22"/>
                    </a:cubicBezTo>
                    <a:cubicBezTo>
                      <a:pt x="212" y="23"/>
                      <a:pt x="211" y="24"/>
                      <a:pt x="211" y="24"/>
                    </a:cubicBezTo>
                    <a:cubicBezTo>
                      <a:pt x="210" y="25"/>
                      <a:pt x="209" y="26"/>
                      <a:pt x="209" y="27"/>
                    </a:cubicBezTo>
                    <a:cubicBezTo>
                      <a:pt x="208" y="27"/>
                      <a:pt x="207" y="28"/>
                      <a:pt x="207" y="29"/>
                    </a:cubicBezTo>
                    <a:cubicBezTo>
                      <a:pt x="207" y="29"/>
                      <a:pt x="209" y="30"/>
                      <a:pt x="209" y="31"/>
                    </a:cubicBezTo>
                    <a:cubicBezTo>
                      <a:pt x="210" y="30"/>
                      <a:pt x="211" y="29"/>
                      <a:pt x="211" y="28"/>
                    </a:cubicBezTo>
                    <a:cubicBezTo>
                      <a:pt x="212" y="28"/>
                      <a:pt x="213" y="27"/>
                      <a:pt x="213" y="26"/>
                    </a:cubicBezTo>
                    <a:cubicBezTo>
                      <a:pt x="213" y="26"/>
                      <a:pt x="215" y="24"/>
                      <a:pt x="215" y="24"/>
                    </a:cubicBezTo>
                    <a:cubicBezTo>
                      <a:pt x="215" y="24"/>
                      <a:pt x="212" y="22"/>
                      <a:pt x="212" y="22"/>
                    </a:cubicBezTo>
                    <a:cubicBezTo>
                      <a:pt x="213" y="22"/>
                      <a:pt x="214" y="20"/>
                      <a:pt x="214" y="20"/>
                    </a:cubicBezTo>
                    <a:cubicBezTo>
                      <a:pt x="214" y="20"/>
                      <a:pt x="216" y="21"/>
                      <a:pt x="216" y="22"/>
                    </a:cubicBezTo>
                    <a:cubicBezTo>
                      <a:pt x="217" y="22"/>
                      <a:pt x="218" y="23"/>
                      <a:pt x="218" y="23"/>
                    </a:cubicBezTo>
                    <a:cubicBezTo>
                      <a:pt x="219" y="23"/>
                      <a:pt x="220" y="21"/>
                      <a:pt x="220" y="21"/>
                    </a:cubicBezTo>
                    <a:cubicBezTo>
                      <a:pt x="220" y="21"/>
                      <a:pt x="222" y="19"/>
                      <a:pt x="222" y="19"/>
                    </a:cubicBezTo>
                    <a:cubicBezTo>
                      <a:pt x="222" y="19"/>
                      <a:pt x="224" y="21"/>
                      <a:pt x="224" y="21"/>
                    </a:cubicBezTo>
                    <a:cubicBezTo>
                      <a:pt x="224" y="20"/>
                      <a:pt x="226" y="19"/>
                      <a:pt x="226" y="18"/>
                    </a:cubicBezTo>
                    <a:cubicBezTo>
                      <a:pt x="226" y="18"/>
                      <a:pt x="224" y="17"/>
                      <a:pt x="224" y="17"/>
                    </a:cubicBezTo>
                    <a:cubicBezTo>
                      <a:pt x="224" y="16"/>
                      <a:pt x="225" y="15"/>
                      <a:pt x="225" y="14"/>
                    </a:cubicBezTo>
                    <a:cubicBezTo>
                      <a:pt x="226" y="14"/>
                      <a:pt x="227" y="12"/>
                      <a:pt x="227" y="12"/>
                    </a:cubicBezTo>
                    <a:cubicBezTo>
                      <a:pt x="227" y="12"/>
                      <a:pt x="229" y="14"/>
                      <a:pt x="229" y="14"/>
                    </a:cubicBezTo>
                    <a:cubicBezTo>
                      <a:pt x="230" y="14"/>
                      <a:pt x="231" y="15"/>
                      <a:pt x="231" y="16"/>
                    </a:cubicBezTo>
                    <a:cubicBezTo>
                      <a:pt x="232" y="16"/>
                      <a:pt x="233" y="17"/>
                      <a:pt x="234" y="17"/>
                    </a:cubicBezTo>
                    <a:cubicBezTo>
                      <a:pt x="234" y="17"/>
                      <a:pt x="235" y="15"/>
                      <a:pt x="235" y="15"/>
                    </a:cubicBezTo>
                    <a:cubicBezTo>
                      <a:pt x="236" y="15"/>
                      <a:pt x="237" y="16"/>
                      <a:pt x="238" y="17"/>
                    </a:cubicBezTo>
                    <a:cubicBezTo>
                      <a:pt x="238" y="17"/>
                      <a:pt x="240" y="19"/>
                      <a:pt x="240" y="19"/>
                    </a:cubicBezTo>
                    <a:cubicBezTo>
                      <a:pt x="240" y="18"/>
                      <a:pt x="241" y="17"/>
                      <a:pt x="242" y="16"/>
                    </a:cubicBezTo>
                    <a:cubicBezTo>
                      <a:pt x="242" y="16"/>
                      <a:pt x="243" y="14"/>
                      <a:pt x="243" y="14"/>
                    </a:cubicBezTo>
                    <a:cubicBezTo>
                      <a:pt x="243" y="14"/>
                      <a:pt x="241" y="12"/>
                      <a:pt x="241" y="12"/>
                    </a:cubicBezTo>
                    <a:cubicBezTo>
                      <a:pt x="241" y="12"/>
                      <a:pt x="242" y="10"/>
                      <a:pt x="243" y="10"/>
                    </a:cubicBezTo>
                    <a:cubicBezTo>
                      <a:pt x="243" y="10"/>
                      <a:pt x="245" y="12"/>
                      <a:pt x="245" y="12"/>
                    </a:cubicBezTo>
                    <a:cubicBezTo>
                      <a:pt x="245" y="12"/>
                      <a:pt x="247" y="13"/>
                      <a:pt x="247" y="14"/>
                    </a:cubicBezTo>
                    <a:cubicBezTo>
                      <a:pt x="247" y="14"/>
                      <a:pt x="246" y="15"/>
                      <a:pt x="246" y="16"/>
                    </a:cubicBezTo>
                    <a:cubicBezTo>
                      <a:pt x="245" y="16"/>
                      <a:pt x="244" y="17"/>
                      <a:pt x="244" y="18"/>
                    </a:cubicBezTo>
                    <a:cubicBezTo>
                      <a:pt x="244" y="18"/>
                      <a:pt x="246" y="19"/>
                      <a:pt x="246" y="20"/>
                    </a:cubicBezTo>
                    <a:cubicBezTo>
                      <a:pt x="247" y="19"/>
                      <a:pt x="247" y="18"/>
                      <a:pt x="248" y="17"/>
                    </a:cubicBezTo>
                    <a:cubicBezTo>
                      <a:pt x="248" y="17"/>
                      <a:pt x="249" y="15"/>
                      <a:pt x="249" y="15"/>
                    </a:cubicBezTo>
                    <a:cubicBezTo>
                      <a:pt x="250" y="15"/>
                      <a:pt x="252" y="17"/>
                      <a:pt x="252" y="17"/>
                    </a:cubicBezTo>
                    <a:cubicBezTo>
                      <a:pt x="252" y="17"/>
                      <a:pt x="253" y="15"/>
                      <a:pt x="253" y="15"/>
                    </a:cubicBezTo>
                    <a:cubicBezTo>
                      <a:pt x="253" y="14"/>
                      <a:pt x="251" y="14"/>
                      <a:pt x="251" y="13"/>
                    </a:cubicBezTo>
                    <a:cubicBezTo>
                      <a:pt x="251" y="12"/>
                      <a:pt x="253" y="11"/>
                      <a:pt x="253" y="11"/>
                    </a:cubicBezTo>
                    <a:cubicBezTo>
                      <a:pt x="253" y="10"/>
                      <a:pt x="254" y="9"/>
                      <a:pt x="255" y="9"/>
                    </a:cubicBezTo>
                    <a:cubicBezTo>
                      <a:pt x="255" y="8"/>
                      <a:pt x="256" y="10"/>
                      <a:pt x="257" y="10"/>
                    </a:cubicBezTo>
                    <a:cubicBezTo>
                      <a:pt x="258" y="10"/>
                      <a:pt x="258" y="8"/>
                      <a:pt x="258" y="8"/>
                    </a:cubicBezTo>
                    <a:cubicBezTo>
                      <a:pt x="259" y="8"/>
                      <a:pt x="260" y="10"/>
                      <a:pt x="261" y="10"/>
                    </a:cubicBezTo>
                    <a:cubicBezTo>
                      <a:pt x="261" y="10"/>
                      <a:pt x="259" y="11"/>
                      <a:pt x="259" y="12"/>
                    </a:cubicBezTo>
                    <a:cubicBezTo>
                      <a:pt x="259" y="12"/>
                      <a:pt x="261" y="13"/>
                      <a:pt x="261" y="14"/>
                    </a:cubicBezTo>
                    <a:cubicBezTo>
                      <a:pt x="261" y="14"/>
                      <a:pt x="260" y="15"/>
                      <a:pt x="260" y="16"/>
                    </a:cubicBezTo>
                    <a:cubicBezTo>
                      <a:pt x="259" y="17"/>
                      <a:pt x="258" y="18"/>
                      <a:pt x="258" y="18"/>
                    </a:cubicBezTo>
                    <a:cubicBezTo>
                      <a:pt x="258" y="18"/>
                      <a:pt x="256" y="16"/>
                      <a:pt x="256" y="16"/>
                    </a:cubicBezTo>
                    <a:cubicBezTo>
                      <a:pt x="255" y="16"/>
                      <a:pt x="255" y="19"/>
                      <a:pt x="254" y="19"/>
                    </a:cubicBezTo>
                    <a:cubicBezTo>
                      <a:pt x="253" y="19"/>
                      <a:pt x="252" y="17"/>
                      <a:pt x="252" y="17"/>
                    </a:cubicBezTo>
                    <a:cubicBezTo>
                      <a:pt x="251" y="17"/>
                      <a:pt x="251" y="19"/>
                      <a:pt x="250" y="19"/>
                    </a:cubicBezTo>
                    <a:cubicBezTo>
                      <a:pt x="251" y="20"/>
                      <a:pt x="253" y="21"/>
                      <a:pt x="254" y="23"/>
                    </a:cubicBezTo>
                    <a:cubicBezTo>
                      <a:pt x="255" y="23"/>
                      <a:pt x="256" y="24"/>
                      <a:pt x="257" y="24"/>
                    </a:cubicBezTo>
                    <a:cubicBezTo>
                      <a:pt x="257" y="24"/>
                      <a:pt x="258" y="22"/>
                      <a:pt x="258" y="22"/>
                    </a:cubicBezTo>
                    <a:cubicBezTo>
                      <a:pt x="259" y="22"/>
                      <a:pt x="260" y="24"/>
                      <a:pt x="261" y="24"/>
                    </a:cubicBezTo>
                    <a:cubicBezTo>
                      <a:pt x="261" y="24"/>
                      <a:pt x="263" y="26"/>
                      <a:pt x="263" y="25"/>
                    </a:cubicBezTo>
                    <a:cubicBezTo>
                      <a:pt x="263" y="25"/>
                      <a:pt x="265" y="23"/>
                      <a:pt x="265" y="23"/>
                    </a:cubicBezTo>
                    <a:cubicBezTo>
                      <a:pt x="264" y="23"/>
                      <a:pt x="262" y="22"/>
                      <a:pt x="262" y="22"/>
                    </a:cubicBezTo>
                    <a:cubicBezTo>
                      <a:pt x="262" y="21"/>
                      <a:pt x="264" y="20"/>
                      <a:pt x="264" y="19"/>
                    </a:cubicBezTo>
                    <a:cubicBezTo>
                      <a:pt x="264" y="19"/>
                      <a:pt x="265" y="18"/>
                      <a:pt x="266" y="17"/>
                    </a:cubicBezTo>
                    <a:cubicBezTo>
                      <a:pt x="266" y="16"/>
                      <a:pt x="267" y="15"/>
                      <a:pt x="267" y="15"/>
                    </a:cubicBezTo>
                    <a:cubicBezTo>
                      <a:pt x="268" y="15"/>
                      <a:pt x="269" y="17"/>
                      <a:pt x="270" y="17"/>
                    </a:cubicBezTo>
                    <a:cubicBezTo>
                      <a:pt x="270" y="16"/>
                      <a:pt x="271" y="14"/>
                      <a:pt x="271" y="14"/>
                    </a:cubicBezTo>
                    <a:cubicBezTo>
                      <a:pt x="272" y="14"/>
                      <a:pt x="273" y="16"/>
                      <a:pt x="274" y="16"/>
                    </a:cubicBezTo>
                    <a:cubicBezTo>
                      <a:pt x="274" y="16"/>
                      <a:pt x="275" y="14"/>
                      <a:pt x="275" y="14"/>
                    </a:cubicBezTo>
                    <a:cubicBezTo>
                      <a:pt x="275" y="14"/>
                      <a:pt x="273" y="12"/>
                      <a:pt x="273" y="12"/>
                    </a:cubicBezTo>
                    <a:cubicBezTo>
                      <a:pt x="273" y="12"/>
                      <a:pt x="274" y="10"/>
                      <a:pt x="275" y="10"/>
                    </a:cubicBezTo>
                    <a:cubicBezTo>
                      <a:pt x="275" y="10"/>
                      <a:pt x="276" y="12"/>
                      <a:pt x="277" y="12"/>
                    </a:cubicBezTo>
                    <a:cubicBezTo>
                      <a:pt x="278" y="11"/>
                      <a:pt x="278" y="10"/>
                      <a:pt x="279" y="9"/>
                    </a:cubicBezTo>
                    <a:cubicBezTo>
                      <a:pt x="279" y="9"/>
                      <a:pt x="280" y="11"/>
                      <a:pt x="281" y="11"/>
                    </a:cubicBezTo>
                    <a:cubicBezTo>
                      <a:pt x="281" y="11"/>
                      <a:pt x="282" y="9"/>
                      <a:pt x="283" y="9"/>
                    </a:cubicBezTo>
                    <a:cubicBezTo>
                      <a:pt x="283" y="8"/>
                      <a:pt x="284" y="7"/>
                      <a:pt x="284" y="7"/>
                    </a:cubicBezTo>
                    <a:cubicBezTo>
                      <a:pt x="285" y="7"/>
                      <a:pt x="286" y="8"/>
                      <a:pt x="287" y="8"/>
                    </a:cubicBezTo>
                    <a:cubicBezTo>
                      <a:pt x="287" y="9"/>
                      <a:pt x="285" y="10"/>
                      <a:pt x="285" y="10"/>
                    </a:cubicBezTo>
                    <a:cubicBezTo>
                      <a:pt x="284" y="11"/>
                      <a:pt x="284" y="12"/>
                      <a:pt x="283" y="13"/>
                    </a:cubicBezTo>
                    <a:cubicBezTo>
                      <a:pt x="283" y="13"/>
                      <a:pt x="281" y="11"/>
                      <a:pt x="281" y="11"/>
                    </a:cubicBezTo>
                    <a:cubicBezTo>
                      <a:pt x="281" y="11"/>
                      <a:pt x="280" y="13"/>
                      <a:pt x="279" y="13"/>
                    </a:cubicBezTo>
                    <a:cubicBezTo>
                      <a:pt x="279" y="14"/>
                      <a:pt x="278" y="15"/>
                      <a:pt x="278" y="15"/>
                    </a:cubicBezTo>
                    <a:cubicBezTo>
                      <a:pt x="278" y="16"/>
                      <a:pt x="280" y="17"/>
                      <a:pt x="280" y="17"/>
                    </a:cubicBezTo>
                    <a:cubicBezTo>
                      <a:pt x="280" y="17"/>
                      <a:pt x="278" y="19"/>
                      <a:pt x="278" y="19"/>
                    </a:cubicBezTo>
                    <a:cubicBezTo>
                      <a:pt x="279" y="20"/>
                      <a:pt x="280" y="21"/>
                      <a:pt x="280" y="21"/>
                    </a:cubicBezTo>
                    <a:cubicBezTo>
                      <a:pt x="281" y="21"/>
                      <a:pt x="281" y="19"/>
                      <a:pt x="282" y="19"/>
                    </a:cubicBezTo>
                    <a:cubicBezTo>
                      <a:pt x="283" y="19"/>
                      <a:pt x="284" y="21"/>
                      <a:pt x="284" y="21"/>
                    </a:cubicBezTo>
                    <a:cubicBezTo>
                      <a:pt x="285" y="20"/>
                      <a:pt x="285" y="19"/>
                      <a:pt x="286" y="18"/>
                    </a:cubicBezTo>
                    <a:cubicBezTo>
                      <a:pt x="287" y="18"/>
                      <a:pt x="287" y="16"/>
                      <a:pt x="288" y="16"/>
                    </a:cubicBezTo>
                    <a:cubicBezTo>
                      <a:pt x="288" y="16"/>
                      <a:pt x="289" y="18"/>
                      <a:pt x="290" y="18"/>
                    </a:cubicBezTo>
                    <a:cubicBezTo>
                      <a:pt x="291" y="18"/>
                      <a:pt x="291" y="16"/>
                      <a:pt x="292" y="16"/>
                    </a:cubicBezTo>
                    <a:cubicBezTo>
                      <a:pt x="292" y="16"/>
                      <a:pt x="294" y="17"/>
                      <a:pt x="294" y="17"/>
                    </a:cubicBezTo>
                    <a:cubicBezTo>
                      <a:pt x="294" y="18"/>
                      <a:pt x="292" y="19"/>
                      <a:pt x="292" y="20"/>
                    </a:cubicBezTo>
                    <a:cubicBezTo>
                      <a:pt x="292" y="20"/>
                      <a:pt x="294" y="21"/>
                      <a:pt x="294" y="21"/>
                    </a:cubicBezTo>
                    <a:cubicBezTo>
                      <a:pt x="295" y="21"/>
                      <a:pt x="295" y="19"/>
                      <a:pt x="296" y="19"/>
                    </a:cubicBezTo>
                    <a:cubicBezTo>
                      <a:pt x="296" y="19"/>
                      <a:pt x="298" y="21"/>
                      <a:pt x="298" y="21"/>
                    </a:cubicBezTo>
                    <a:cubicBezTo>
                      <a:pt x="299" y="20"/>
                      <a:pt x="300" y="19"/>
                      <a:pt x="300" y="18"/>
                    </a:cubicBezTo>
                    <a:cubicBezTo>
                      <a:pt x="301" y="18"/>
                      <a:pt x="301" y="17"/>
                      <a:pt x="302" y="16"/>
                    </a:cubicBezTo>
                    <a:cubicBezTo>
                      <a:pt x="302" y="15"/>
                      <a:pt x="303" y="15"/>
                      <a:pt x="303" y="14"/>
                    </a:cubicBezTo>
                    <a:cubicBezTo>
                      <a:pt x="304" y="14"/>
                      <a:pt x="305" y="12"/>
                      <a:pt x="305" y="12"/>
                    </a:cubicBezTo>
                    <a:cubicBezTo>
                      <a:pt x="305" y="12"/>
                      <a:pt x="307" y="13"/>
                      <a:pt x="307" y="13"/>
                    </a:cubicBezTo>
                    <a:cubicBezTo>
                      <a:pt x="307" y="14"/>
                      <a:pt x="306" y="15"/>
                      <a:pt x="306" y="16"/>
                    </a:cubicBezTo>
                    <a:cubicBezTo>
                      <a:pt x="306" y="16"/>
                      <a:pt x="308" y="17"/>
                      <a:pt x="308" y="17"/>
                    </a:cubicBezTo>
                    <a:cubicBezTo>
                      <a:pt x="308" y="18"/>
                      <a:pt x="306" y="20"/>
                      <a:pt x="306" y="20"/>
                    </a:cubicBezTo>
                    <a:cubicBezTo>
                      <a:pt x="307" y="20"/>
                      <a:pt x="308" y="21"/>
                      <a:pt x="308" y="21"/>
                    </a:cubicBezTo>
                    <a:cubicBezTo>
                      <a:pt x="309" y="21"/>
                      <a:pt x="310" y="19"/>
                      <a:pt x="310" y="19"/>
                    </a:cubicBezTo>
                    <a:cubicBezTo>
                      <a:pt x="311" y="19"/>
                      <a:pt x="311" y="18"/>
                      <a:pt x="312" y="17"/>
                    </a:cubicBezTo>
                    <a:cubicBezTo>
                      <a:pt x="312" y="17"/>
                      <a:pt x="313" y="15"/>
                      <a:pt x="313" y="15"/>
                    </a:cubicBezTo>
                    <a:cubicBezTo>
                      <a:pt x="314" y="15"/>
                      <a:pt x="315" y="16"/>
                      <a:pt x="316" y="16"/>
                    </a:cubicBezTo>
                    <a:cubicBezTo>
                      <a:pt x="316" y="17"/>
                      <a:pt x="318" y="18"/>
                      <a:pt x="318" y="18"/>
                    </a:cubicBezTo>
                    <a:cubicBezTo>
                      <a:pt x="318" y="18"/>
                      <a:pt x="316" y="20"/>
                      <a:pt x="316" y="20"/>
                    </a:cubicBezTo>
                    <a:cubicBezTo>
                      <a:pt x="316" y="20"/>
                      <a:pt x="314" y="22"/>
                      <a:pt x="315" y="23"/>
                    </a:cubicBezTo>
                    <a:cubicBezTo>
                      <a:pt x="315" y="23"/>
                      <a:pt x="316" y="24"/>
                      <a:pt x="317" y="24"/>
                    </a:cubicBezTo>
                    <a:cubicBezTo>
                      <a:pt x="317" y="23"/>
                      <a:pt x="318" y="23"/>
                      <a:pt x="318" y="22"/>
                    </a:cubicBezTo>
                    <a:cubicBezTo>
                      <a:pt x="319" y="21"/>
                      <a:pt x="320" y="20"/>
                      <a:pt x="320" y="20"/>
                    </a:cubicBezTo>
                    <a:cubicBezTo>
                      <a:pt x="320" y="19"/>
                      <a:pt x="318" y="18"/>
                      <a:pt x="318" y="18"/>
                    </a:cubicBezTo>
                    <a:cubicBezTo>
                      <a:pt x="318" y="17"/>
                      <a:pt x="320" y="16"/>
                      <a:pt x="320" y="16"/>
                    </a:cubicBezTo>
                    <a:cubicBezTo>
                      <a:pt x="320" y="15"/>
                      <a:pt x="321" y="14"/>
                      <a:pt x="321" y="14"/>
                    </a:cubicBezTo>
                    <a:cubicBezTo>
                      <a:pt x="321" y="14"/>
                      <a:pt x="324" y="15"/>
                      <a:pt x="324" y="15"/>
                    </a:cubicBezTo>
                    <a:cubicBezTo>
                      <a:pt x="324" y="16"/>
                      <a:pt x="322" y="17"/>
                      <a:pt x="322" y="18"/>
                    </a:cubicBezTo>
                    <a:cubicBezTo>
                      <a:pt x="322" y="18"/>
                      <a:pt x="324" y="19"/>
                      <a:pt x="324" y="19"/>
                    </a:cubicBezTo>
                    <a:cubicBezTo>
                      <a:pt x="324" y="20"/>
                      <a:pt x="323" y="21"/>
                      <a:pt x="322" y="21"/>
                    </a:cubicBezTo>
                    <a:cubicBezTo>
                      <a:pt x="322" y="22"/>
                      <a:pt x="321" y="24"/>
                      <a:pt x="321" y="24"/>
                    </a:cubicBezTo>
                    <a:cubicBezTo>
                      <a:pt x="321" y="24"/>
                      <a:pt x="323" y="25"/>
                      <a:pt x="323" y="25"/>
                    </a:cubicBezTo>
                    <a:cubicBezTo>
                      <a:pt x="324" y="25"/>
                      <a:pt x="324" y="23"/>
                      <a:pt x="325" y="23"/>
                    </a:cubicBezTo>
                    <a:cubicBezTo>
                      <a:pt x="325" y="23"/>
                      <a:pt x="327" y="25"/>
                      <a:pt x="327" y="25"/>
                    </a:cubicBezTo>
                    <a:cubicBezTo>
                      <a:pt x="328" y="25"/>
                      <a:pt x="328" y="26"/>
                      <a:pt x="329" y="27"/>
                    </a:cubicBezTo>
                    <a:cubicBezTo>
                      <a:pt x="329" y="26"/>
                      <a:pt x="331" y="25"/>
                      <a:pt x="331" y="24"/>
                    </a:cubicBezTo>
                    <a:cubicBezTo>
                      <a:pt x="331" y="24"/>
                      <a:pt x="329" y="23"/>
                      <a:pt x="329" y="23"/>
                    </a:cubicBezTo>
                    <a:cubicBezTo>
                      <a:pt x="329" y="22"/>
                      <a:pt x="330" y="21"/>
                      <a:pt x="330" y="20"/>
                    </a:cubicBezTo>
                    <a:cubicBezTo>
                      <a:pt x="330" y="20"/>
                      <a:pt x="328" y="19"/>
                      <a:pt x="328" y="19"/>
                    </a:cubicBezTo>
                    <a:cubicBezTo>
                      <a:pt x="328" y="18"/>
                      <a:pt x="330" y="17"/>
                      <a:pt x="330" y="16"/>
                    </a:cubicBezTo>
                    <a:cubicBezTo>
                      <a:pt x="330" y="16"/>
                      <a:pt x="331" y="15"/>
                      <a:pt x="331" y="14"/>
                    </a:cubicBezTo>
                    <a:cubicBezTo>
                      <a:pt x="331" y="14"/>
                      <a:pt x="330" y="13"/>
                      <a:pt x="329" y="13"/>
                    </a:cubicBezTo>
                    <a:cubicBezTo>
                      <a:pt x="329" y="13"/>
                      <a:pt x="331" y="10"/>
                      <a:pt x="331" y="10"/>
                    </a:cubicBezTo>
                    <a:cubicBezTo>
                      <a:pt x="331" y="10"/>
                      <a:pt x="333" y="12"/>
                      <a:pt x="333" y="12"/>
                    </a:cubicBezTo>
                    <a:cubicBezTo>
                      <a:pt x="333" y="12"/>
                      <a:pt x="335" y="10"/>
                      <a:pt x="335" y="10"/>
                    </a:cubicBezTo>
                    <a:cubicBezTo>
                      <a:pt x="335" y="10"/>
                      <a:pt x="337" y="11"/>
                      <a:pt x="337" y="11"/>
                    </a:cubicBezTo>
                    <a:cubicBezTo>
                      <a:pt x="337" y="12"/>
                      <a:pt x="335" y="14"/>
                      <a:pt x="335" y="14"/>
                    </a:cubicBezTo>
                    <a:cubicBezTo>
                      <a:pt x="336" y="14"/>
                      <a:pt x="337" y="15"/>
                      <a:pt x="338" y="15"/>
                    </a:cubicBezTo>
                    <a:cubicBezTo>
                      <a:pt x="338" y="15"/>
                      <a:pt x="339" y="13"/>
                      <a:pt x="339" y="13"/>
                    </a:cubicBezTo>
                    <a:cubicBezTo>
                      <a:pt x="340" y="13"/>
                      <a:pt x="341" y="14"/>
                      <a:pt x="342" y="15"/>
                    </a:cubicBezTo>
                    <a:cubicBezTo>
                      <a:pt x="342" y="15"/>
                      <a:pt x="343" y="17"/>
                      <a:pt x="344" y="17"/>
                    </a:cubicBezTo>
                    <a:cubicBezTo>
                      <a:pt x="344" y="17"/>
                      <a:pt x="345" y="18"/>
                      <a:pt x="346" y="18"/>
                    </a:cubicBezTo>
                    <a:cubicBezTo>
                      <a:pt x="346" y="18"/>
                      <a:pt x="347" y="16"/>
                      <a:pt x="348" y="16"/>
                    </a:cubicBezTo>
                    <a:cubicBezTo>
                      <a:pt x="348" y="15"/>
                      <a:pt x="349" y="14"/>
                      <a:pt x="349" y="14"/>
                    </a:cubicBezTo>
                    <a:cubicBezTo>
                      <a:pt x="350" y="14"/>
                      <a:pt x="351" y="12"/>
                      <a:pt x="351" y="12"/>
                    </a:cubicBezTo>
                    <a:cubicBezTo>
                      <a:pt x="352" y="12"/>
                      <a:pt x="353" y="13"/>
                      <a:pt x="353" y="13"/>
                    </a:cubicBezTo>
                    <a:cubicBezTo>
                      <a:pt x="354" y="13"/>
                      <a:pt x="354" y="11"/>
                      <a:pt x="355" y="11"/>
                    </a:cubicBezTo>
                    <a:cubicBezTo>
                      <a:pt x="355" y="12"/>
                      <a:pt x="357" y="12"/>
                      <a:pt x="357" y="13"/>
                    </a:cubicBezTo>
                    <a:cubicBezTo>
                      <a:pt x="357" y="13"/>
                      <a:pt x="355" y="14"/>
                      <a:pt x="356" y="15"/>
                    </a:cubicBezTo>
                    <a:cubicBezTo>
                      <a:pt x="356" y="16"/>
                      <a:pt x="358" y="16"/>
                      <a:pt x="358" y="17"/>
                    </a:cubicBezTo>
                    <a:cubicBezTo>
                      <a:pt x="358" y="17"/>
                      <a:pt x="356" y="18"/>
                      <a:pt x="356" y="19"/>
                    </a:cubicBezTo>
                    <a:cubicBezTo>
                      <a:pt x="356" y="20"/>
                      <a:pt x="358" y="20"/>
                      <a:pt x="358" y="21"/>
                    </a:cubicBezTo>
                    <a:cubicBezTo>
                      <a:pt x="359" y="20"/>
                      <a:pt x="360" y="19"/>
                      <a:pt x="360" y="18"/>
                    </a:cubicBezTo>
                    <a:cubicBezTo>
                      <a:pt x="360" y="18"/>
                      <a:pt x="362" y="16"/>
                      <a:pt x="362" y="16"/>
                    </a:cubicBezTo>
                    <a:cubicBezTo>
                      <a:pt x="362" y="16"/>
                      <a:pt x="360" y="14"/>
                      <a:pt x="360" y="14"/>
                    </a:cubicBezTo>
                    <a:cubicBezTo>
                      <a:pt x="360" y="14"/>
                      <a:pt x="361" y="12"/>
                      <a:pt x="361" y="12"/>
                    </a:cubicBezTo>
                    <a:cubicBezTo>
                      <a:pt x="361" y="12"/>
                      <a:pt x="363" y="14"/>
                      <a:pt x="363" y="14"/>
                    </a:cubicBezTo>
                    <a:cubicBezTo>
                      <a:pt x="363" y="14"/>
                      <a:pt x="362" y="16"/>
                      <a:pt x="362" y="16"/>
                    </a:cubicBezTo>
                    <a:cubicBezTo>
                      <a:pt x="362" y="16"/>
                      <a:pt x="364" y="18"/>
                      <a:pt x="364" y="18"/>
                    </a:cubicBezTo>
                    <a:cubicBezTo>
                      <a:pt x="365" y="18"/>
                      <a:pt x="365" y="16"/>
                      <a:pt x="366" y="16"/>
                    </a:cubicBezTo>
                    <a:cubicBezTo>
                      <a:pt x="366" y="16"/>
                      <a:pt x="367" y="17"/>
                      <a:pt x="368" y="17"/>
                    </a:cubicBezTo>
                    <a:cubicBezTo>
                      <a:pt x="369" y="17"/>
                      <a:pt x="369" y="15"/>
                      <a:pt x="370" y="15"/>
                    </a:cubicBezTo>
                    <a:cubicBezTo>
                      <a:pt x="370" y="15"/>
                      <a:pt x="371" y="17"/>
                      <a:pt x="372" y="17"/>
                    </a:cubicBezTo>
                    <a:cubicBezTo>
                      <a:pt x="372" y="17"/>
                      <a:pt x="373" y="15"/>
                      <a:pt x="374" y="15"/>
                    </a:cubicBezTo>
                    <a:cubicBezTo>
                      <a:pt x="374" y="15"/>
                      <a:pt x="375" y="16"/>
                      <a:pt x="376" y="16"/>
                    </a:cubicBezTo>
                    <a:cubicBezTo>
                      <a:pt x="376" y="16"/>
                      <a:pt x="377" y="14"/>
                      <a:pt x="378" y="14"/>
                    </a:cubicBezTo>
                    <a:cubicBezTo>
                      <a:pt x="378" y="14"/>
                      <a:pt x="379" y="12"/>
                      <a:pt x="379" y="12"/>
                    </a:cubicBezTo>
                    <a:cubicBezTo>
                      <a:pt x="380" y="12"/>
                      <a:pt x="381" y="14"/>
                      <a:pt x="381" y="14"/>
                    </a:cubicBezTo>
                    <a:cubicBezTo>
                      <a:pt x="382" y="13"/>
                      <a:pt x="383" y="12"/>
                      <a:pt x="383" y="11"/>
                    </a:cubicBezTo>
                    <a:cubicBezTo>
                      <a:pt x="384" y="11"/>
                      <a:pt x="384" y="9"/>
                      <a:pt x="385" y="9"/>
                    </a:cubicBezTo>
                    <a:cubicBezTo>
                      <a:pt x="385" y="9"/>
                      <a:pt x="387" y="11"/>
                      <a:pt x="387" y="11"/>
                    </a:cubicBezTo>
                    <a:cubicBezTo>
                      <a:pt x="387" y="12"/>
                      <a:pt x="386" y="12"/>
                      <a:pt x="385" y="13"/>
                    </a:cubicBezTo>
                    <a:cubicBezTo>
                      <a:pt x="385" y="13"/>
                      <a:pt x="384" y="15"/>
                      <a:pt x="384" y="15"/>
                    </a:cubicBezTo>
                    <a:cubicBezTo>
                      <a:pt x="384" y="15"/>
                      <a:pt x="386" y="17"/>
                      <a:pt x="386" y="17"/>
                    </a:cubicBezTo>
                    <a:cubicBezTo>
                      <a:pt x="385" y="18"/>
                      <a:pt x="385" y="18"/>
                      <a:pt x="384" y="19"/>
                    </a:cubicBezTo>
                    <a:cubicBezTo>
                      <a:pt x="384" y="20"/>
                      <a:pt x="383" y="21"/>
                      <a:pt x="383" y="21"/>
                    </a:cubicBezTo>
                    <a:cubicBezTo>
                      <a:pt x="382" y="22"/>
                      <a:pt x="381" y="20"/>
                      <a:pt x="380" y="20"/>
                    </a:cubicBezTo>
                    <a:cubicBezTo>
                      <a:pt x="380" y="20"/>
                      <a:pt x="379" y="22"/>
                      <a:pt x="379" y="22"/>
                    </a:cubicBezTo>
                    <a:cubicBezTo>
                      <a:pt x="378" y="22"/>
                      <a:pt x="377" y="20"/>
                      <a:pt x="376" y="20"/>
                    </a:cubicBezTo>
                    <a:cubicBezTo>
                      <a:pt x="376" y="20"/>
                      <a:pt x="375" y="22"/>
                      <a:pt x="375" y="22"/>
                    </a:cubicBezTo>
                    <a:cubicBezTo>
                      <a:pt x="375" y="23"/>
                      <a:pt x="377" y="24"/>
                      <a:pt x="377" y="24"/>
                    </a:cubicBezTo>
                    <a:cubicBezTo>
                      <a:pt x="377" y="25"/>
                      <a:pt x="375" y="26"/>
                      <a:pt x="375" y="26"/>
                    </a:cubicBezTo>
                    <a:cubicBezTo>
                      <a:pt x="376" y="26"/>
                      <a:pt x="377" y="28"/>
                      <a:pt x="377" y="28"/>
                    </a:cubicBezTo>
                    <a:cubicBezTo>
                      <a:pt x="378" y="28"/>
                      <a:pt x="379" y="26"/>
                      <a:pt x="379" y="26"/>
                    </a:cubicBezTo>
                    <a:cubicBezTo>
                      <a:pt x="380" y="26"/>
                      <a:pt x="381" y="28"/>
                      <a:pt x="381" y="28"/>
                    </a:cubicBezTo>
                    <a:cubicBezTo>
                      <a:pt x="382" y="28"/>
                      <a:pt x="382" y="25"/>
                      <a:pt x="383" y="25"/>
                    </a:cubicBezTo>
                    <a:cubicBezTo>
                      <a:pt x="384" y="25"/>
                      <a:pt x="385" y="27"/>
                      <a:pt x="385" y="27"/>
                    </a:cubicBezTo>
                    <a:cubicBezTo>
                      <a:pt x="385" y="26"/>
                      <a:pt x="387" y="25"/>
                      <a:pt x="387" y="25"/>
                    </a:cubicBezTo>
                    <a:cubicBezTo>
                      <a:pt x="387" y="24"/>
                      <a:pt x="385" y="24"/>
                      <a:pt x="385" y="23"/>
                    </a:cubicBezTo>
                    <a:cubicBezTo>
                      <a:pt x="385" y="22"/>
                      <a:pt x="386" y="22"/>
                      <a:pt x="386" y="21"/>
                    </a:cubicBezTo>
                    <a:cubicBezTo>
                      <a:pt x="387" y="20"/>
                      <a:pt x="388" y="19"/>
                      <a:pt x="388" y="19"/>
                    </a:cubicBezTo>
                    <a:cubicBezTo>
                      <a:pt x="388" y="18"/>
                      <a:pt x="386" y="17"/>
                      <a:pt x="386" y="17"/>
                    </a:cubicBezTo>
                    <a:cubicBezTo>
                      <a:pt x="386" y="17"/>
                      <a:pt x="387" y="15"/>
                      <a:pt x="388" y="15"/>
                    </a:cubicBezTo>
                    <a:cubicBezTo>
                      <a:pt x="388" y="15"/>
                      <a:pt x="390" y="17"/>
                      <a:pt x="390" y="16"/>
                    </a:cubicBezTo>
                    <a:cubicBezTo>
                      <a:pt x="390" y="16"/>
                      <a:pt x="392" y="14"/>
                      <a:pt x="392" y="14"/>
                    </a:cubicBezTo>
                    <a:cubicBezTo>
                      <a:pt x="392" y="14"/>
                      <a:pt x="389" y="12"/>
                      <a:pt x="389" y="12"/>
                    </a:cubicBezTo>
                    <a:cubicBezTo>
                      <a:pt x="390" y="12"/>
                      <a:pt x="391" y="10"/>
                      <a:pt x="391" y="10"/>
                    </a:cubicBezTo>
                    <a:cubicBezTo>
                      <a:pt x="392" y="10"/>
                      <a:pt x="393" y="12"/>
                      <a:pt x="393" y="12"/>
                    </a:cubicBezTo>
                    <a:cubicBezTo>
                      <a:pt x="393" y="13"/>
                      <a:pt x="391" y="14"/>
                      <a:pt x="392" y="14"/>
                    </a:cubicBezTo>
                    <a:cubicBezTo>
                      <a:pt x="392" y="15"/>
                      <a:pt x="394" y="15"/>
                      <a:pt x="394" y="16"/>
                    </a:cubicBezTo>
                    <a:cubicBezTo>
                      <a:pt x="394" y="17"/>
                      <a:pt x="396" y="17"/>
                      <a:pt x="396" y="18"/>
                    </a:cubicBezTo>
                    <a:cubicBezTo>
                      <a:pt x="396" y="18"/>
                      <a:pt x="395" y="19"/>
                      <a:pt x="394" y="20"/>
                    </a:cubicBezTo>
                    <a:cubicBezTo>
                      <a:pt x="394" y="20"/>
                      <a:pt x="392" y="18"/>
                      <a:pt x="392" y="18"/>
                    </a:cubicBezTo>
                    <a:cubicBezTo>
                      <a:pt x="392" y="18"/>
                      <a:pt x="391" y="20"/>
                      <a:pt x="390" y="20"/>
                    </a:cubicBezTo>
                    <a:cubicBezTo>
                      <a:pt x="390" y="21"/>
                      <a:pt x="389" y="22"/>
                      <a:pt x="389" y="23"/>
                    </a:cubicBezTo>
                    <a:cubicBezTo>
                      <a:pt x="389" y="23"/>
                      <a:pt x="390" y="24"/>
                      <a:pt x="391" y="24"/>
                    </a:cubicBezTo>
                    <a:cubicBezTo>
                      <a:pt x="391" y="24"/>
                      <a:pt x="392" y="22"/>
                      <a:pt x="393" y="22"/>
                    </a:cubicBezTo>
                    <a:cubicBezTo>
                      <a:pt x="393" y="22"/>
                      <a:pt x="394" y="24"/>
                      <a:pt x="395" y="24"/>
                    </a:cubicBezTo>
                    <a:cubicBezTo>
                      <a:pt x="395" y="24"/>
                      <a:pt x="396" y="22"/>
                      <a:pt x="397" y="22"/>
                    </a:cubicBezTo>
                    <a:cubicBezTo>
                      <a:pt x="397" y="21"/>
                      <a:pt x="398" y="23"/>
                      <a:pt x="399" y="23"/>
                    </a:cubicBezTo>
                    <a:cubicBezTo>
                      <a:pt x="399" y="23"/>
                      <a:pt x="400" y="22"/>
                      <a:pt x="400" y="21"/>
                    </a:cubicBezTo>
                    <a:cubicBezTo>
                      <a:pt x="401" y="20"/>
                      <a:pt x="402" y="20"/>
                      <a:pt x="402" y="19"/>
                    </a:cubicBezTo>
                    <a:cubicBezTo>
                      <a:pt x="402" y="19"/>
                      <a:pt x="404" y="17"/>
                      <a:pt x="404" y="17"/>
                    </a:cubicBezTo>
                    <a:cubicBezTo>
                      <a:pt x="404" y="17"/>
                      <a:pt x="406" y="18"/>
                      <a:pt x="406" y="18"/>
                    </a:cubicBezTo>
                    <a:cubicBezTo>
                      <a:pt x="406" y="19"/>
                      <a:pt x="404" y="20"/>
                      <a:pt x="404" y="20"/>
                    </a:cubicBezTo>
                    <a:cubicBezTo>
                      <a:pt x="405" y="21"/>
                      <a:pt x="407" y="22"/>
                      <a:pt x="407" y="22"/>
                    </a:cubicBezTo>
                    <a:cubicBezTo>
                      <a:pt x="407" y="23"/>
                      <a:pt x="405" y="24"/>
                      <a:pt x="405" y="24"/>
                    </a:cubicBezTo>
                    <a:cubicBezTo>
                      <a:pt x="405" y="25"/>
                      <a:pt x="407" y="26"/>
                      <a:pt x="407" y="26"/>
                    </a:cubicBezTo>
                    <a:cubicBezTo>
                      <a:pt x="408" y="26"/>
                      <a:pt x="408" y="24"/>
                      <a:pt x="409" y="24"/>
                    </a:cubicBezTo>
                    <a:cubicBezTo>
                      <a:pt x="409" y="23"/>
                      <a:pt x="407" y="23"/>
                      <a:pt x="407" y="22"/>
                    </a:cubicBezTo>
                    <a:cubicBezTo>
                      <a:pt x="407" y="22"/>
                      <a:pt x="408" y="20"/>
                      <a:pt x="408" y="20"/>
                    </a:cubicBezTo>
                    <a:cubicBezTo>
                      <a:pt x="409" y="19"/>
                      <a:pt x="410" y="18"/>
                      <a:pt x="410" y="18"/>
                    </a:cubicBezTo>
                    <a:cubicBezTo>
                      <a:pt x="410" y="17"/>
                      <a:pt x="408" y="17"/>
                      <a:pt x="408" y="16"/>
                    </a:cubicBezTo>
                    <a:cubicBezTo>
                      <a:pt x="408" y="16"/>
                      <a:pt x="409" y="14"/>
                      <a:pt x="410" y="14"/>
                    </a:cubicBezTo>
                    <a:cubicBezTo>
                      <a:pt x="410" y="14"/>
                      <a:pt x="412" y="15"/>
                      <a:pt x="412" y="15"/>
                    </a:cubicBezTo>
                    <a:cubicBezTo>
                      <a:pt x="412" y="16"/>
                      <a:pt x="410" y="17"/>
                      <a:pt x="410" y="18"/>
                    </a:cubicBezTo>
                    <a:cubicBezTo>
                      <a:pt x="410" y="18"/>
                      <a:pt x="412" y="19"/>
                      <a:pt x="412" y="19"/>
                    </a:cubicBezTo>
                    <a:cubicBezTo>
                      <a:pt x="412" y="20"/>
                      <a:pt x="410" y="21"/>
                      <a:pt x="411" y="22"/>
                    </a:cubicBezTo>
                    <a:cubicBezTo>
                      <a:pt x="411" y="22"/>
                      <a:pt x="413" y="23"/>
                      <a:pt x="413" y="23"/>
                    </a:cubicBezTo>
                    <a:cubicBezTo>
                      <a:pt x="413" y="24"/>
                      <a:pt x="415" y="25"/>
                      <a:pt x="415" y="25"/>
                    </a:cubicBezTo>
                    <a:cubicBezTo>
                      <a:pt x="415" y="25"/>
                      <a:pt x="416" y="23"/>
                      <a:pt x="417" y="23"/>
                    </a:cubicBezTo>
                    <a:cubicBezTo>
                      <a:pt x="417" y="22"/>
                      <a:pt x="418" y="21"/>
                      <a:pt x="418" y="21"/>
                    </a:cubicBezTo>
                    <a:cubicBezTo>
                      <a:pt x="419" y="20"/>
                      <a:pt x="420" y="19"/>
                      <a:pt x="420" y="18"/>
                    </a:cubicBezTo>
                    <a:cubicBezTo>
                      <a:pt x="420" y="18"/>
                      <a:pt x="421" y="16"/>
                      <a:pt x="422" y="16"/>
                    </a:cubicBezTo>
                    <a:cubicBezTo>
                      <a:pt x="422" y="16"/>
                      <a:pt x="424" y="18"/>
                      <a:pt x="424" y="18"/>
                    </a:cubicBezTo>
                    <a:cubicBezTo>
                      <a:pt x="425" y="18"/>
                      <a:pt x="425" y="16"/>
                      <a:pt x="426" y="16"/>
                    </a:cubicBezTo>
                    <a:cubicBezTo>
                      <a:pt x="426" y="16"/>
                      <a:pt x="428" y="17"/>
                      <a:pt x="428" y="17"/>
                    </a:cubicBezTo>
                    <a:cubicBezTo>
                      <a:pt x="428" y="18"/>
                      <a:pt x="426" y="19"/>
                      <a:pt x="426" y="20"/>
                    </a:cubicBezTo>
                    <a:cubicBezTo>
                      <a:pt x="426" y="20"/>
                      <a:pt x="428" y="21"/>
                      <a:pt x="429" y="21"/>
                    </a:cubicBezTo>
                    <a:cubicBezTo>
                      <a:pt x="429" y="21"/>
                      <a:pt x="430" y="23"/>
                      <a:pt x="431" y="23"/>
                    </a:cubicBezTo>
                    <a:cubicBezTo>
                      <a:pt x="431" y="22"/>
                      <a:pt x="433" y="21"/>
                      <a:pt x="433" y="21"/>
                    </a:cubicBezTo>
                    <a:cubicBezTo>
                      <a:pt x="432" y="20"/>
                      <a:pt x="430" y="20"/>
                      <a:pt x="430" y="19"/>
                    </a:cubicBezTo>
                    <a:cubicBezTo>
                      <a:pt x="430" y="18"/>
                      <a:pt x="432" y="18"/>
                      <a:pt x="432" y="17"/>
                    </a:cubicBezTo>
                    <a:cubicBezTo>
                      <a:pt x="432" y="16"/>
                      <a:pt x="430" y="16"/>
                      <a:pt x="430" y="15"/>
                    </a:cubicBezTo>
                    <a:cubicBezTo>
                      <a:pt x="430" y="15"/>
                      <a:pt x="431" y="13"/>
                      <a:pt x="431" y="13"/>
                    </a:cubicBezTo>
                    <a:cubicBezTo>
                      <a:pt x="432" y="12"/>
                      <a:pt x="433" y="11"/>
                      <a:pt x="433" y="11"/>
                    </a:cubicBezTo>
                    <a:cubicBezTo>
                      <a:pt x="435" y="12"/>
                      <a:pt x="436" y="13"/>
                      <a:pt x="438" y="14"/>
                    </a:cubicBezTo>
                    <a:cubicBezTo>
                      <a:pt x="438" y="15"/>
                      <a:pt x="436" y="16"/>
                      <a:pt x="436" y="16"/>
                    </a:cubicBezTo>
                    <a:cubicBezTo>
                      <a:pt x="436" y="17"/>
                      <a:pt x="438" y="17"/>
                      <a:pt x="438" y="18"/>
                    </a:cubicBezTo>
                    <a:cubicBezTo>
                      <a:pt x="438" y="18"/>
                      <a:pt x="436" y="20"/>
                      <a:pt x="436" y="20"/>
                    </a:cubicBezTo>
                    <a:cubicBezTo>
                      <a:pt x="437" y="21"/>
                      <a:pt x="438" y="21"/>
                      <a:pt x="439" y="22"/>
                    </a:cubicBezTo>
                    <a:cubicBezTo>
                      <a:pt x="439" y="22"/>
                      <a:pt x="440" y="23"/>
                      <a:pt x="441" y="24"/>
                    </a:cubicBezTo>
                    <a:cubicBezTo>
                      <a:pt x="442" y="22"/>
                      <a:pt x="443" y="21"/>
                      <a:pt x="444" y="19"/>
                    </a:cubicBezTo>
                    <a:cubicBezTo>
                      <a:pt x="444" y="18"/>
                      <a:pt x="442" y="18"/>
                      <a:pt x="442" y="17"/>
                    </a:cubicBezTo>
                    <a:cubicBezTo>
                      <a:pt x="442" y="17"/>
                      <a:pt x="444" y="16"/>
                      <a:pt x="444" y="15"/>
                    </a:cubicBezTo>
                    <a:cubicBezTo>
                      <a:pt x="444" y="14"/>
                      <a:pt x="442" y="14"/>
                      <a:pt x="442" y="13"/>
                    </a:cubicBezTo>
                    <a:cubicBezTo>
                      <a:pt x="441" y="13"/>
                      <a:pt x="443" y="12"/>
                      <a:pt x="443" y="11"/>
                    </a:cubicBezTo>
                    <a:cubicBezTo>
                      <a:pt x="443" y="11"/>
                      <a:pt x="441" y="10"/>
                      <a:pt x="441" y="10"/>
                    </a:cubicBezTo>
                    <a:cubicBezTo>
                      <a:pt x="442" y="9"/>
                      <a:pt x="442" y="8"/>
                      <a:pt x="443" y="7"/>
                    </a:cubicBezTo>
                    <a:cubicBezTo>
                      <a:pt x="443" y="7"/>
                      <a:pt x="444" y="5"/>
                      <a:pt x="444" y="5"/>
                    </a:cubicBezTo>
                    <a:cubicBezTo>
                      <a:pt x="445" y="5"/>
                      <a:pt x="447" y="7"/>
                      <a:pt x="447" y="7"/>
                    </a:cubicBezTo>
                    <a:cubicBezTo>
                      <a:pt x="447" y="7"/>
                      <a:pt x="445" y="8"/>
                      <a:pt x="445" y="9"/>
                    </a:cubicBezTo>
                    <a:cubicBezTo>
                      <a:pt x="446" y="10"/>
                      <a:pt x="446" y="10"/>
                      <a:pt x="447" y="11"/>
                    </a:cubicBezTo>
                    <a:cubicBezTo>
                      <a:pt x="448" y="11"/>
                      <a:pt x="449" y="12"/>
                      <a:pt x="449" y="12"/>
                    </a:cubicBezTo>
                    <a:cubicBezTo>
                      <a:pt x="450" y="13"/>
                      <a:pt x="448" y="14"/>
                      <a:pt x="448" y="15"/>
                    </a:cubicBezTo>
                    <a:cubicBezTo>
                      <a:pt x="447" y="15"/>
                      <a:pt x="446" y="17"/>
                      <a:pt x="446" y="17"/>
                    </a:cubicBezTo>
                    <a:cubicBezTo>
                      <a:pt x="446" y="17"/>
                      <a:pt x="448" y="18"/>
                      <a:pt x="448" y="19"/>
                    </a:cubicBezTo>
                    <a:cubicBezTo>
                      <a:pt x="449" y="19"/>
                      <a:pt x="450" y="20"/>
                      <a:pt x="450" y="20"/>
                    </a:cubicBezTo>
                    <a:cubicBezTo>
                      <a:pt x="451" y="21"/>
                      <a:pt x="449" y="22"/>
                      <a:pt x="449" y="23"/>
                    </a:cubicBezTo>
                    <a:cubicBezTo>
                      <a:pt x="449" y="23"/>
                      <a:pt x="447" y="24"/>
                      <a:pt x="447" y="25"/>
                    </a:cubicBezTo>
                    <a:cubicBezTo>
                      <a:pt x="447" y="25"/>
                      <a:pt x="449" y="26"/>
                      <a:pt x="449" y="26"/>
                    </a:cubicBezTo>
                    <a:cubicBezTo>
                      <a:pt x="449" y="27"/>
                      <a:pt x="451" y="28"/>
                      <a:pt x="452" y="28"/>
                    </a:cubicBezTo>
                    <a:cubicBezTo>
                      <a:pt x="452" y="27"/>
                      <a:pt x="453" y="27"/>
                      <a:pt x="453" y="26"/>
                    </a:cubicBezTo>
                    <a:cubicBezTo>
                      <a:pt x="453" y="26"/>
                      <a:pt x="451" y="25"/>
                      <a:pt x="451" y="24"/>
                    </a:cubicBezTo>
                    <a:cubicBezTo>
                      <a:pt x="451" y="24"/>
                      <a:pt x="452" y="23"/>
                      <a:pt x="453" y="22"/>
                    </a:cubicBezTo>
                    <a:cubicBezTo>
                      <a:pt x="453" y="21"/>
                      <a:pt x="454" y="20"/>
                      <a:pt x="454" y="20"/>
                    </a:cubicBezTo>
                    <a:cubicBezTo>
                      <a:pt x="455" y="20"/>
                      <a:pt x="456" y="22"/>
                      <a:pt x="457" y="21"/>
                    </a:cubicBezTo>
                    <a:cubicBezTo>
                      <a:pt x="457" y="21"/>
                      <a:pt x="458" y="20"/>
                      <a:pt x="458" y="19"/>
                    </a:cubicBezTo>
                    <a:cubicBezTo>
                      <a:pt x="459" y="19"/>
                      <a:pt x="460" y="18"/>
                      <a:pt x="460" y="17"/>
                    </a:cubicBezTo>
                    <a:cubicBezTo>
                      <a:pt x="461" y="16"/>
                      <a:pt x="461" y="16"/>
                      <a:pt x="462" y="15"/>
                    </a:cubicBezTo>
                    <a:cubicBezTo>
                      <a:pt x="462" y="14"/>
                      <a:pt x="464" y="13"/>
                      <a:pt x="463" y="13"/>
                    </a:cubicBezTo>
                    <a:cubicBezTo>
                      <a:pt x="463" y="12"/>
                      <a:pt x="462" y="11"/>
                      <a:pt x="461" y="11"/>
                    </a:cubicBezTo>
                    <a:cubicBezTo>
                      <a:pt x="461" y="11"/>
                      <a:pt x="459" y="9"/>
                      <a:pt x="459" y="9"/>
                    </a:cubicBezTo>
                    <a:cubicBezTo>
                      <a:pt x="459" y="9"/>
                      <a:pt x="460" y="7"/>
                      <a:pt x="461" y="7"/>
                    </a:cubicBezTo>
                    <a:cubicBezTo>
                      <a:pt x="461" y="7"/>
                      <a:pt x="462" y="9"/>
                      <a:pt x="463" y="9"/>
                    </a:cubicBezTo>
                    <a:cubicBezTo>
                      <a:pt x="463" y="8"/>
                      <a:pt x="464" y="6"/>
                      <a:pt x="465" y="6"/>
                    </a:cubicBezTo>
                    <a:cubicBezTo>
                      <a:pt x="465" y="7"/>
                      <a:pt x="466" y="8"/>
                      <a:pt x="467" y="8"/>
                    </a:cubicBezTo>
                    <a:cubicBezTo>
                      <a:pt x="467" y="8"/>
                      <a:pt x="469" y="10"/>
                      <a:pt x="469" y="10"/>
                    </a:cubicBezTo>
                    <a:cubicBezTo>
                      <a:pt x="470" y="10"/>
                      <a:pt x="471" y="12"/>
                      <a:pt x="471" y="11"/>
                    </a:cubicBezTo>
                    <a:cubicBezTo>
                      <a:pt x="472" y="11"/>
                      <a:pt x="473" y="10"/>
                      <a:pt x="473" y="9"/>
                    </a:cubicBezTo>
                    <a:cubicBezTo>
                      <a:pt x="474" y="9"/>
                      <a:pt x="474" y="8"/>
                      <a:pt x="475" y="7"/>
                    </a:cubicBezTo>
                    <a:cubicBezTo>
                      <a:pt x="475" y="6"/>
                      <a:pt x="476" y="6"/>
                      <a:pt x="476" y="5"/>
                    </a:cubicBezTo>
                    <a:cubicBezTo>
                      <a:pt x="477" y="5"/>
                      <a:pt x="479" y="6"/>
                      <a:pt x="479" y="6"/>
                    </a:cubicBezTo>
                    <a:cubicBezTo>
                      <a:pt x="479" y="7"/>
                      <a:pt x="477" y="8"/>
                      <a:pt x="477" y="9"/>
                    </a:cubicBezTo>
                    <a:cubicBezTo>
                      <a:pt x="477" y="9"/>
                      <a:pt x="479" y="10"/>
                      <a:pt x="479" y="10"/>
                    </a:cubicBezTo>
                    <a:cubicBezTo>
                      <a:pt x="479" y="11"/>
                      <a:pt x="478" y="12"/>
                      <a:pt x="478" y="13"/>
                    </a:cubicBezTo>
                    <a:cubicBezTo>
                      <a:pt x="477" y="13"/>
                      <a:pt x="476" y="14"/>
                      <a:pt x="476" y="15"/>
                    </a:cubicBezTo>
                    <a:cubicBezTo>
                      <a:pt x="476" y="15"/>
                      <a:pt x="474" y="17"/>
                      <a:pt x="474" y="17"/>
                    </a:cubicBezTo>
                    <a:cubicBezTo>
                      <a:pt x="474" y="17"/>
                      <a:pt x="476" y="19"/>
                      <a:pt x="476" y="19"/>
                    </a:cubicBezTo>
                    <a:cubicBezTo>
                      <a:pt x="477" y="19"/>
                      <a:pt x="478" y="20"/>
                      <a:pt x="479" y="21"/>
                    </a:cubicBezTo>
                    <a:cubicBezTo>
                      <a:pt x="479" y="21"/>
                      <a:pt x="481" y="22"/>
                      <a:pt x="481" y="22"/>
                    </a:cubicBezTo>
                    <a:cubicBezTo>
                      <a:pt x="481" y="22"/>
                      <a:pt x="479" y="24"/>
                      <a:pt x="479" y="24"/>
                    </a:cubicBezTo>
                    <a:cubicBezTo>
                      <a:pt x="479" y="25"/>
                      <a:pt x="477" y="26"/>
                      <a:pt x="477" y="27"/>
                    </a:cubicBezTo>
                    <a:cubicBezTo>
                      <a:pt x="478" y="27"/>
                      <a:pt x="479" y="28"/>
                      <a:pt x="480" y="28"/>
                    </a:cubicBezTo>
                    <a:cubicBezTo>
                      <a:pt x="480" y="29"/>
                      <a:pt x="481" y="29"/>
                      <a:pt x="482" y="30"/>
                    </a:cubicBezTo>
                    <a:cubicBezTo>
                      <a:pt x="482" y="29"/>
                      <a:pt x="483" y="29"/>
                      <a:pt x="484" y="28"/>
                    </a:cubicBezTo>
                    <a:cubicBezTo>
                      <a:pt x="484" y="27"/>
                      <a:pt x="485" y="26"/>
                      <a:pt x="485" y="26"/>
                    </a:cubicBezTo>
                    <a:cubicBezTo>
                      <a:pt x="485" y="25"/>
                      <a:pt x="487" y="24"/>
                      <a:pt x="487" y="23"/>
                    </a:cubicBezTo>
                    <a:cubicBezTo>
                      <a:pt x="487" y="23"/>
                      <a:pt x="485" y="22"/>
                      <a:pt x="485" y="22"/>
                    </a:cubicBezTo>
                    <a:cubicBezTo>
                      <a:pt x="485" y="21"/>
                      <a:pt x="486" y="20"/>
                      <a:pt x="486" y="19"/>
                    </a:cubicBezTo>
                    <a:cubicBezTo>
                      <a:pt x="487" y="19"/>
                      <a:pt x="488" y="18"/>
                      <a:pt x="488" y="17"/>
                    </a:cubicBezTo>
                    <a:cubicBezTo>
                      <a:pt x="488" y="17"/>
                      <a:pt x="486" y="16"/>
                      <a:pt x="486" y="16"/>
                    </a:cubicBezTo>
                    <a:cubicBezTo>
                      <a:pt x="486" y="15"/>
                      <a:pt x="487" y="13"/>
                      <a:pt x="488" y="13"/>
                    </a:cubicBezTo>
                    <a:cubicBezTo>
                      <a:pt x="488" y="13"/>
                      <a:pt x="489" y="15"/>
                      <a:pt x="490" y="15"/>
                    </a:cubicBezTo>
                    <a:cubicBezTo>
                      <a:pt x="490" y="15"/>
                      <a:pt x="491" y="13"/>
                      <a:pt x="492" y="13"/>
                    </a:cubicBezTo>
                    <a:cubicBezTo>
                      <a:pt x="492" y="12"/>
                      <a:pt x="493" y="11"/>
                      <a:pt x="493" y="11"/>
                    </a:cubicBezTo>
                    <a:cubicBezTo>
                      <a:pt x="493" y="10"/>
                      <a:pt x="491" y="9"/>
                      <a:pt x="491" y="9"/>
                    </a:cubicBezTo>
                    <a:cubicBezTo>
                      <a:pt x="492" y="7"/>
                      <a:pt x="493" y="6"/>
                      <a:pt x="494" y="4"/>
                    </a:cubicBezTo>
                    <a:cubicBezTo>
                      <a:pt x="496" y="6"/>
                      <a:pt x="497" y="7"/>
                      <a:pt x="499" y="8"/>
                    </a:cubicBezTo>
                    <a:cubicBezTo>
                      <a:pt x="499" y="8"/>
                      <a:pt x="501" y="9"/>
                      <a:pt x="501" y="9"/>
                    </a:cubicBezTo>
                    <a:cubicBezTo>
                      <a:pt x="501" y="10"/>
                      <a:pt x="499" y="11"/>
                      <a:pt x="499" y="12"/>
                    </a:cubicBezTo>
                    <a:cubicBezTo>
                      <a:pt x="500" y="12"/>
                      <a:pt x="501" y="13"/>
                      <a:pt x="502" y="13"/>
                    </a:cubicBezTo>
                    <a:cubicBezTo>
                      <a:pt x="502" y="14"/>
                      <a:pt x="500" y="15"/>
                      <a:pt x="500" y="16"/>
                    </a:cubicBezTo>
                    <a:cubicBezTo>
                      <a:pt x="500" y="16"/>
                      <a:pt x="502" y="17"/>
                      <a:pt x="502" y="17"/>
                    </a:cubicBezTo>
                    <a:cubicBezTo>
                      <a:pt x="502" y="18"/>
                      <a:pt x="500" y="19"/>
                      <a:pt x="500" y="20"/>
                    </a:cubicBezTo>
                    <a:cubicBezTo>
                      <a:pt x="501" y="20"/>
                      <a:pt x="503" y="21"/>
                      <a:pt x="503" y="21"/>
                    </a:cubicBezTo>
                    <a:cubicBezTo>
                      <a:pt x="503" y="22"/>
                      <a:pt x="501" y="23"/>
                      <a:pt x="501" y="24"/>
                    </a:cubicBezTo>
                    <a:cubicBezTo>
                      <a:pt x="501" y="24"/>
                      <a:pt x="503" y="25"/>
                      <a:pt x="503" y="25"/>
                    </a:cubicBezTo>
                    <a:cubicBezTo>
                      <a:pt x="504" y="26"/>
                      <a:pt x="505" y="26"/>
                      <a:pt x="505" y="27"/>
                    </a:cubicBezTo>
                    <a:cubicBezTo>
                      <a:pt x="506" y="26"/>
                      <a:pt x="507" y="25"/>
                      <a:pt x="507" y="25"/>
                    </a:cubicBezTo>
                    <a:cubicBezTo>
                      <a:pt x="508" y="24"/>
                      <a:pt x="509" y="23"/>
                      <a:pt x="509" y="22"/>
                    </a:cubicBezTo>
                    <a:cubicBezTo>
                      <a:pt x="509" y="22"/>
                      <a:pt x="507" y="21"/>
                      <a:pt x="507" y="21"/>
                    </a:cubicBezTo>
                    <a:cubicBezTo>
                      <a:pt x="507" y="20"/>
                      <a:pt x="508" y="19"/>
                      <a:pt x="508" y="19"/>
                    </a:cubicBezTo>
                    <a:cubicBezTo>
                      <a:pt x="509" y="18"/>
                      <a:pt x="510" y="17"/>
                      <a:pt x="510" y="16"/>
                    </a:cubicBezTo>
                    <a:cubicBezTo>
                      <a:pt x="511" y="16"/>
                      <a:pt x="511" y="15"/>
                      <a:pt x="512" y="14"/>
                    </a:cubicBezTo>
                    <a:cubicBezTo>
                      <a:pt x="513" y="13"/>
                      <a:pt x="514" y="11"/>
                      <a:pt x="515" y="10"/>
                    </a:cubicBezTo>
                    <a:cubicBezTo>
                      <a:pt x="516" y="10"/>
                      <a:pt x="517" y="11"/>
                      <a:pt x="517" y="11"/>
                    </a:cubicBezTo>
                    <a:cubicBezTo>
                      <a:pt x="518" y="12"/>
                      <a:pt x="519" y="12"/>
                      <a:pt x="520" y="13"/>
                    </a:cubicBezTo>
                    <a:cubicBezTo>
                      <a:pt x="520" y="14"/>
                      <a:pt x="521" y="14"/>
                      <a:pt x="522" y="15"/>
                    </a:cubicBezTo>
                    <a:cubicBezTo>
                      <a:pt x="522" y="14"/>
                      <a:pt x="523" y="13"/>
                      <a:pt x="524" y="12"/>
                    </a:cubicBezTo>
                    <a:cubicBezTo>
                      <a:pt x="523" y="13"/>
                      <a:pt x="526" y="14"/>
                      <a:pt x="526" y="14"/>
                    </a:cubicBezTo>
                    <a:cubicBezTo>
                      <a:pt x="526" y="14"/>
                      <a:pt x="524" y="16"/>
                      <a:pt x="524" y="16"/>
                    </a:cubicBezTo>
                    <a:cubicBezTo>
                      <a:pt x="524" y="16"/>
                      <a:pt x="522" y="15"/>
                      <a:pt x="522" y="15"/>
                    </a:cubicBezTo>
                    <a:cubicBezTo>
                      <a:pt x="522" y="15"/>
                      <a:pt x="520" y="17"/>
                      <a:pt x="520" y="17"/>
                    </a:cubicBezTo>
                    <a:cubicBezTo>
                      <a:pt x="520" y="17"/>
                      <a:pt x="522" y="19"/>
                      <a:pt x="522" y="19"/>
                    </a:cubicBezTo>
                    <a:cubicBezTo>
                      <a:pt x="522" y="19"/>
                      <a:pt x="521" y="20"/>
                      <a:pt x="521" y="21"/>
                    </a:cubicBezTo>
                    <a:cubicBezTo>
                      <a:pt x="520" y="22"/>
                      <a:pt x="520" y="22"/>
                      <a:pt x="519" y="23"/>
                    </a:cubicBezTo>
                    <a:cubicBezTo>
                      <a:pt x="518" y="24"/>
                      <a:pt x="518" y="25"/>
                      <a:pt x="517" y="25"/>
                    </a:cubicBezTo>
                    <a:cubicBezTo>
                      <a:pt x="517" y="26"/>
                      <a:pt x="516" y="27"/>
                      <a:pt x="516" y="28"/>
                    </a:cubicBezTo>
                    <a:cubicBezTo>
                      <a:pt x="515" y="28"/>
                      <a:pt x="518" y="29"/>
                      <a:pt x="518" y="29"/>
                    </a:cubicBezTo>
                    <a:cubicBezTo>
                      <a:pt x="519" y="28"/>
                      <a:pt x="520" y="26"/>
                      <a:pt x="521" y="25"/>
                    </a:cubicBezTo>
                    <a:cubicBezTo>
                      <a:pt x="522" y="24"/>
                      <a:pt x="522" y="23"/>
                      <a:pt x="523" y="23"/>
                    </a:cubicBezTo>
                    <a:cubicBezTo>
                      <a:pt x="523" y="22"/>
                      <a:pt x="525" y="24"/>
                      <a:pt x="525" y="24"/>
                    </a:cubicBezTo>
                    <a:cubicBezTo>
                      <a:pt x="526" y="24"/>
                      <a:pt x="527" y="22"/>
                      <a:pt x="527" y="22"/>
                    </a:cubicBezTo>
                    <a:cubicBezTo>
                      <a:pt x="527" y="21"/>
                      <a:pt x="528" y="21"/>
                      <a:pt x="529" y="20"/>
                    </a:cubicBezTo>
                    <a:cubicBezTo>
                      <a:pt x="529" y="19"/>
                      <a:pt x="530" y="18"/>
                      <a:pt x="530" y="18"/>
                    </a:cubicBezTo>
                    <a:cubicBezTo>
                      <a:pt x="530" y="17"/>
                      <a:pt x="528" y="16"/>
                      <a:pt x="528" y="16"/>
                    </a:cubicBezTo>
                    <a:cubicBezTo>
                      <a:pt x="528" y="15"/>
                      <a:pt x="530" y="14"/>
                      <a:pt x="530" y="14"/>
                    </a:cubicBezTo>
                    <a:cubicBezTo>
                      <a:pt x="529" y="14"/>
                      <a:pt x="528" y="12"/>
                      <a:pt x="528" y="12"/>
                    </a:cubicBezTo>
                    <a:cubicBezTo>
                      <a:pt x="528" y="12"/>
                      <a:pt x="529" y="10"/>
                      <a:pt x="529" y="10"/>
                    </a:cubicBezTo>
                    <a:cubicBezTo>
                      <a:pt x="530" y="10"/>
                      <a:pt x="531" y="11"/>
                      <a:pt x="531" y="11"/>
                    </a:cubicBezTo>
                    <a:cubicBezTo>
                      <a:pt x="532" y="12"/>
                      <a:pt x="534" y="13"/>
                      <a:pt x="534" y="13"/>
                    </a:cubicBezTo>
                    <a:cubicBezTo>
                      <a:pt x="534" y="14"/>
                      <a:pt x="532" y="15"/>
                      <a:pt x="532" y="15"/>
                    </a:cubicBezTo>
                    <a:cubicBezTo>
                      <a:pt x="532" y="16"/>
                      <a:pt x="534" y="16"/>
                      <a:pt x="534" y="17"/>
                    </a:cubicBezTo>
                    <a:cubicBezTo>
                      <a:pt x="534" y="18"/>
                      <a:pt x="532" y="19"/>
                      <a:pt x="532" y="19"/>
                    </a:cubicBezTo>
                    <a:cubicBezTo>
                      <a:pt x="533" y="20"/>
                      <a:pt x="535" y="20"/>
                      <a:pt x="535" y="21"/>
                    </a:cubicBezTo>
                    <a:cubicBezTo>
                      <a:pt x="535" y="22"/>
                      <a:pt x="537" y="22"/>
                      <a:pt x="537" y="23"/>
                    </a:cubicBezTo>
                    <a:cubicBezTo>
                      <a:pt x="537" y="22"/>
                      <a:pt x="539" y="21"/>
                      <a:pt x="539" y="20"/>
                    </a:cubicBezTo>
                    <a:cubicBezTo>
                      <a:pt x="539" y="20"/>
                      <a:pt x="536" y="19"/>
                      <a:pt x="536" y="19"/>
                    </a:cubicBezTo>
                    <a:cubicBezTo>
                      <a:pt x="536" y="18"/>
                      <a:pt x="538" y="17"/>
                      <a:pt x="538" y="17"/>
                    </a:cubicBezTo>
                    <a:cubicBezTo>
                      <a:pt x="538" y="16"/>
                      <a:pt x="539" y="14"/>
                      <a:pt x="540" y="14"/>
                    </a:cubicBezTo>
                    <a:cubicBezTo>
                      <a:pt x="540" y="14"/>
                      <a:pt x="542" y="16"/>
                      <a:pt x="542" y="16"/>
                    </a:cubicBezTo>
                    <a:cubicBezTo>
                      <a:pt x="543" y="16"/>
                      <a:pt x="543" y="14"/>
                      <a:pt x="544" y="14"/>
                    </a:cubicBezTo>
                    <a:cubicBezTo>
                      <a:pt x="545" y="14"/>
                      <a:pt x="545" y="15"/>
                      <a:pt x="546" y="15"/>
                    </a:cubicBezTo>
                    <a:cubicBezTo>
                      <a:pt x="547" y="16"/>
                      <a:pt x="548" y="17"/>
                      <a:pt x="548" y="17"/>
                    </a:cubicBezTo>
                    <a:cubicBezTo>
                      <a:pt x="548" y="18"/>
                      <a:pt x="546" y="19"/>
                      <a:pt x="547" y="19"/>
                    </a:cubicBezTo>
                    <a:cubicBezTo>
                      <a:pt x="547" y="20"/>
                      <a:pt x="549" y="21"/>
                      <a:pt x="549" y="21"/>
                    </a:cubicBezTo>
                    <a:cubicBezTo>
                      <a:pt x="549" y="21"/>
                      <a:pt x="550" y="23"/>
                      <a:pt x="551" y="23"/>
                    </a:cubicBezTo>
                    <a:cubicBezTo>
                      <a:pt x="551" y="23"/>
                      <a:pt x="552" y="21"/>
                      <a:pt x="553" y="21"/>
                    </a:cubicBezTo>
                    <a:cubicBezTo>
                      <a:pt x="553" y="20"/>
                      <a:pt x="554" y="19"/>
                      <a:pt x="554" y="18"/>
                    </a:cubicBezTo>
                    <a:cubicBezTo>
                      <a:pt x="554" y="18"/>
                      <a:pt x="552" y="17"/>
                      <a:pt x="552" y="17"/>
                    </a:cubicBezTo>
                    <a:cubicBezTo>
                      <a:pt x="553" y="16"/>
                      <a:pt x="553" y="15"/>
                      <a:pt x="554" y="14"/>
                    </a:cubicBezTo>
                    <a:cubicBezTo>
                      <a:pt x="554" y="14"/>
                      <a:pt x="556" y="16"/>
                      <a:pt x="556" y="16"/>
                    </a:cubicBezTo>
                    <a:cubicBezTo>
                      <a:pt x="557" y="17"/>
                      <a:pt x="558" y="18"/>
                      <a:pt x="558" y="18"/>
                    </a:cubicBezTo>
                    <a:cubicBezTo>
                      <a:pt x="559" y="18"/>
                      <a:pt x="560" y="20"/>
                      <a:pt x="561" y="20"/>
                    </a:cubicBezTo>
                    <a:cubicBezTo>
                      <a:pt x="561" y="20"/>
                      <a:pt x="562" y="17"/>
                      <a:pt x="562" y="17"/>
                    </a:cubicBezTo>
                    <a:cubicBezTo>
                      <a:pt x="563" y="18"/>
                      <a:pt x="564" y="19"/>
                      <a:pt x="565" y="19"/>
                    </a:cubicBezTo>
                    <a:cubicBezTo>
                      <a:pt x="565" y="20"/>
                      <a:pt x="563" y="21"/>
                      <a:pt x="563" y="21"/>
                    </a:cubicBezTo>
                    <a:cubicBezTo>
                      <a:pt x="563" y="22"/>
                      <a:pt x="561" y="23"/>
                      <a:pt x="561" y="23"/>
                    </a:cubicBezTo>
                    <a:cubicBezTo>
                      <a:pt x="561" y="24"/>
                      <a:pt x="563" y="25"/>
                      <a:pt x="563" y="25"/>
                    </a:cubicBezTo>
                    <a:cubicBezTo>
                      <a:pt x="564" y="26"/>
                      <a:pt x="565" y="26"/>
                      <a:pt x="566" y="27"/>
                    </a:cubicBezTo>
                    <a:cubicBezTo>
                      <a:pt x="567" y="25"/>
                      <a:pt x="568" y="24"/>
                      <a:pt x="569" y="22"/>
                    </a:cubicBezTo>
                    <a:cubicBezTo>
                      <a:pt x="570" y="22"/>
                      <a:pt x="570" y="21"/>
                      <a:pt x="571" y="20"/>
                    </a:cubicBezTo>
                    <a:cubicBezTo>
                      <a:pt x="572" y="19"/>
                      <a:pt x="573" y="17"/>
                      <a:pt x="574" y="16"/>
                    </a:cubicBezTo>
                    <a:cubicBezTo>
                      <a:pt x="575" y="15"/>
                      <a:pt x="575" y="14"/>
                      <a:pt x="576" y="14"/>
                    </a:cubicBezTo>
                    <a:cubicBezTo>
                      <a:pt x="577" y="14"/>
                      <a:pt x="577" y="15"/>
                      <a:pt x="578" y="15"/>
                    </a:cubicBezTo>
                    <a:cubicBezTo>
                      <a:pt x="579" y="16"/>
                      <a:pt x="580" y="16"/>
                      <a:pt x="580" y="17"/>
                    </a:cubicBezTo>
                    <a:cubicBezTo>
                      <a:pt x="580" y="17"/>
                      <a:pt x="578" y="19"/>
                      <a:pt x="579" y="19"/>
                    </a:cubicBezTo>
                    <a:cubicBezTo>
                      <a:pt x="579" y="19"/>
                      <a:pt x="581" y="21"/>
                      <a:pt x="581" y="21"/>
                    </a:cubicBezTo>
                    <a:cubicBezTo>
                      <a:pt x="581" y="21"/>
                      <a:pt x="582" y="19"/>
                      <a:pt x="582" y="19"/>
                    </a:cubicBezTo>
                    <a:cubicBezTo>
                      <a:pt x="583" y="18"/>
                      <a:pt x="584" y="17"/>
                      <a:pt x="584" y="16"/>
                    </a:cubicBezTo>
                    <a:cubicBezTo>
                      <a:pt x="584" y="16"/>
                      <a:pt x="582" y="15"/>
                      <a:pt x="582" y="15"/>
                    </a:cubicBezTo>
                    <a:cubicBezTo>
                      <a:pt x="582" y="14"/>
                      <a:pt x="583" y="13"/>
                      <a:pt x="584" y="12"/>
                    </a:cubicBezTo>
                    <a:cubicBezTo>
                      <a:pt x="584" y="12"/>
                      <a:pt x="585" y="11"/>
                      <a:pt x="585" y="10"/>
                    </a:cubicBezTo>
                    <a:cubicBezTo>
                      <a:pt x="586" y="9"/>
                      <a:pt x="587" y="9"/>
                      <a:pt x="587" y="8"/>
                    </a:cubicBezTo>
                    <a:cubicBezTo>
                      <a:pt x="587" y="8"/>
                      <a:pt x="588" y="6"/>
                      <a:pt x="589" y="6"/>
                    </a:cubicBezTo>
                    <a:cubicBezTo>
                      <a:pt x="589" y="6"/>
                      <a:pt x="591" y="7"/>
                      <a:pt x="591" y="7"/>
                    </a:cubicBezTo>
                    <a:cubicBezTo>
                      <a:pt x="591" y="8"/>
                      <a:pt x="590" y="9"/>
                      <a:pt x="589" y="10"/>
                    </a:cubicBezTo>
                    <a:cubicBezTo>
                      <a:pt x="589" y="10"/>
                      <a:pt x="588" y="12"/>
                      <a:pt x="588" y="12"/>
                    </a:cubicBezTo>
                    <a:cubicBezTo>
                      <a:pt x="588" y="12"/>
                      <a:pt x="590" y="14"/>
                      <a:pt x="590" y="14"/>
                    </a:cubicBezTo>
                    <a:cubicBezTo>
                      <a:pt x="590" y="14"/>
                      <a:pt x="591" y="11"/>
                      <a:pt x="592" y="11"/>
                    </a:cubicBezTo>
                    <a:cubicBezTo>
                      <a:pt x="592" y="11"/>
                      <a:pt x="593" y="13"/>
                      <a:pt x="594" y="13"/>
                    </a:cubicBezTo>
                    <a:cubicBezTo>
                      <a:pt x="594" y="13"/>
                      <a:pt x="595" y="11"/>
                      <a:pt x="595" y="11"/>
                    </a:cubicBezTo>
                    <a:cubicBezTo>
                      <a:pt x="596" y="11"/>
                      <a:pt x="597" y="13"/>
                      <a:pt x="598" y="13"/>
                    </a:cubicBezTo>
                    <a:cubicBezTo>
                      <a:pt x="598" y="12"/>
                      <a:pt x="599" y="11"/>
                      <a:pt x="599" y="10"/>
                    </a:cubicBezTo>
                    <a:cubicBezTo>
                      <a:pt x="600" y="10"/>
                      <a:pt x="601" y="9"/>
                      <a:pt x="601" y="8"/>
                    </a:cubicBezTo>
                    <a:cubicBezTo>
                      <a:pt x="601" y="8"/>
                      <a:pt x="603" y="6"/>
                      <a:pt x="603" y="6"/>
                    </a:cubicBezTo>
                    <a:cubicBezTo>
                      <a:pt x="603" y="6"/>
                      <a:pt x="601" y="4"/>
                      <a:pt x="601" y="4"/>
                    </a:cubicBezTo>
                    <a:cubicBezTo>
                      <a:pt x="601" y="4"/>
                      <a:pt x="602" y="2"/>
                      <a:pt x="602" y="2"/>
                    </a:cubicBezTo>
                    <a:cubicBezTo>
                      <a:pt x="603" y="2"/>
                      <a:pt x="604" y="4"/>
                      <a:pt x="605" y="4"/>
                    </a:cubicBezTo>
                    <a:cubicBezTo>
                      <a:pt x="605" y="4"/>
                      <a:pt x="607" y="5"/>
                      <a:pt x="607" y="5"/>
                    </a:cubicBezTo>
                    <a:cubicBezTo>
                      <a:pt x="607" y="6"/>
                      <a:pt x="605" y="7"/>
                      <a:pt x="605" y="8"/>
                    </a:cubicBezTo>
                    <a:cubicBezTo>
                      <a:pt x="605" y="8"/>
                      <a:pt x="603" y="9"/>
                      <a:pt x="603" y="10"/>
                    </a:cubicBezTo>
                    <a:cubicBezTo>
                      <a:pt x="603" y="10"/>
                      <a:pt x="606" y="11"/>
                      <a:pt x="606" y="12"/>
                    </a:cubicBezTo>
                    <a:cubicBezTo>
                      <a:pt x="605" y="12"/>
                      <a:pt x="604" y="14"/>
                      <a:pt x="604" y="14"/>
                    </a:cubicBezTo>
                    <a:cubicBezTo>
                      <a:pt x="603" y="14"/>
                      <a:pt x="602" y="12"/>
                      <a:pt x="602" y="12"/>
                    </a:cubicBezTo>
                    <a:cubicBezTo>
                      <a:pt x="601" y="12"/>
                      <a:pt x="600" y="14"/>
                      <a:pt x="600" y="14"/>
                    </a:cubicBezTo>
                    <a:cubicBezTo>
                      <a:pt x="600" y="15"/>
                      <a:pt x="598" y="16"/>
                      <a:pt x="598" y="16"/>
                    </a:cubicBezTo>
                    <a:cubicBezTo>
                      <a:pt x="598" y="17"/>
                      <a:pt x="601" y="18"/>
                      <a:pt x="600" y="18"/>
                    </a:cubicBezTo>
                    <a:cubicBezTo>
                      <a:pt x="600" y="19"/>
                      <a:pt x="599" y="20"/>
                      <a:pt x="599" y="20"/>
                    </a:cubicBezTo>
                    <a:cubicBezTo>
                      <a:pt x="598" y="21"/>
                      <a:pt x="597" y="22"/>
                      <a:pt x="597" y="23"/>
                    </a:cubicBezTo>
                    <a:cubicBezTo>
                      <a:pt x="597" y="23"/>
                      <a:pt x="599" y="24"/>
                      <a:pt x="599" y="24"/>
                    </a:cubicBezTo>
                    <a:cubicBezTo>
                      <a:pt x="599" y="25"/>
                      <a:pt x="598" y="26"/>
                      <a:pt x="598" y="27"/>
                    </a:cubicBezTo>
                    <a:cubicBezTo>
                      <a:pt x="597" y="27"/>
                      <a:pt x="596" y="28"/>
                      <a:pt x="596" y="29"/>
                    </a:cubicBezTo>
                    <a:cubicBezTo>
                      <a:pt x="597" y="29"/>
                      <a:pt x="597" y="31"/>
                      <a:pt x="598" y="31"/>
                    </a:cubicBezTo>
                    <a:cubicBezTo>
                      <a:pt x="598" y="30"/>
                      <a:pt x="600" y="29"/>
                      <a:pt x="600" y="28"/>
                    </a:cubicBezTo>
                    <a:cubicBezTo>
                      <a:pt x="600" y="28"/>
                      <a:pt x="601" y="27"/>
                      <a:pt x="602" y="26"/>
                    </a:cubicBezTo>
                    <a:cubicBezTo>
                      <a:pt x="602" y="25"/>
                      <a:pt x="603" y="25"/>
                      <a:pt x="603" y="24"/>
                    </a:cubicBezTo>
                    <a:cubicBezTo>
                      <a:pt x="604" y="23"/>
                      <a:pt x="604" y="22"/>
                      <a:pt x="605" y="22"/>
                    </a:cubicBezTo>
                    <a:cubicBezTo>
                      <a:pt x="605" y="21"/>
                      <a:pt x="607" y="20"/>
                      <a:pt x="607" y="19"/>
                    </a:cubicBezTo>
                    <a:cubicBezTo>
                      <a:pt x="607" y="19"/>
                      <a:pt x="604" y="18"/>
                      <a:pt x="604" y="18"/>
                    </a:cubicBezTo>
                    <a:cubicBezTo>
                      <a:pt x="605" y="17"/>
                      <a:pt x="606" y="16"/>
                      <a:pt x="606" y="15"/>
                    </a:cubicBezTo>
                    <a:cubicBezTo>
                      <a:pt x="607" y="15"/>
                      <a:pt x="607" y="14"/>
                      <a:pt x="608" y="13"/>
                    </a:cubicBezTo>
                    <a:cubicBezTo>
                      <a:pt x="608" y="13"/>
                      <a:pt x="610" y="15"/>
                      <a:pt x="610" y="15"/>
                    </a:cubicBezTo>
                    <a:cubicBezTo>
                      <a:pt x="611" y="13"/>
                      <a:pt x="612" y="12"/>
                      <a:pt x="613" y="10"/>
                    </a:cubicBezTo>
                    <a:cubicBezTo>
                      <a:pt x="614" y="11"/>
                      <a:pt x="616" y="12"/>
                      <a:pt x="616" y="12"/>
                    </a:cubicBezTo>
                    <a:cubicBezTo>
                      <a:pt x="616" y="13"/>
                      <a:pt x="614" y="14"/>
                      <a:pt x="614" y="14"/>
                    </a:cubicBezTo>
                    <a:cubicBezTo>
                      <a:pt x="614" y="15"/>
                      <a:pt x="616" y="16"/>
                      <a:pt x="616" y="16"/>
                    </a:cubicBezTo>
                    <a:cubicBezTo>
                      <a:pt x="616" y="16"/>
                      <a:pt x="618" y="14"/>
                      <a:pt x="618" y="14"/>
                    </a:cubicBezTo>
                    <a:cubicBezTo>
                      <a:pt x="618" y="14"/>
                      <a:pt x="620" y="15"/>
                      <a:pt x="620" y="16"/>
                    </a:cubicBezTo>
                    <a:cubicBezTo>
                      <a:pt x="620" y="16"/>
                      <a:pt x="618" y="18"/>
                      <a:pt x="618" y="18"/>
                    </a:cubicBezTo>
                    <a:cubicBezTo>
                      <a:pt x="619" y="18"/>
                      <a:pt x="620" y="19"/>
                      <a:pt x="621" y="19"/>
                    </a:cubicBezTo>
                    <a:cubicBezTo>
                      <a:pt x="621" y="20"/>
                      <a:pt x="622" y="17"/>
                      <a:pt x="622" y="17"/>
                    </a:cubicBezTo>
                    <a:cubicBezTo>
                      <a:pt x="623" y="17"/>
                      <a:pt x="624" y="19"/>
                      <a:pt x="625" y="19"/>
                    </a:cubicBezTo>
                    <a:cubicBezTo>
                      <a:pt x="626" y="17"/>
                      <a:pt x="627" y="16"/>
                      <a:pt x="628" y="15"/>
                    </a:cubicBezTo>
                    <a:cubicBezTo>
                      <a:pt x="629" y="14"/>
                      <a:pt x="629" y="13"/>
                      <a:pt x="630" y="12"/>
                    </a:cubicBezTo>
                    <a:cubicBezTo>
                      <a:pt x="630" y="12"/>
                      <a:pt x="631" y="11"/>
                      <a:pt x="631" y="10"/>
                    </a:cubicBezTo>
                    <a:cubicBezTo>
                      <a:pt x="632" y="10"/>
                      <a:pt x="633" y="8"/>
                      <a:pt x="633" y="8"/>
                    </a:cubicBezTo>
                    <a:cubicBezTo>
                      <a:pt x="633" y="7"/>
                      <a:pt x="631" y="6"/>
                      <a:pt x="631" y="6"/>
                    </a:cubicBezTo>
                    <a:cubicBezTo>
                      <a:pt x="631" y="5"/>
                      <a:pt x="632" y="4"/>
                      <a:pt x="633" y="4"/>
                    </a:cubicBezTo>
                    <a:cubicBezTo>
                      <a:pt x="633" y="3"/>
                      <a:pt x="634" y="2"/>
                      <a:pt x="634" y="2"/>
                    </a:cubicBezTo>
                    <a:cubicBezTo>
                      <a:pt x="636" y="3"/>
                      <a:pt x="637" y="4"/>
                      <a:pt x="639" y="5"/>
                    </a:cubicBezTo>
                    <a:cubicBezTo>
                      <a:pt x="639" y="6"/>
                      <a:pt x="637" y="7"/>
                      <a:pt x="637" y="7"/>
                    </a:cubicBezTo>
                    <a:cubicBezTo>
                      <a:pt x="637" y="8"/>
                      <a:pt x="639" y="9"/>
                      <a:pt x="639" y="9"/>
                    </a:cubicBezTo>
                    <a:cubicBezTo>
                      <a:pt x="640" y="10"/>
                      <a:pt x="641" y="10"/>
                      <a:pt x="642" y="11"/>
                    </a:cubicBezTo>
                    <a:cubicBezTo>
                      <a:pt x="642" y="11"/>
                      <a:pt x="643" y="12"/>
                      <a:pt x="644" y="12"/>
                    </a:cubicBezTo>
                    <a:cubicBezTo>
                      <a:pt x="645" y="13"/>
                      <a:pt x="645" y="14"/>
                      <a:pt x="646" y="14"/>
                    </a:cubicBezTo>
                    <a:cubicBezTo>
                      <a:pt x="646" y="14"/>
                      <a:pt x="648" y="16"/>
                      <a:pt x="648" y="16"/>
                    </a:cubicBezTo>
                    <a:cubicBezTo>
                      <a:pt x="648" y="16"/>
                      <a:pt x="647" y="18"/>
                      <a:pt x="647" y="18"/>
                    </a:cubicBezTo>
                    <a:cubicBezTo>
                      <a:pt x="646" y="19"/>
                      <a:pt x="645" y="20"/>
                      <a:pt x="645" y="20"/>
                    </a:cubicBezTo>
                    <a:cubicBezTo>
                      <a:pt x="644" y="20"/>
                      <a:pt x="643" y="19"/>
                      <a:pt x="643" y="19"/>
                    </a:cubicBezTo>
                    <a:cubicBezTo>
                      <a:pt x="642" y="19"/>
                      <a:pt x="642" y="21"/>
                      <a:pt x="641" y="21"/>
                    </a:cubicBezTo>
                    <a:cubicBezTo>
                      <a:pt x="642" y="22"/>
                      <a:pt x="644" y="23"/>
                      <a:pt x="645" y="24"/>
                    </a:cubicBezTo>
                    <a:cubicBezTo>
                      <a:pt x="646" y="24"/>
                      <a:pt x="646" y="22"/>
                      <a:pt x="647" y="22"/>
                    </a:cubicBezTo>
                    <a:cubicBezTo>
                      <a:pt x="647" y="22"/>
                      <a:pt x="649" y="24"/>
                      <a:pt x="649" y="24"/>
                    </a:cubicBezTo>
                    <a:cubicBezTo>
                      <a:pt x="650" y="23"/>
                      <a:pt x="651" y="22"/>
                      <a:pt x="651" y="21"/>
                    </a:cubicBezTo>
                    <a:cubicBezTo>
                      <a:pt x="652" y="21"/>
                      <a:pt x="652" y="20"/>
                      <a:pt x="653" y="19"/>
                    </a:cubicBezTo>
                    <a:cubicBezTo>
                      <a:pt x="653" y="18"/>
                      <a:pt x="654" y="18"/>
                      <a:pt x="654" y="17"/>
                    </a:cubicBezTo>
                    <a:cubicBezTo>
                      <a:pt x="655" y="16"/>
                      <a:pt x="656" y="15"/>
                      <a:pt x="656" y="15"/>
                    </a:cubicBezTo>
                    <a:cubicBezTo>
                      <a:pt x="656" y="14"/>
                      <a:pt x="658" y="13"/>
                      <a:pt x="658" y="13"/>
                    </a:cubicBezTo>
                    <a:cubicBezTo>
                      <a:pt x="658" y="12"/>
                      <a:pt x="656" y="11"/>
                      <a:pt x="656" y="11"/>
                    </a:cubicBezTo>
                    <a:cubicBezTo>
                      <a:pt x="655" y="11"/>
                      <a:pt x="653" y="9"/>
                      <a:pt x="653" y="9"/>
                    </a:cubicBezTo>
                    <a:cubicBezTo>
                      <a:pt x="654" y="9"/>
                      <a:pt x="655" y="7"/>
                      <a:pt x="655" y="7"/>
                    </a:cubicBezTo>
                    <a:cubicBezTo>
                      <a:pt x="656" y="7"/>
                      <a:pt x="657" y="8"/>
                      <a:pt x="657" y="9"/>
                    </a:cubicBezTo>
                    <a:cubicBezTo>
                      <a:pt x="658" y="9"/>
                      <a:pt x="659" y="10"/>
                      <a:pt x="660" y="10"/>
                    </a:cubicBezTo>
                    <a:cubicBezTo>
                      <a:pt x="660" y="11"/>
                      <a:pt x="661" y="12"/>
                      <a:pt x="662" y="12"/>
                    </a:cubicBezTo>
                    <a:cubicBezTo>
                      <a:pt x="662" y="12"/>
                      <a:pt x="663" y="14"/>
                      <a:pt x="664" y="14"/>
                    </a:cubicBezTo>
                    <a:cubicBezTo>
                      <a:pt x="664" y="14"/>
                      <a:pt x="665" y="12"/>
                      <a:pt x="666" y="11"/>
                    </a:cubicBezTo>
                    <a:cubicBezTo>
                      <a:pt x="666" y="11"/>
                      <a:pt x="667" y="9"/>
                      <a:pt x="667" y="9"/>
                    </a:cubicBezTo>
                    <a:cubicBezTo>
                      <a:pt x="668" y="9"/>
                      <a:pt x="669" y="11"/>
                      <a:pt x="670" y="11"/>
                    </a:cubicBezTo>
                    <a:cubicBezTo>
                      <a:pt x="670" y="11"/>
                      <a:pt x="671" y="13"/>
                      <a:pt x="672" y="13"/>
                    </a:cubicBezTo>
                    <a:cubicBezTo>
                      <a:pt x="672" y="13"/>
                      <a:pt x="673" y="11"/>
                      <a:pt x="674" y="10"/>
                    </a:cubicBezTo>
                    <a:cubicBezTo>
                      <a:pt x="674" y="10"/>
                      <a:pt x="675" y="8"/>
                      <a:pt x="675" y="8"/>
                    </a:cubicBezTo>
                    <a:cubicBezTo>
                      <a:pt x="676" y="8"/>
                      <a:pt x="677" y="9"/>
                      <a:pt x="677" y="10"/>
                    </a:cubicBezTo>
                    <a:cubicBezTo>
                      <a:pt x="678" y="10"/>
                      <a:pt x="676" y="12"/>
                      <a:pt x="676" y="12"/>
                    </a:cubicBezTo>
                    <a:cubicBezTo>
                      <a:pt x="675" y="13"/>
                      <a:pt x="674" y="14"/>
                      <a:pt x="674" y="14"/>
                    </a:cubicBezTo>
                    <a:cubicBezTo>
                      <a:pt x="674" y="15"/>
                      <a:pt x="676" y="16"/>
                      <a:pt x="676" y="16"/>
                    </a:cubicBezTo>
                    <a:cubicBezTo>
                      <a:pt x="676" y="17"/>
                      <a:pt x="675" y="18"/>
                      <a:pt x="675" y="18"/>
                    </a:cubicBezTo>
                    <a:cubicBezTo>
                      <a:pt x="675" y="19"/>
                      <a:pt x="677" y="19"/>
                      <a:pt x="677" y="20"/>
                    </a:cubicBezTo>
                    <a:cubicBezTo>
                      <a:pt x="677" y="21"/>
                      <a:pt x="675" y="22"/>
                      <a:pt x="675" y="22"/>
                    </a:cubicBezTo>
                    <a:cubicBezTo>
                      <a:pt x="675" y="23"/>
                      <a:pt x="677" y="23"/>
                      <a:pt x="677" y="24"/>
                    </a:cubicBezTo>
                    <a:cubicBezTo>
                      <a:pt x="677" y="25"/>
                      <a:pt x="676" y="26"/>
                      <a:pt x="676" y="26"/>
                    </a:cubicBezTo>
                    <a:cubicBezTo>
                      <a:pt x="676" y="27"/>
                      <a:pt x="678" y="27"/>
                      <a:pt x="678" y="28"/>
                    </a:cubicBezTo>
                    <a:cubicBezTo>
                      <a:pt x="678" y="27"/>
                      <a:pt x="679" y="26"/>
                      <a:pt x="680" y="26"/>
                    </a:cubicBezTo>
                    <a:cubicBezTo>
                      <a:pt x="680" y="25"/>
                      <a:pt x="681" y="24"/>
                      <a:pt x="681" y="23"/>
                    </a:cubicBezTo>
                    <a:cubicBezTo>
                      <a:pt x="682" y="23"/>
                      <a:pt x="683" y="22"/>
                      <a:pt x="683" y="21"/>
                    </a:cubicBezTo>
                    <a:cubicBezTo>
                      <a:pt x="683" y="21"/>
                      <a:pt x="681" y="20"/>
                      <a:pt x="681" y="19"/>
                    </a:cubicBezTo>
                    <a:cubicBezTo>
                      <a:pt x="681" y="19"/>
                      <a:pt x="683" y="18"/>
                      <a:pt x="682" y="17"/>
                    </a:cubicBezTo>
                    <a:cubicBezTo>
                      <a:pt x="682" y="17"/>
                      <a:pt x="680" y="16"/>
                      <a:pt x="680" y="16"/>
                    </a:cubicBezTo>
                    <a:cubicBezTo>
                      <a:pt x="680" y="15"/>
                      <a:pt x="682" y="14"/>
                      <a:pt x="682" y="13"/>
                    </a:cubicBezTo>
                    <a:cubicBezTo>
                      <a:pt x="682" y="13"/>
                      <a:pt x="680" y="12"/>
                      <a:pt x="680" y="12"/>
                    </a:cubicBezTo>
                    <a:cubicBezTo>
                      <a:pt x="680" y="11"/>
                      <a:pt x="681" y="9"/>
                      <a:pt x="681" y="9"/>
                    </a:cubicBezTo>
                    <a:cubicBezTo>
                      <a:pt x="682" y="9"/>
                      <a:pt x="683" y="11"/>
                      <a:pt x="684" y="11"/>
                    </a:cubicBezTo>
                    <a:cubicBezTo>
                      <a:pt x="684" y="11"/>
                      <a:pt x="685" y="13"/>
                      <a:pt x="686" y="13"/>
                    </a:cubicBezTo>
                    <a:cubicBezTo>
                      <a:pt x="686" y="13"/>
                      <a:pt x="687" y="10"/>
                      <a:pt x="688" y="11"/>
                    </a:cubicBezTo>
                    <a:cubicBezTo>
                      <a:pt x="688" y="11"/>
                      <a:pt x="689" y="12"/>
                      <a:pt x="690" y="12"/>
                    </a:cubicBezTo>
                    <a:cubicBezTo>
                      <a:pt x="691" y="13"/>
                      <a:pt x="691" y="13"/>
                      <a:pt x="692" y="14"/>
                    </a:cubicBezTo>
                    <a:cubicBezTo>
                      <a:pt x="693" y="14"/>
                      <a:pt x="694" y="15"/>
                      <a:pt x="694" y="16"/>
                    </a:cubicBezTo>
                    <a:cubicBezTo>
                      <a:pt x="695" y="16"/>
                      <a:pt x="696" y="17"/>
                      <a:pt x="697" y="17"/>
                    </a:cubicBezTo>
                    <a:cubicBezTo>
                      <a:pt x="697" y="17"/>
                      <a:pt x="698" y="15"/>
                      <a:pt x="698" y="15"/>
                    </a:cubicBezTo>
                    <a:cubicBezTo>
                      <a:pt x="699" y="15"/>
                      <a:pt x="700" y="17"/>
                      <a:pt x="700" y="17"/>
                    </a:cubicBezTo>
                    <a:cubicBezTo>
                      <a:pt x="701" y="17"/>
                      <a:pt x="702" y="15"/>
                      <a:pt x="702" y="15"/>
                    </a:cubicBezTo>
                    <a:cubicBezTo>
                      <a:pt x="702" y="14"/>
                      <a:pt x="700" y="13"/>
                      <a:pt x="700" y="13"/>
                    </a:cubicBezTo>
                    <a:cubicBezTo>
                      <a:pt x="700" y="12"/>
                      <a:pt x="701" y="11"/>
                      <a:pt x="702" y="11"/>
                    </a:cubicBezTo>
                    <a:cubicBezTo>
                      <a:pt x="702" y="10"/>
                      <a:pt x="703" y="9"/>
                      <a:pt x="703" y="8"/>
                    </a:cubicBezTo>
                    <a:cubicBezTo>
                      <a:pt x="705" y="10"/>
                      <a:pt x="706" y="11"/>
                      <a:pt x="708" y="12"/>
                    </a:cubicBezTo>
                    <a:cubicBezTo>
                      <a:pt x="707" y="13"/>
                      <a:pt x="707" y="13"/>
                      <a:pt x="706" y="14"/>
                    </a:cubicBezTo>
                    <a:cubicBezTo>
                      <a:pt x="706" y="14"/>
                      <a:pt x="704" y="16"/>
                      <a:pt x="704" y="16"/>
                    </a:cubicBezTo>
                    <a:cubicBezTo>
                      <a:pt x="704" y="17"/>
                      <a:pt x="706" y="18"/>
                      <a:pt x="707" y="18"/>
                    </a:cubicBezTo>
                    <a:cubicBezTo>
                      <a:pt x="707" y="18"/>
                      <a:pt x="709" y="19"/>
                      <a:pt x="709" y="20"/>
                    </a:cubicBezTo>
                    <a:cubicBezTo>
                      <a:pt x="709" y="20"/>
                      <a:pt x="707" y="21"/>
                      <a:pt x="707" y="22"/>
                    </a:cubicBezTo>
                    <a:cubicBezTo>
                      <a:pt x="707" y="22"/>
                      <a:pt x="709" y="23"/>
                      <a:pt x="709" y="24"/>
                    </a:cubicBezTo>
                    <a:cubicBezTo>
                      <a:pt x="709" y="24"/>
                      <a:pt x="708" y="25"/>
                      <a:pt x="708" y="26"/>
                    </a:cubicBezTo>
                    <a:cubicBezTo>
                      <a:pt x="707" y="26"/>
                      <a:pt x="706" y="28"/>
                      <a:pt x="706" y="28"/>
                    </a:cubicBezTo>
                    <a:cubicBezTo>
                      <a:pt x="706" y="29"/>
                      <a:pt x="708" y="29"/>
                      <a:pt x="708" y="30"/>
                    </a:cubicBezTo>
                    <a:cubicBezTo>
                      <a:pt x="709" y="28"/>
                      <a:pt x="710" y="27"/>
                      <a:pt x="712" y="25"/>
                    </a:cubicBezTo>
                    <a:cubicBezTo>
                      <a:pt x="712" y="25"/>
                      <a:pt x="713" y="23"/>
                      <a:pt x="713" y="23"/>
                    </a:cubicBezTo>
                    <a:cubicBezTo>
                      <a:pt x="713" y="23"/>
                      <a:pt x="711" y="22"/>
                      <a:pt x="711" y="21"/>
                    </a:cubicBezTo>
                    <a:cubicBezTo>
                      <a:pt x="711" y="21"/>
                      <a:pt x="709" y="20"/>
                      <a:pt x="709" y="20"/>
                    </a:cubicBezTo>
                    <a:cubicBezTo>
                      <a:pt x="709" y="19"/>
                      <a:pt x="710" y="18"/>
                      <a:pt x="711" y="17"/>
                    </a:cubicBezTo>
                    <a:cubicBezTo>
                      <a:pt x="711" y="17"/>
                      <a:pt x="712" y="16"/>
                      <a:pt x="712" y="15"/>
                    </a:cubicBezTo>
                    <a:cubicBezTo>
                      <a:pt x="712" y="15"/>
                      <a:pt x="710" y="14"/>
                      <a:pt x="710" y="14"/>
                    </a:cubicBezTo>
                    <a:cubicBezTo>
                      <a:pt x="711" y="12"/>
                      <a:pt x="712" y="11"/>
                      <a:pt x="713" y="9"/>
                    </a:cubicBezTo>
                    <a:cubicBezTo>
                      <a:pt x="714" y="10"/>
                      <a:pt x="715" y="10"/>
                      <a:pt x="716" y="11"/>
                    </a:cubicBezTo>
                    <a:cubicBezTo>
                      <a:pt x="716" y="11"/>
                      <a:pt x="718" y="12"/>
                      <a:pt x="718" y="12"/>
                    </a:cubicBezTo>
                    <a:cubicBezTo>
                      <a:pt x="718" y="13"/>
                      <a:pt x="716" y="14"/>
                      <a:pt x="716" y="15"/>
                    </a:cubicBezTo>
                    <a:cubicBezTo>
                      <a:pt x="716" y="15"/>
                      <a:pt x="714" y="13"/>
                      <a:pt x="714" y="13"/>
                    </a:cubicBezTo>
                    <a:cubicBezTo>
                      <a:pt x="713" y="13"/>
                      <a:pt x="713" y="15"/>
                      <a:pt x="712" y="15"/>
                    </a:cubicBezTo>
                    <a:cubicBezTo>
                      <a:pt x="714" y="16"/>
                      <a:pt x="715" y="17"/>
                      <a:pt x="717" y="19"/>
                    </a:cubicBezTo>
                    <a:cubicBezTo>
                      <a:pt x="717" y="18"/>
                      <a:pt x="718" y="17"/>
                      <a:pt x="718" y="16"/>
                    </a:cubicBezTo>
                    <a:cubicBezTo>
                      <a:pt x="719" y="16"/>
                      <a:pt x="719" y="15"/>
                      <a:pt x="720" y="14"/>
                    </a:cubicBezTo>
                    <a:cubicBezTo>
                      <a:pt x="721" y="14"/>
                      <a:pt x="721" y="12"/>
                      <a:pt x="722" y="12"/>
                    </a:cubicBezTo>
                    <a:cubicBezTo>
                      <a:pt x="722" y="12"/>
                      <a:pt x="724" y="14"/>
                      <a:pt x="724" y="14"/>
                    </a:cubicBezTo>
                    <a:cubicBezTo>
                      <a:pt x="724" y="13"/>
                      <a:pt x="726" y="12"/>
                      <a:pt x="726" y="11"/>
                    </a:cubicBezTo>
                    <a:cubicBezTo>
                      <a:pt x="726" y="11"/>
                      <a:pt x="723" y="10"/>
                      <a:pt x="724" y="10"/>
                    </a:cubicBezTo>
                    <a:cubicBezTo>
                      <a:pt x="724" y="9"/>
                      <a:pt x="725" y="8"/>
                      <a:pt x="725" y="7"/>
                    </a:cubicBezTo>
                    <a:cubicBezTo>
                      <a:pt x="726" y="7"/>
                      <a:pt x="727" y="9"/>
                      <a:pt x="727" y="9"/>
                    </a:cubicBezTo>
                    <a:cubicBezTo>
                      <a:pt x="728" y="10"/>
                      <a:pt x="730" y="10"/>
                      <a:pt x="730" y="11"/>
                    </a:cubicBezTo>
                    <a:cubicBezTo>
                      <a:pt x="730" y="11"/>
                      <a:pt x="728" y="13"/>
                      <a:pt x="728" y="13"/>
                    </a:cubicBezTo>
                    <a:cubicBezTo>
                      <a:pt x="727" y="14"/>
                      <a:pt x="727" y="15"/>
                      <a:pt x="726" y="15"/>
                    </a:cubicBezTo>
                    <a:cubicBezTo>
                      <a:pt x="726" y="15"/>
                      <a:pt x="725" y="14"/>
                      <a:pt x="724" y="14"/>
                    </a:cubicBezTo>
                    <a:cubicBezTo>
                      <a:pt x="724" y="14"/>
                      <a:pt x="722" y="16"/>
                      <a:pt x="722" y="16"/>
                    </a:cubicBezTo>
                    <a:cubicBezTo>
                      <a:pt x="722" y="16"/>
                      <a:pt x="725" y="17"/>
                      <a:pt x="725" y="18"/>
                    </a:cubicBezTo>
                    <a:cubicBezTo>
                      <a:pt x="725" y="18"/>
                      <a:pt x="723" y="19"/>
                      <a:pt x="723" y="20"/>
                    </a:cubicBezTo>
                    <a:cubicBezTo>
                      <a:pt x="724" y="20"/>
                      <a:pt x="724" y="21"/>
                      <a:pt x="725" y="22"/>
                    </a:cubicBezTo>
                    <a:cubicBezTo>
                      <a:pt x="726" y="22"/>
                      <a:pt x="727" y="23"/>
                      <a:pt x="727" y="23"/>
                    </a:cubicBezTo>
                    <a:cubicBezTo>
                      <a:pt x="728" y="23"/>
                      <a:pt x="729" y="21"/>
                      <a:pt x="729" y="21"/>
                    </a:cubicBezTo>
                    <a:cubicBezTo>
                      <a:pt x="730" y="20"/>
                      <a:pt x="730" y="19"/>
                      <a:pt x="731" y="19"/>
                    </a:cubicBezTo>
                    <a:cubicBezTo>
                      <a:pt x="731" y="18"/>
                      <a:pt x="732" y="17"/>
                      <a:pt x="732" y="17"/>
                    </a:cubicBezTo>
                    <a:cubicBezTo>
                      <a:pt x="733" y="16"/>
                      <a:pt x="734" y="14"/>
                      <a:pt x="734" y="14"/>
                    </a:cubicBezTo>
                    <a:cubicBezTo>
                      <a:pt x="735" y="14"/>
                      <a:pt x="736" y="16"/>
                      <a:pt x="736" y="16"/>
                    </a:cubicBezTo>
                    <a:cubicBezTo>
                      <a:pt x="737" y="16"/>
                      <a:pt x="738" y="17"/>
                      <a:pt x="739" y="18"/>
                    </a:cubicBezTo>
                    <a:cubicBezTo>
                      <a:pt x="739" y="18"/>
                      <a:pt x="737" y="20"/>
                      <a:pt x="737" y="20"/>
                    </a:cubicBezTo>
                    <a:cubicBezTo>
                      <a:pt x="737" y="20"/>
                      <a:pt x="739" y="22"/>
                      <a:pt x="739" y="22"/>
                    </a:cubicBezTo>
                    <a:cubicBezTo>
                      <a:pt x="739" y="21"/>
                      <a:pt x="741" y="20"/>
                      <a:pt x="741" y="19"/>
                    </a:cubicBezTo>
                    <a:cubicBezTo>
                      <a:pt x="741" y="19"/>
                      <a:pt x="739" y="18"/>
                      <a:pt x="739" y="18"/>
                    </a:cubicBezTo>
                    <a:cubicBezTo>
                      <a:pt x="739" y="17"/>
                      <a:pt x="740" y="16"/>
                      <a:pt x="740" y="15"/>
                    </a:cubicBezTo>
                    <a:cubicBezTo>
                      <a:pt x="741" y="15"/>
                      <a:pt x="742" y="14"/>
                      <a:pt x="742" y="13"/>
                    </a:cubicBezTo>
                    <a:cubicBezTo>
                      <a:pt x="742" y="13"/>
                      <a:pt x="744" y="12"/>
                      <a:pt x="744" y="11"/>
                    </a:cubicBezTo>
                    <a:cubicBezTo>
                      <a:pt x="744" y="11"/>
                      <a:pt x="741" y="10"/>
                      <a:pt x="742" y="9"/>
                    </a:cubicBezTo>
                    <a:cubicBezTo>
                      <a:pt x="742" y="9"/>
                      <a:pt x="743" y="8"/>
                      <a:pt x="743" y="7"/>
                    </a:cubicBezTo>
                    <a:cubicBezTo>
                      <a:pt x="744" y="6"/>
                      <a:pt x="744" y="5"/>
                      <a:pt x="745" y="5"/>
                    </a:cubicBezTo>
                    <a:cubicBezTo>
                      <a:pt x="745" y="5"/>
                      <a:pt x="747" y="7"/>
                      <a:pt x="747" y="7"/>
                    </a:cubicBezTo>
                    <a:cubicBezTo>
                      <a:pt x="748" y="6"/>
                      <a:pt x="748" y="5"/>
                      <a:pt x="749" y="4"/>
                    </a:cubicBezTo>
                    <a:cubicBezTo>
                      <a:pt x="750" y="5"/>
                      <a:pt x="750" y="5"/>
                      <a:pt x="751" y="6"/>
                    </a:cubicBezTo>
                    <a:cubicBezTo>
                      <a:pt x="752" y="7"/>
                      <a:pt x="753" y="7"/>
                      <a:pt x="753" y="8"/>
                    </a:cubicBezTo>
                    <a:cubicBezTo>
                      <a:pt x="754" y="8"/>
                      <a:pt x="755" y="9"/>
                      <a:pt x="756" y="9"/>
                    </a:cubicBezTo>
                    <a:cubicBezTo>
                      <a:pt x="756" y="10"/>
                      <a:pt x="754" y="11"/>
                      <a:pt x="754" y="12"/>
                    </a:cubicBezTo>
                    <a:cubicBezTo>
                      <a:pt x="754" y="12"/>
                      <a:pt x="756" y="13"/>
                      <a:pt x="756" y="13"/>
                    </a:cubicBezTo>
                    <a:cubicBezTo>
                      <a:pt x="756" y="14"/>
                      <a:pt x="758" y="15"/>
                      <a:pt x="758" y="15"/>
                    </a:cubicBezTo>
                    <a:cubicBezTo>
                      <a:pt x="758" y="15"/>
                      <a:pt x="756" y="17"/>
                      <a:pt x="757" y="17"/>
                    </a:cubicBezTo>
                    <a:cubicBezTo>
                      <a:pt x="757" y="18"/>
                      <a:pt x="758" y="19"/>
                      <a:pt x="759" y="19"/>
                    </a:cubicBezTo>
                    <a:cubicBezTo>
                      <a:pt x="759" y="19"/>
                      <a:pt x="760" y="17"/>
                      <a:pt x="761" y="17"/>
                    </a:cubicBezTo>
                    <a:cubicBezTo>
                      <a:pt x="761" y="17"/>
                      <a:pt x="762" y="18"/>
                      <a:pt x="763" y="18"/>
                    </a:cubicBezTo>
                    <a:cubicBezTo>
                      <a:pt x="763" y="18"/>
                      <a:pt x="765" y="20"/>
                      <a:pt x="765" y="20"/>
                    </a:cubicBezTo>
                    <a:cubicBezTo>
                      <a:pt x="766" y="20"/>
                      <a:pt x="766" y="19"/>
                      <a:pt x="767" y="18"/>
                    </a:cubicBezTo>
                    <a:cubicBezTo>
                      <a:pt x="767" y="17"/>
                      <a:pt x="768" y="16"/>
                      <a:pt x="768" y="16"/>
                    </a:cubicBezTo>
                    <a:cubicBezTo>
                      <a:pt x="769" y="15"/>
                      <a:pt x="770" y="14"/>
                      <a:pt x="770" y="13"/>
                    </a:cubicBezTo>
                    <a:cubicBezTo>
                      <a:pt x="771" y="13"/>
                      <a:pt x="771" y="12"/>
                      <a:pt x="772" y="11"/>
                    </a:cubicBezTo>
                    <a:cubicBezTo>
                      <a:pt x="772" y="11"/>
                      <a:pt x="774" y="13"/>
                      <a:pt x="774" y="13"/>
                    </a:cubicBezTo>
                    <a:cubicBezTo>
                      <a:pt x="775" y="13"/>
                      <a:pt x="775" y="11"/>
                      <a:pt x="776" y="11"/>
                    </a:cubicBezTo>
                    <a:cubicBezTo>
                      <a:pt x="776" y="11"/>
                      <a:pt x="778" y="13"/>
                      <a:pt x="778" y="12"/>
                    </a:cubicBezTo>
                    <a:cubicBezTo>
                      <a:pt x="779" y="12"/>
                      <a:pt x="779" y="11"/>
                      <a:pt x="780" y="10"/>
                    </a:cubicBezTo>
                    <a:cubicBezTo>
                      <a:pt x="780" y="10"/>
                      <a:pt x="781" y="8"/>
                      <a:pt x="781" y="8"/>
                    </a:cubicBezTo>
                    <a:cubicBezTo>
                      <a:pt x="782" y="8"/>
                      <a:pt x="783" y="9"/>
                      <a:pt x="784" y="10"/>
                    </a:cubicBezTo>
                    <a:cubicBezTo>
                      <a:pt x="784" y="10"/>
                      <a:pt x="785" y="11"/>
                      <a:pt x="786" y="11"/>
                    </a:cubicBezTo>
                    <a:cubicBezTo>
                      <a:pt x="786" y="11"/>
                      <a:pt x="787" y="9"/>
                      <a:pt x="788" y="9"/>
                    </a:cubicBezTo>
                    <a:cubicBezTo>
                      <a:pt x="788" y="9"/>
                      <a:pt x="790" y="11"/>
                      <a:pt x="790" y="11"/>
                    </a:cubicBezTo>
                    <a:cubicBezTo>
                      <a:pt x="790" y="11"/>
                      <a:pt x="788" y="13"/>
                      <a:pt x="788" y="13"/>
                    </a:cubicBezTo>
                    <a:cubicBezTo>
                      <a:pt x="788" y="13"/>
                      <a:pt x="786" y="11"/>
                      <a:pt x="786" y="11"/>
                    </a:cubicBezTo>
                    <a:cubicBezTo>
                      <a:pt x="785" y="11"/>
                      <a:pt x="784" y="13"/>
                      <a:pt x="784" y="14"/>
                    </a:cubicBezTo>
                    <a:cubicBezTo>
                      <a:pt x="784" y="14"/>
                      <a:pt x="783" y="15"/>
                      <a:pt x="782" y="16"/>
                    </a:cubicBezTo>
                    <a:cubicBezTo>
                      <a:pt x="782" y="17"/>
                      <a:pt x="781" y="17"/>
                      <a:pt x="781" y="18"/>
                    </a:cubicBezTo>
                    <a:cubicBezTo>
                      <a:pt x="780" y="19"/>
                      <a:pt x="780" y="20"/>
                      <a:pt x="779" y="20"/>
                    </a:cubicBezTo>
                    <a:cubicBezTo>
                      <a:pt x="781" y="21"/>
                      <a:pt x="782" y="23"/>
                      <a:pt x="784" y="24"/>
                    </a:cubicBezTo>
                    <a:cubicBezTo>
                      <a:pt x="784" y="23"/>
                      <a:pt x="785" y="22"/>
                      <a:pt x="785" y="21"/>
                    </a:cubicBezTo>
                    <a:cubicBezTo>
                      <a:pt x="785" y="21"/>
                      <a:pt x="787" y="19"/>
                      <a:pt x="787" y="19"/>
                    </a:cubicBezTo>
                    <a:cubicBezTo>
                      <a:pt x="788" y="19"/>
                      <a:pt x="789" y="21"/>
                      <a:pt x="789" y="21"/>
                    </a:cubicBezTo>
                    <a:cubicBezTo>
                      <a:pt x="790" y="21"/>
                      <a:pt x="790" y="19"/>
                      <a:pt x="791" y="19"/>
                    </a:cubicBezTo>
                    <a:cubicBezTo>
                      <a:pt x="791" y="19"/>
                      <a:pt x="793" y="21"/>
                      <a:pt x="793" y="20"/>
                    </a:cubicBezTo>
                    <a:cubicBezTo>
                      <a:pt x="794" y="20"/>
                      <a:pt x="794" y="19"/>
                      <a:pt x="795" y="18"/>
                    </a:cubicBezTo>
                    <a:cubicBezTo>
                      <a:pt x="795" y="17"/>
                      <a:pt x="796" y="17"/>
                      <a:pt x="797" y="16"/>
                    </a:cubicBezTo>
                    <a:cubicBezTo>
                      <a:pt x="797" y="15"/>
                      <a:pt x="798" y="14"/>
                      <a:pt x="798" y="14"/>
                    </a:cubicBezTo>
                    <a:cubicBezTo>
                      <a:pt x="799" y="13"/>
                      <a:pt x="799" y="12"/>
                      <a:pt x="800" y="11"/>
                    </a:cubicBezTo>
                    <a:cubicBezTo>
                      <a:pt x="800" y="11"/>
                      <a:pt x="802" y="13"/>
                      <a:pt x="802" y="13"/>
                    </a:cubicBezTo>
                    <a:cubicBezTo>
                      <a:pt x="803" y="13"/>
                      <a:pt x="803" y="11"/>
                      <a:pt x="804" y="11"/>
                    </a:cubicBezTo>
                    <a:cubicBezTo>
                      <a:pt x="805" y="12"/>
                      <a:pt x="805" y="12"/>
                      <a:pt x="806" y="13"/>
                    </a:cubicBezTo>
                    <a:cubicBezTo>
                      <a:pt x="806" y="13"/>
                      <a:pt x="808" y="14"/>
                      <a:pt x="808" y="14"/>
                    </a:cubicBezTo>
                    <a:cubicBezTo>
                      <a:pt x="808" y="15"/>
                      <a:pt x="806" y="16"/>
                      <a:pt x="807" y="17"/>
                    </a:cubicBezTo>
                    <a:cubicBezTo>
                      <a:pt x="807" y="17"/>
                      <a:pt x="808" y="18"/>
                      <a:pt x="809" y="18"/>
                    </a:cubicBezTo>
                    <a:cubicBezTo>
                      <a:pt x="810" y="19"/>
                      <a:pt x="810" y="19"/>
                      <a:pt x="811" y="20"/>
                    </a:cubicBezTo>
                    <a:cubicBezTo>
                      <a:pt x="812" y="20"/>
                      <a:pt x="812" y="18"/>
                      <a:pt x="813" y="18"/>
                    </a:cubicBezTo>
                    <a:cubicBezTo>
                      <a:pt x="813" y="18"/>
                      <a:pt x="815" y="20"/>
                      <a:pt x="815" y="19"/>
                    </a:cubicBezTo>
                    <a:cubicBezTo>
                      <a:pt x="815" y="19"/>
                      <a:pt x="817" y="17"/>
                      <a:pt x="817" y="17"/>
                    </a:cubicBezTo>
                    <a:cubicBezTo>
                      <a:pt x="817" y="17"/>
                      <a:pt x="815" y="15"/>
                      <a:pt x="814" y="16"/>
                    </a:cubicBezTo>
                    <a:cubicBezTo>
                      <a:pt x="814" y="16"/>
                      <a:pt x="813" y="18"/>
                      <a:pt x="813" y="18"/>
                    </a:cubicBezTo>
                    <a:cubicBezTo>
                      <a:pt x="812" y="17"/>
                      <a:pt x="811" y="16"/>
                      <a:pt x="811" y="16"/>
                    </a:cubicBezTo>
                    <a:cubicBezTo>
                      <a:pt x="811" y="16"/>
                      <a:pt x="812" y="14"/>
                      <a:pt x="812" y="14"/>
                    </a:cubicBezTo>
                    <a:cubicBezTo>
                      <a:pt x="813" y="13"/>
                      <a:pt x="813" y="12"/>
                      <a:pt x="814" y="12"/>
                    </a:cubicBezTo>
                    <a:cubicBezTo>
                      <a:pt x="814" y="11"/>
                      <a:pt x="815" y="9"/>
                      <a:pt x="816" y="9"/>
                    </a:cubicBezTo>
                    <a:cubicBezTo>
                      <a:pt x="816" y="9"/>
                      <a:pt x="817" y="11"/>
                      <a:pt x="818" y="11"/>
                    </a:cubicBezTo>
                    <a:cubicBezTo>
                      <a:pt x="818" y="11"/>
                      <a:pt x="816" y="13"/>
                      <a:pt x="816" y="13"/>
                    </a:cubicBezTo>
                    <a:cubicBezTo>
                      <a:pt x="816" y="14"/>
                      <a:pt x="818" y="15"/>
                      <a:pt x="818" y="15"/>
                    </a:cubicBezTo>
                    <a:cubicBezTo>
                      <a:pt x="819" y="16"/>
                      <a:pt x="820" y="16"/>
                      <a:pt x="821" y="17"/>
                    </a:cubicBezTo>
                    <a:cubicBezTo>
                      <a:pt x="821" y="16"/>
                      <a:pt x="822" y="15"/>
                      <a:pt x="822" y="14"/>
                    </a:cubicBezTo>
                    <a:cubicBezTo>
                      <a:pt x="823" y="14"/>
                      <a:pt x="824" y="13"/>
                      <a:pt x="824" y="12"/>
                    </a:cubicBezTo>
                    <a:cubicBezTo>
                      <a:pt x="824" y="12"/>
                      <a:pt x="822" y="11"/>
                      <a:pt x="822" y="11"/>
                    </a:cubicBezTo>
                    <a:cubicBezTo>
                      <a:pt x="822" y="10"/>
                      <a:pt x="823" y="9"/>
                      <a:pt x="824" y="8"/>
                    </a:cubicBezTo>
                    <a:cubicBezTo>
                      <a:pt x="824" y="8"/>
                      <a:pt x="825" y="7"/>
                      <a:pt x="825" y="6"/>
                    </a:cubicBezTo>
                    <a:cubicBezTo>
                      <a:pt x="825" y="5"/>
                      <a:pt x="827" y="4"/>
                      <a:pt x="827" y="4"/>
                    </a:cubicBezTo>
                    <a:cubicBezTo>
                      <a:pt x="827" y="5"/>
                      <a:pt x="829" y="5"/>
                      <a:pt x="829" y="6"/>
                    </a:cubicBezTo>
                    <a:cubicBezTo>
                      <a:pt x="829" y="6"/>
                      <a:pt x="827" y="7"/>
                      <a:pt x="827" y="8"/>
                    </a:cubicBezTo>
                    <a:cubicBezTo>
                      <a:pt x="828" y="8"/>
                      <a:pt x="830" y="9"/>
                      <a:pt x="830" y="9"/>
                    </a:cubicBezTo>
                    <a:cubicBezTo>
                      <a:pt x="830" y="10"/>
                      <a:pt x="828" y="11"/>
                      <a:pt x="828" y="12"/>
                    </a:cubicBezTo>
                    <a:cubicBezTo>
                      <a:pt x="827" y="12"/>
                      <a:pt x="827" y="13"/>
                      <a:pt x="826" y="14"/>
                    </a:cubicBezTo>
                    <a:cubicBezTo>
                      <a:pt x="826" y="14"/>
                      <a:pt x="825" y="16"/>
                      <a:pt x="825" y="16"/>
                    </a:cubicBezTo>
                    <a:cubicBezTo>
                      <a:pt x="825" y="16"/>
                      <a:pt x="827" y="18"/>
                      <a:pt x="827" y="18"/>
                    </a:cubicBezTo>
                    <a:cubicBezTo>
                      <a:pt x="827" y="18"/>
                      <a:pt x="828" y="16"/>
                      <a:pt x="829" y="16"/>
                    </a:cubicBezTo>
                    <a:cubicBezTo>
                      <a:pt x="829" y="16"/>
                      <a:pt x="830" y="17"/>
                      <a:pt x="831" y="17"/>
                    </a:cubicBezTo>
                    <a:cubicBezTo>
                      <a:pt x="831" y="18"/>
                      <a:pt x="832" y="18"/>
                      <a:pt x="833" y="19"/>
                    </a:cubicBezTo>
                    <a:cubicBezTo>
                      <a:pt x="833" y="19"/>
                      <a:pt x="831" y="21"/>
                      <a:pt x="831" y="21"/>
                    </a:cubicBezTo>
                    <a:cubicBezTo>
                      <a:pt x="831" y="22"/>
                      <a:pt x="834" y="22"/>
                      <a:pt x="834" y="23"/>
                    </a:cubicBezTo>
                    <a:cubicBezTo>
                      <a:pt x="833" y="24"/>
                      <a:pt x="832" y="24"/>
                      <a:pt x="832" y="25"/>
                    </a:cubicBezTo>
                    <a:cubicBezTo>
                      <a:pt x="832" y="26"/>
                      <a:pt x="834" y="26"/>
                      <a:pt x="834" y="27"/>
                    </a:cubicBezTo>
                    <a:cubicBezTo>
                      <a:pt x="834" y="27"/>
                      <a:pt x="833" y="29"/>
                      <a:pt x="832" y="29"/>
                    </a:cubicBezTo>
                    <a:cubicBezTo>
                      <a:pt x="832" y="29"/>
                      <a:pt x="831" y="31"/>
                      <a:pt x="831" y="31"/>
                    </a:cubicBezTo>
                    <a:cubicBezTo>
                      <a:pt x="831" y="32"/>
                      <a:pt x="833" y="32"/>
                      <a:pt x="833" y="33"/>
                    </a:cubicBezTo>
                    <a:cubicBezTo>
                      <a:pt x="833" y="32"/>
                      <a:pt x="834" y="32"/>
                      <a:pt x="835" y="31"/>
                    </a:cubicBezTo>
                    <a:cubicBezTo>
                      <a:pt x="835" y="30"/>
                      <a:pt x="836" y="29"/>
                      <a:pt x="836" y="29"/>
                    </a:cubicBezTo>
                    <a:cubicBezTo>
                      <a:pt x="836" y="28"/>
                      <a:pt x="838" y="27"/>
                      <a:pt x="838" y="26"/>
                    </a:cubicBezTo>
                    <a:cubicBezTo>
                      <a:pt x="838" y="26"/>
                      <a:pt x="836" y="25"/>
                      <a:pt x="836" y="25"/>
                    </a:cubicBezTo>
                    <a:cubicBezTo>
                      <a:pt x="836" y="24"/>
                      <a:pt x="837" y="23"/>
                      <a:pt x="837" y="22"/>
                    </a:cubicBezTo>
                    <a:cubicBezTo>
                      <a:pt x="838" y="22"/>
                      <a:pt x="839" y="20"/>
                      <a:pt x="839" y="20"/>
                    </a:cubicBezTo>
                    <a:cubicBezTo>
                      <a:pt x="839" y="20"/>
                      <a:pt x="841" y="22"/>
                      <a:pt x="841" y="22"/>
                    </a:cubicBezTo>
                    <a:cubicBezTo>
                      <a:pt x="842" y="21"/>
                      <a:pt x="843" y="20"/>
                      <a:pt x="843" y="20"/>
                    </a:cubicBezTo>
                    <a:cubicBezTo>
                      <a:pt x="843" y="19"/>
                      <a:pt x="841" y="19"/>
                      <a:pt x="841" y="18"/>
                    </a:cubicBezTo>
                    <a:cubicBezTo>
                      <a:pt x="841" y="17"/>
                      <a:pt x="843" y="16"/>
                      <a:pt x="843" y="16"/>
                    </a:cubicBezTo>
                    <a:cubicBezTo>
                      <a:pt x="842" y="15"/>
                      <a:pt x="840" y="15"/>
                      <a:pt x="840" y="14"/>
                    </a:cubicBezTo>
                    <a:cubicBezTo>
                      <a:pt x="840" y="14"/>
                      <a:pt x="842" y="12"/>
                      <a:pt x="842" y="12"/>
                    </a:cubicBezTo>
                    <a:cubicBezTo>
                      <a:pt x="842" y="12"/>
                      <a:pt x="844" y="10"/>
                      <a:pt x="844" y="10"/>
                    </a:cubicBezTo>
                    <a:cubicBezTo>
                      <a:pt x="844" y="9"/>
                      <a:pt x="842" y="9"/>
                      <a:pt x="842" y="8"/>
                    </a:cubicBezTo>
                    <a:cubicBezTo>
                      <a:pt x="843" y="6"/>
                      <a:pt x="844" y="5"/>
                      <a:pt x="845" y="3"/>
                    </a:cubicBezTo>
                    <a:cubicBezTo>
                      <a:pt x="846" y="5"/>
                      <a:pt x="848" y="6"/>
                      <a:pt x="849" y="7"/>
                    </a:cubicBezTo>
                    <a:cubicBezTo>
                      <a:pt x="849" y="8"/>
                      <a:pt x="848" y="8"/>
                      <a:pt x="848" y="9"/>
                    </a:cubicBezTo>
                    <a:cubicBezTo>
                      <a:pt x="848" y="10"/>
                      <a:pt x="850" y="10"/>
                      <a:pt x="850" y="11"/>
                    </a:cubicBezTo>
                    <a:cubicBezTo>
                      <a:pt x="850" y="11"/>
                      <a:pt x="848" y="13"/>
                      <a:pt x="848" y="13"/>
                    </a:cubicBezTo>
                    <a:cubicBezTo>
                      <a:pt x="848" y="14"/>
                      <a:pt x="850" y="14"/>
                      <a:pt x="850" y="15"/>
                    </a:cubicBezTo>
                    <a:cubicBezTo>
                      <a:pt x="851" y="15"/>
                      <a:pt x="852" y="16"/>
                      <a:pt x="853" y="16"/>
                    </a:cubicBezTo>
                    <a:cubicBezTo>
                      <a:pt x="853" y="17"/>
                      <a:pt x="855" y="18"/>
                      <a:pt x="855" y="18"/>
                    </a:cubicBezTo>
                    <a:cubicBezTo>
                      <a:pt x="855" y="18"/>
                      <a:pt x="853" y="20"/>
                      <a:pt x="853" y="20"/>
                    </a:cubicBezTo>
                    <a:cubicBezTo>
                      <a:pt x="853" y="21"/>
                      <a:pt x="851" y="22"/>
                      <a:pt x="851" y="23"/>
                    </a:cubicBezTo>
                    <a:cubicBezTo>
                      <a:pt x="852" y="23"/>
                      <a:pt x="853" y="24"/>
                      <a:pt x="854" y="24"/>
                    </a:cubicBezTo>
                    <a:cubicBezTo>
                      <a:pt x="854" y="24"/>
                      <a:pt x="855" y="23"/>
                      <a:pt x="855" y="22"/>
                    </a:cubicBezTo>
                    <a:cubicBezTo>
                      <a:pt x="856" y="22"/>
                      <a:pt x="857" y="20"/>
                      <a:pt x="857" y="20"/>
                    </a:cubicBezTo>
                    <a:cubicBezTo>
                      <a:pt x="857" y="19"/>
                      <a:pt x="855" y="19"/>
                      <a:pt x="855" y="18"/>
                    </a:cubicBezTo>
                    <a:cubicBezTo>
                      <a:pt x="855" y="17"/>
                      <a:pt x="857" y="17"/>
                      <a:pt x="857" y="16"/>
                    </a:cubicBezTo>
                    <a:cubicBezTo>
                      <a:pt x="857" y="15"/>
                      <a:pt x="854" y="15"/>
                      <a:pt x="854" y="14"/>
                    </a:cubicBezTo>
                    <a:cubicBezTo>
                      <a:pt x="854" y="14"/>
                      <a:pt x="856" y="13"/>
                      <a:pt x="856" y="12"/>
                    </a:cubicBezTo>
                    <a:cubicBezTo>
                      <a:pt x="856" y="11"/>
                      <a:pt x="854" y="11"/>
                      <a:pt x="854" y="10"/>
                    </a:cubicBezTo>
                    <a:cubicBezTo>
                      <a:pt x="854" y="10"/>
                      <a:pt x="856" y="9"/>
                      <a:pt x="856" y="8"/>
                    </a:cubicBezTo>
                    <a:cubicBezTo>
                      <a:pt x="855" y="7"/>
                      <a:pt x="853" y="7"/>
                      <a:pt x="853" y="6"/>
                    </a:cubicBezTo>
                    <a:cubicBezTo>
                      <a:pt x="853" y="6"/>
                      <a:pt x="855" y="4"/>
                      <a:pt x="855" y="4"/>
                    </a:cubicBezTo>
                    <a:cubicBezTo>
                      <a:pt x="856" y="4"/>
                      <a:pt x="857" y="6"/>
                      <a:pt x="857" y="6"/>
                    </a:cubicBezTo>
                    <a:cubicBezTo>
                      <a:pt x="857" y="6"/>
                      <a:pt x="859" y="7"/>
                      <a:pt x="859" y="7"/>
                    </a:cubicBezTo>
                    <a:cubicBezTo>
                      <a:pt x="860" y="8"/>
                      <a:pt x="858" y="9"/>
                      <a:pt x="858" y="10"/>
                    </a:cubicBezTo>
                    <a:cubicBezTo>
                      <a:pt x="858" y="10"/>
                      <a:pt x="860" y="11"/>
                      <a:pt x="860" y="11"/>
                    </a:cubicBezTo>
                    <a:cubicBezTo>
                      <a:pt x="860" y="12"/>
                      <a:pt x="859" y="13"/>
                      <a:pt x="858" y="14"/>
                    </a:cubicBezTo>
                    <a:cubicBezTo>
                      <a:pt x="858" y="14"/>
                      <a:pt x="857" y="16"/>
                      <a:pt x="857" y="16"/>
                    </a:cubicBezTo>
                    <a:cubicBezTo>
                      <a:pt x="857" y="16"/>
                      <a:pt x="859" y="18"/>
                      <a:pt x="859" y="18"/>
                    </a:cubicBezTo>
                    <a:cubicBezTo>
                      <a:pt x="859" y="18"/>
                      <a:pt x="860" y="16"/>
                      <a:pt x="861" y="15"/>
                    </a:cubicBezTo>
                    <a:cubicBezTo>
                      <a:pt x="861" y="15"/>
                      <a:pt x="862" y="13"/>
                      <a:pt x="862" y="13"/>
                    </a:cubicBezTo>
                    <a:cubicBezTo>
                      <a:pt x="862" y="13"/>
                      <a:pt x="864" y="15"/>
                      <a:pt x="864" y="15"/>
                    </a:cubicBezTo>
                    <a:cubicBezTo>
                      <a:pt x="865" y="15"/>
                      <a:pt x="863" y="17"/>
                      <a:pt x="863" y="17"/>
                    </a:cubicBezTo>
                    <a:cubicBezTo>
                      <a:pt x="863" y="18"/>
                      <a:pt x="865" y="18"/>
                      <a:pt x="865" y="19"/>
                    </a:cubicBezTo>
                    <a:cubicBezTo>
                      <a:pt x="865" y="19"/>
                      <a:pt x="863" y="20"/>
                      <a:pt x="863" y="21"/>
                    </a:cubicBezTo>
                    <a:cubicBezTo>
                      <a:pt x="863" y="21"/>
                      <a:pt x="865" y="22"/>
                      <a:pt x="866" y="23"/>
                    </a:cubicBezTo>
                    <a:cubicBezTo>
                      <a:pt x="866" y="23"/>
                      <a:pt x="867" y="24"/>
                      <a:pt x="868" y="24"/>
                    </a:cubicBezTo>
                    <a:cubicBezTo>
                      <a:pt x="869" y="23"/>
                      <a:pt x="870" y="21"/>
                      <a:pt x="871" y="20"/>
                    </a:cubicBezTo>
                    <a:cubicBezTo>
                      <a:pt x="872" y="19"/>
                      <a:pt x="872" y="18"/>
                      <a:pt x="873" y="18"/>
                    </a:cubicBezTo>
                    <a:cubicBezTo>
                      <a:pt x="874" y="16"/>
                      <a:pt x="875" y="15"/>
                      <a:pt x="876" y="13"/>
                    </a:cubicBezTo>
                    <a:cubicBezTo>
                      <a:pt x="877" y="12"/>
                      <a:pt x="877" y="12"/>
                      <a:pt x="878" y="11"/>
                    </a:cubicBezTo>
                    <a:cubicBezTo>
                      <a:pt x="879" y="12"/>
                      <a:pt x="881" y="13"/>
                      <a:pt x="882" y="14"/>
                    </a:cubicBezTo>
                    <a:cubicBezTo>
                      <a:pt x="882" y="15"/>
                      <a:pt x="881" y="16"/>
                      <a:pt x="881" y="17"/>
                    </a:cubicBezTo>
                    <a:cubicBezTo>
                      <a:pt x="881" y="17"/>
                      <a:pt x="879" y="19"/>
                      <a:pt x="879" y="19"/>
                    </a:cubicBezTo>
                    <a:cubicBezTo>
                      <a:pt x="879" y="19"/>
                      <a:pt x="881" y="20"/>
                      <a:pt x="881" y="21"/>
                    </a:cubicBezTo>
                    <a:cubicBezTo>
                      <a:pt x="882" y="21"/>
                      <a:pt x="883" y="22"/>
                      <a:pt x="884" y="22"/>
                    </a:cubicBezTo>
                    <a:cubicBezTo>
                      <a:pt x="884" y="22"/>
                      <a:pt x="885" y="20"/>
                      <a:pt x="885" y="20"/>
                    </a:cubicBezTo>
                    <a:cubicBezTo>
                      <a:pt x="885" y="20"/>
                      <a:pt x="887" y="22"/>
                      <a:pt x="887" y="22"/>
                    </a:cubicBezTo>
                    <a:cubicBezTo>
                      <a:pt x="888" y="21"/>
                      <a:pt x="889" y="20"/>
                      <a:pt x="889" y="20"/>
                    </a:cubicBezTo>
                    <a:cubicBezTo>
                      <a:pt x="889" y="19"/>
                      <a:pt x="887" y="18"/>
                      <a:pt x="887" y="18"/>
                    </a:cubicBezTo>
                    <a:cubicBezTo>
                      <a:pt x="887" y="17"/>
                      <a:pt x="889" y="16"/>
                      <a:pt x="889" y="16"/>
                    </a:cubicBezTo>
                    <a:cubicBezTo>
                      <a:pt x="889" y="15"/>
                      <a:pt x="886" y="14"/>
                      <a:pt x="886" y="14"/>
                    </a:cubicBezTo>
                    <a:cubicBezTo>
                      <a:pt x="886" y="14"/>
                      <a:pt x="888" y="12"/>
                      <a:pt x="888" y="12"/>
                    </a:cubicBezTo>
                    <a:cubicBezTo>
                      <a:pt x="889" y="11"/>
                      <a:pt x="889" y="10"/>
                      <a:pt x="890" y="9"/>
                    </a:cubicBezTo>
                    <a:cubicBezTo>
                      <a:pt x="890" y="10"/>
                      <a:pt x="892" y="11"/>
                      <a:pt x="892" y="11"/>
                    </a:cubicBezTo>
                    <a:cubicBezTo>
                      <a:pt x="892" y="12"/>
                      <a:pt x="890" y="13"/>
                      <a:pt x="890" y="13"/>
                    </a:cubicBezTo>
                    <a:cubicBezTo>
                      <a:pt x="891" y="14"/>
                      <a:pt x="892" y="14"/>
                      <a:pt x="893" y="15"/>
                    </a:cubicBezTo>
                    <a:cubicBezTo>
                      <a:pt x="893" y="15"/>
                      <a:pt x="891" y="17"/>
                      <a:pt x="891" y="17"/>
                    </a:cubicBezTo>
                    <a:cubicBezTo>
                      <a:pt x="891" y="17"/>
                      <a:pt x="893" y="19"/>
                      <a:pt x="893" y="19"/>
                    </a:cubicBezTo>
                    <a:cubicBezTo>
                      <a:pt x="893" y="19"/>
                      <a:pt x="895" y="17"/>
                      <a:pt x="895" y="17"/>
                    </a:cubicBezTo>
                    <a:cubicBezTo>
                      <a:pt x="895" y="17"/>
                      <a:pt x="896" y="15"/>
                      <a:pt x="896" y="15"/>
                    </a:cubicBezTo>
                    <a:cubicBezTo>
                      <a:pt x="897" y="15"/>
                      <a:pt x="898" y="16"/>
                      <a:pt x="899" y="16"/>
                    </a:cubicBezTo>
                    <a:cubicBezTo>
                      <a:pt x="899" y="17"/>
                      <a:pt x="901" y="17"/>
                      <a:pt x="901" y="18"/>
                    </a:cubicBezTo>
                    <a:cubicBezTo>
                      <a:pt x="901" y="18"/>
                      <a:pt x="899" y="20"/>
                      <a:pt x="899" y="20"/>
                    </a:cubicBezTo>
                    <a:cubicBezTo>
                      <a:pt x="899" y="20"/>
                      <a:pt x="901" y="22"/>
                      <a:pt x="901" y="22"/>
                    </a:cubicBezTo>
                    <a:cubicBezTo>
                      <a:pt x="902" y="22"/>
                      <a:pt x="903" y="20"/>
                      <a:pt x="903" y="20"/>
                    </a:cubicBezTo>
                    <a:cubicBezTo>
                      <a:pt x="903" y="19"/>
                      <a:pt x="905" y="18"/>
                      <a:pt x="905" y="17"/>
                    </a:cubicBezTo>
                    <a:cubicBezTo>
                      <a:pt x="905" y="17"/>
                      <a:pt x="903" y="16"/>
                      <a:pt x="903" y="16"/>
                    </a:cubicBezTo>
                    <a:cubicBezTo>
                      <a:pt x="903" y="15"/>
                      <a:pt x="904" y="14"/>
                      <a:pt x="904" y="13"/>
                    </a:cubicBezTo>
                    <a:cubicBezTo>
                      <a:pt x="905" y="14"/>
                      <a:pt x="906" y="15"/>
                      <a:pt x="907" y="15"/>
                    </a:cubicBezTo>
                    <a:cubicBezTo>
                      <a:pt x="907" y="15"/>
                      <a:pt x="909" y="17"/>
                      <a:pt x="909" y="17"/>
                    </a:cubicBezTo>
                    <a:cubicBezTo>
                      <a:pt x="909" y="18"/>
                      <a:pt x="907" y="18"/>
                      <a:pt x="907" y="19"/>
                    </a:cubicBezTo>
                    <a:cubicBezTo>
                      <a:pt x="907" y="20"/>
                      <a:pt x="909" y="20"/>
                      <a:pt x="909" y="21"/>
                    </a:cubicBezTo>
                    <a:cubicBezTo>
                      <a:pt x="909" y="21"/>
                      <a:pt x="908" y="22"/>
                      <a:pt x="908" y="23"/>
                    </a:cubicBezTo>
                    <a:cubicBezTo>
                      <a:pt x="908" y="24"/>
                      <a:pt x="910" y="24"/>
                      <a:pt x="910" y="25"/>
                    </a:cubicBezTo>
                    <a:cubicBezTo>
                      <a:pt x="911" y="23"/>
                      <a:pt x="912" y="22"/>
                      <a:pt x="913" y="20"/>
                    </a:cubicBezTo>
                    <a:cubicBezTo>
                      <a:pt x="914" y="20"/>
                      <a:pt x="914" y="19"/>
                      <a:pt x="915" y="18"/>
                    </a:cubicBezTo>
                    <a:cubicBezTo>
                      <a:pt x="916" y="17"/>
                      <a:pt x="916" y="17"/>
                      <a:pt x="917" y="16"/>
                    </a:cubicBezTo>
                    <a:cubicBezTo>
                      <a:pt x="917" y="16"/>
                      <a:pt x="914" y="14"/>
                      <a:pt x="914" y="14"/>
                    </a:cubicBezTo>
                    <a:cubicBezTo>
                      <a:pt x="914" y="14"/>
                      <a:pt x="916" y="12"/>
                      <a:pt x="916" y="12"/>
                    </a:cubicBezTo>
                    <a:cubicBezTo>
                      <a:pt x="917" y="12"/>
                      <a:pt x="918" y="13"/>
                      <a:pt x="918" y="14"/>
                    </a:cubicBezTo>
                    <a:cubicBezTo>
                      <a:pt x="918" y="13"/>
                      <a:pt x="920" y="12"/>
                      <a:pt x="920" y="11"/>
                    </a:cubicBezTo>
                    <a:cubicBezTo>
                      <a:pt x="920" y="12"/>
                      <a:pt x="922" y="12"/>
                      <a:pt x="922" y="13"/>
                    </a:cubicBezTo>
                    <a:cubicBezTo>
                      <a:pt x="922" y="13"/>
                      <a:pt x="921" y="15"/>
                      <a:pt x="921" y="15"/>
                    </a:cubicBezTo>
                    <a:cubicBezTo>
                      <a:pt x="920" y="16"/>
                      <a:pt x="919" y="17"/>
                      <a:pt x="919" y="18"/>
                    </a:cubicBezTo>
                    <a:cubicBezTo>
                      <a:pt x="919" y="18"/>
                      <a:pt x="921" y="19"/>
                      <a:pt x="921" y="19"/>
                    </a:cubicBezTo>
                    <a:cubicBezTo>
                      <a:pt x="921" y="20"/>
                      <a:pt x="920" y="21"/>
                      <a:pt x="919" y="21"/>
                    </a:cubicBezTo>
                    <a:cubicBezTo>
                      <a:pt x="919" y="22"/>
                      <a:pt x="918" y="23"/>
                      <a:pt x="918" y="24"/>
                    </a:cubicBezTo>
                    <a:cubicBezTo>
                      <a:pt x="918" y="24"/>
                      <a:pt x="920" y="25"/>
                      <a:pt x="920" y="25"/>
                    </a:cubicBezTo>
                    <a:cubicBezTo>
                      <a:pt x="921" y="25"/>
                      <a:pt x="921" y="24"/>
                      <a:pt x="922" y="23"/>
                    </a:cubicBezTo>
                    <a:cubicBezTo>
                      <a:pt x="922" y="23"/>
                      <a:pt x="923" y="21"/>
                      <a:pt x="923" y="21"/>
                    </a:cubicBezTo>
                    <a:cubicBezTo>
                      <a:pt x="924" y="21"/>
                      <a:pt x="925" y="22"/>
                      <a:pt x="926" y="23"/>
                    </a:cubicBezTo>
                    <a:cubicBezTo>
                      <a:pt x="926" y="23"/>
                      <a:pt x="927" y="24"/>
                      <a:pt x="928" y="24"/>
                    </a:cubicBezTo>
                    <a:cubicBezTo>
                      <a:pt x="928" y="24"/>
                      <a:pt x="929" y="22"/>
                      <a:pt x="930" y="22"/>
                    </a:cubicBezTo>
                    <a:cubicBezTo>
                      <a:pt x="930" y="22"/>
                      <a:pt x="931" y="24"/>
                      <a:pt x="932" y="24"/>
                    </a:cubicBezTo>
                    <a:cubicBezTo>
                      <a:pt x="932" y="24"/>
                      <a:pt x="934" y="22"/>
                      <a:pt x="933" y="22"/>
                    </a:cubicBezTo>
                    <a:cubicBezTo>
                      <a:pt x="933" y="21"/>
                      <a:pt x="931" y="20"/>
                      <a:pt x="931" y="20"/>
                    </a:cubicBezTo>
                    <a:cubicBezTo>
                      <a:pt x="931" y="19"/>
                      <a:pt x="933" y="18"/>
                      <a:pt x="933" y="18"/>
                    </a:cubicBezTo>
                    <a:cubicBezTo>
                      <a:pt x="933" y="17"/>
                      <a:pt x="934" y="16"/>
                      <a:pt x="935" y="15"/>
                    </a:cubicBezTo>
                    <a:cubicBezTo>
                      <a:pt x="935" y="15"/>
                      <a:pt x="936" y="17"/>
                      <a:pt x="937" y="17"/>
                    </a:cubicBezTo>
                    <a:cubicBezTo>
                      <a:pt x="937" y="17"/>
                      <a:pt x="938" y="15"/>
                      <a:pt x="939" y="15"/>
                    </a:cubicBezTo>
                    <a:cubicBezTo>
                      <a:pt x="939" y="15"/>
                      <a:pt x="940" y="16"/>
                      <a:pt x="941" y="17"/>
                    </a:cubicBezTo>
                    <a:cubicBezTo>
                      <a:pt x="941" y="16"/>
                      <a:pt x="943" y="14"/>
                      <a:pt x="943" y="14"/>
                    </a:cubicBezTo>
                    <a:cubicBezTo>
                      <a:pt x="943" y="15"/>
                      <a:pt x="945" y="16"/>
                      <a:pt x="945" y="16"/>
                    </a:cubicBezTo>
                    <a:cubicBezTo>
                      <a:pt x="945" y="16"/>
                      <a:pt x="943" y="18"/>
                      <a:pt x="943" y="18"/>
                    </a:cubicBezTo>
                    <a:cubicBezTo>
                      <a:pt x="943" y="19"/>
                      <a:pt x="942" y="20"/>
                      <a:pt x="941" y="21"/>
                    </a:cubicBezTo>
                    <a:cubicBezTo>
                      <a:pt x="941" y="21"/>
                      <a:pt x="939" y="19"/>
                      <a:pt x="939" y="19"/>
                    </a:cubicBezTo>
                    <a:cubicBezTo>
                      <a:pt x="939" y="19"/>
                      <a:pt x="938" y="21"/>
                      <a:pt x="937" y="21"/>
                    </a:cubicBezTo>
                    <a:cubicBezTo>
                      <a:pt x="937" y="22"/>
                      <a:pt x="936" y="23"/>
                      <a:pt x="936" y="23"/>
                    </a:cubicBezTo>
                    <a:cubicBezTo>
                      <a:pt x="936" y="23"/>
                      <a:pt x="937" y="25"/>
                      <a:pt x="938" y="25"/>
                    </a:cubicBezTo>
                    <a:cubicBezTo>
                      <a:pt x="938" y="25"/>
                      <a:pt x="939" y="23"/>
                      <a:pt x="940" y="23"/>
                    </a:cubicBezTo>
                    <a:cubicBezTo>
                      <a:pt x="940" y="22"/>
                      <a:pt x="941" y="21"/>
                      <a:pt x="941" y="21"/>
                    </a:cubicBezTo>
                    <a:cubicBezTo>
                      <a:pt x="942" y="20"/>
                      <a:pt x="943" y="22"/>
                      <a:pt x="944" y="22"/>
                    </a:cubicBezTo>
                    <a:cubicBezTo>
                      <a:pt x="944" y="22"/>
                      <a:pt x="945" y="20"/>
                      <a:pt x="945" y="20"/>
                    </a:cubicBezTo>
                    <a:cubicBezTo>
                      <a:pt x="946" y="20"/>
                      <a:pt x="947" y="22"/>
                      <a:pt x="948" y="22"/>
                    </a:cubicBezTo>
                    <a:cubicBezTo>
                      <a:pt x="948" y="22"/>
                      <a:pt x="949" y="20"/>
                      <a:pt x="949" y="19"/>
                    </a:cubicBezTo>
                    <a:cubicBezTo>
                      <a:pt x="950" y="19"/>
                      <a:pt x="951" y="21"/>
                      <a:pt x="951" y="21"/>
                    </a:cubicBezTo>
                    <a:cubicBezTo>
                      <a:pt x="952" y="21"/>
                      <a:pt x="953" y="19"/>
                      <a:pt x="953" y="19"/>
                    </a:cubicBezTo>
                    <a:cubicBezTo>
                      <a:pt x="954" y="19"/>
                      <a:pt x="955" y="21"/>
                      <a:pt x="955" y="21"/>
                    </a:cubicBezTo>
                    <a:cubicBezTo>
                      <a:pt x="956" y="21"/>
                      <a:pt x="957" y="18"/>
                      <a:pt x="957" y="18"/>
                    </a:cubicBezTo>
                    <a:cubicBezTo>
                      <a:pt x="957" y="18"/>
                      <a:pt x="959" y="20"/>
                      <a:pt x="959" y="20"/>
                    </a:cubicBezTo>
                    <a:cubicBezTo>
                      <a:pt x="960" y="20"/>
                      <a:pt x="961" y="18"/>
                      <a:pt x="961" y="18"/>
                    </a:cubicBezTo>
                    <a:cubicBezTo>
                      <a:pt x="962" y="17"/>
                      <a:pt x="962" y="16"/>
                      <a:pt x="963" y="16"/>
                    </a:cubicBezTo>
                    <a:cubicBezTo>
                      <a:pt x="963" y="15"/>
                      <a:pt x="965" y="14"/>
                      <a:pt x="964" y="13"/>
                    </a:cubicBezTo>
                    <a:cubicBezTo>
                      <a:pt x="964" y="13"/>
                      <a:pt x="962" y="12"/>
                      <a:pt x="962" y="12"/>
                    </a:cubicBezTo>
                    <a:cubicBezTo>
                      <a:pt x="963" y="11"/>
                      <a:pt x="964" y="10"/>
                      <a:pt x="964" y="9"/>
                    </a:cubicBezTo>
                    <a:cubicBezTo>
                      <a:pt x="965" y="9"/>
                      <a:pt x="965" y="11"/>
                      <a:pt x="966" y="11"/>
                    </a:cubicBezTo>
                    <a:cubicBezTo>
                      <a:pt x="966" y="12"/>
                      <a:pt x="968" y="12"/>
                      <a:pt x="968" y="13"/>
                    </a:cubicBezTo>
                    <a:cubicBezTo>
                      <a:pt x="968" y="13"/>
                      <a:pt x="967" y="15"/>
                      <a:pt x="967" y="15"/>
                    </a:cubicBezTo>
                    <a:cubicBezTo>
                      <a:pt x="966" y="16"/>
                      <a:pt x="965" y="17"/>
                      <a:pt x="965" y="17"/>
                    </a:cubicBezTo>
                    <a:cubicBezTo>
                      <a:pt x="965" y="18"/>
                      <a:pt x="964" y="19"/>
                      <a:pt x="963" y="20"/>
                    </a:cubicBezTo>
                    <a:cubicBezTo>
                      <a:pt x="963" y="20"/>
                      <a:pt x="962" y="21"/>
                      <a:pt x="962" y="22"/>
                    </a:cubicBezTo>
                    <a:cubicBezTo>
                      <a:pt x="962" y="22"/>
                      <a:pt x="964" y="23"/>
                      <a:pt x="964" y="24"/>
                    </a:cubicBezTo>
                    <a:cubicBezTo>
                      <a:pt x="964" y="24"/>
                      <a:pt x="962" y="25"/>
                      <a:pt x="962" y="26"/>
                    </a:cubicBezTo>
                    <a:cubicBezTo>
                      <a:pt x="962" y="26"/>
                      <a:pt x="964" y="27"/>
                      <a:pt x="964" y="27"/>
                    </a:cubicBezTo>
                    <a:cubicBezTo>
                      <a:pt x="965" y="26"/>
                      <a:pt x="967" y="24"/>
                      <a:pt x="968" y="23"/>
                    </a:cubicBezTo>
                    <a:cubicBezTo>
                      <a:pt x="968" y="22"/>
                      <a:pt x="969" y="22"/>
                      <a:pt x="969" y="21"/>
                    </a:cubicBezTo>
                    <a:cubicBezTo>
                      <a:pt x="971" y="19"/>
                      <a:pt x="972" y="18"/>
                      <a:pt x="973" y="16"/>
                    </a:cubicBezTo>
                    <a:cubicBezTo>
                      <a:pt x="974" y="17"/>
                      <a:pt x="976" y="19"/>
                      <a:pt x="977" y="20"/>
                    </a:cubicBezTo>
                    <a:cubicBezTo>
                      <a:pt x="977" y="20"/>
                      <a:pt x="976" y="21"/>
                      <a:pt x="976" y="22"/>
                    </a:cubicBezTo>
                    <a:cubicBezTo>
                      <a:pt x="976" y="22"/>
                      <a:pt x="978" y="23"/>
                      <a:pt x="978" y="24"/>
                    </a:cubicBezTo>
                    <a:cubicBezTo>
                      <a:pt x="978" y="24"/>
                      <a:pt x="976" y="26"/>
                      <a:pt x="976" y="26"/>
                    </a:cubicBezTo>
                    <a:cubicBezTo>
                      <a:pt x="976" y="26"/>
                      <a:pt x="974" y="24"/>
                      <a:pt x="974" y="24"/>
                    </a:cubicBezTo>
                    <a:cubicBezTo>
                      <a:pt x="974" y="24"/>
                      <a:pt x="972" y="26"/>
                      <a:pt x="972" y="26"/>
                    </a:cubicBezTo>
                    <a:cubicBezTo>
                      <a:pt x="972" y="27"/>
                      <a:pt x="971" y="28"/>
                      <a:pt x="971" y="29"/>
                    </a:cubicBezTo>
                    <a:cubicBezTo>
                      <a:pt x="972" y="30"/>
                      <a:pt x="973" y="31"/>
                      <a:pt x="975" y="32"/>
                    </a:cubicBezTo>
                    <a:cubicBezTo>
                      <a:pt x="976" y="33"/>
                      <a:pt x="976" y="33"/>
                      <a:pt x="977" y="34"/>
                    </a:cubicBezTo>
                    <a:cubicBezTo>
                      <a:pt x="978" y="32"/>
                      <a:pt x="979" y="31"/>
                      <a:pt x="981" y="29"/>
                    </a:cubicBezTo>
                    <a:cubicBezTo>
                      <a:pt x="981" y="29"/>
                      <a:pt x="982" y="28"/>
                      <a:pt x="982" y="27"/>
                    </a:cubicBezTo>
                    <a:cubicBezTo>
                      <a:pt x="983" y="27"/>
                      <a:pt x="984" y="25"/>
                      <a:pt x="984" y="25"/>
                    </a:cubicBezTo>
                    <a:cubicBezTo>
                      <a:pt x="984" y="25"/>
                      <a:pt x="982" y="23"/>
                      <a:pt x="982" y="23"/>
                    </a:cubicBezTo>
                    <a:cubicBezTo>
                      <a:pt x="982" y="23"/>
                      <a:pt x="983" y="21"/>
                      <a:pt x="983" y="21"/>
                    </a:cubicBezTo>
                    <a:cubicBezTo>
                      <a:pt x="984" y="21"/>
                      <a:pt x="985" y="23"/>
                      <a:pt x="986" y="23"/>
                    </a:cubicBezTo>
                    <a:cubicBezTo>
                      <a:pt x="986" y="22"/>
                      <a:pt x="987" y="21"/>
                      <a:pt x="987" y="20"/>
                    </a:cubicBezTo>
                    <a:cubicBezTo>
                      <a:pt x="989" y="19"/>
                      <a:pt x="990" y="17"/>
                      <a:pt x="991" y="16"/>
                    </a:cubicBezTo>
                    <a:cubicBezTo>
                      <a:pt x="991" y="15"/>
                      <a:pt x="992" y="14"/>
                      <a:pt x="993" y="14"/>
                    </a:cubicBezTo>
                    <a:cubicBezTo>
                      <a:pt x="993" y="13"/>
                      <a:pt x="994" y="12"/>
                      <a:pt x="994" y="11"/>
                    </a:cubicBezTo>
                    <a:cubicBezTo>
                      <a:pt x="994" y="12"/>
                      <a:pt x="996" y="12"/>
                      <a:pt x="996" y="13"/>
                    </a:cubicBezTo>
                    <a:cubicBezTo>
                      <a:pt x="997" y="14"/>
                      <a:pt x="995" y="15"/>
                      <a:pt x="995" y="15"/>
                    </a:cubicBezTo>
                    <a:cubicBezTo>
                      <a:pt x="994" y="16"/>
                      <a:pt x="994" y="17"/>
                      <a:pt x="993" y="18"/>
                    </a:cubicBezTo>
                    <a:cubicBezTo>
                      <a:pt x="993" y="18"/>
                      <a:pt x="992" y="19"/>
                      <a:pt x="991" y="20"/>
                    </a:cubicBezTo>
                    <a:cubicBezTo>
                      <a:pt x="991" y="21"/>
                      <a:pt x="990" y="21"/>
                      <a:pt x="990" y="22"/>
                    </a:cubicBezTo>
                    <a:cubicBezTo>
                      <a:pt x="989" y="23"/>
                      <a:pt x="988" y="24"/>
                      <a:pt x="988" y="24"/>
                    </a:cubicBezTo>
                    <a:cubicBezTo>
                      <a:pt x="988" y="25"/>
                      <a:pt x="990" y="26"/>
                      <a:pt x="990" y="26"/>
                    </a:cubicBezTo>
                    <a:cubicBezTo>
                      <a:pt x="990" y="26"/>
                      <a:pt x="988" y="28"/>
                      <a:pt x="988" y="28"/>
                    </a:cubicBezTo>
                    <a:cubicBezTo>
                      <a:pt x="989" y="28"/>
                      <a:pt x="990" y="30"/>
                      <a:pt x="991" y="30"/>
                    </a:cubicBezTo>
                    <a:cubicBezTo>
                      <a:pt x="991" y="30"/>
                      <a:pt x="992" y="28"/>
                      <a:pt x="992" y="28"/>
                    </a:cubicBezTo>
                    <a:cubicBezTo>
                      <a:pt x="993" y="28"/>
                      <a:pt x="994" y="29"/>
                      <a:pt x="995" y="29"/>
                    </a:cubicBezTo>
                    <a:cubicBezTo>
                      <a:pt x="995" y="30"/>
                      <a:pt x="996" y="31"/>
                      <a:pt x="997" y="31"/>
                    </a:cubicBezTo>
                    <a:cubicBezTo>
                      <a:pt x="997" y="30"/>
                      <a:pt x="998" y="30"/>
                      <a:pt x="999" y="29"/>
                    </a:cubicBezTo>
                    <a:cubicBezTo>
                      <a:pt x="999" y="29"/>
                      <a:pt x="1000" y="27"/>
                      <a:pt x="1000" y="27"/>
                    </a:cubicBezTo>
                    <a:cubicBezTo>
                      <a:pt x="1000" y="26"/>
                      <a:pt x="998" y="25"/>
                      <a:pt x="998" y="25"/>
                    </a:cubicBezTo>
                    <a:cubicBezTo>
                      <a:pt x="997" y="24"/>
                      <a:pt x="997" y="24"/>
                      <a:pt x="996" y="23"/>
                    </a:cubicBezTo>
                    <a:cubicBezTo>
                      <a:pt x="997" y="22"/>
                      <a:pt x="998" y="20"/>
                      <a:pt x="999" y="19"/>
                    </a:cubicBezTo>
                    <a:cubicBezTo>
                      <a:pt x="1000" y="18"/>
                      <a:pt x="1000" y="17"/>
                      <a:pt x="1001" y="17"/>
                    </a:cubicBezTo>
                    <a:cubicBezTo>
                      <a:pt x="1001" y="16"/>
                      <a:pt x="1002" y="14"/>
                      <a:pt x="1003" y="14"/>
                    </a:cubicBezTo>
                    <a:cubicBezTo>
                      <a:pt x="1003" y="14"/>
                      <a:pt x="1005" y="16"/>
                      <a:pt x="1005" y="16"/>
                    </a:cubicBezTo>
                    <a:cubicBezTo>
                      <a:pt x="1005" y="16"/>
                      <a:pt x="1003" y="18"/>
                      <a:pt x="1003" y="18"/>
                    </a:cubicBezTo>
                    <a:cubicBezTo>
                      <a:pt x="1003" y="19"/>
                      <a:pt x="1002" y="20"/>
                      <a:pt x="1001" y="20"/>
                    </a:cubicBezTo>
                    <a:cubicBezTo>
                      <a:pt x="1001" y="21"/>
                      <a:pt x="1000" y="22"/>
                      <a:pt x="1000" y="23"/>
                    </a:cubicBezTo>
                    <a:cubicBezTo>
                      <a:pt x="1000" y="23"/>
                      <a:pt x="1002" y="24"/>
                      <a:pt x="1002" y="24"/>
                    </a:cubicBezTo>
                    <a:cubicBezTo>
                      <a:pt x="1002" y="25"/>
                      <a:pt x="1000" y="26"/>
                      <a:pt x="1000" y="27"/>
                    </a:cubicBezTo>
                    <a:cubicBezTo>
                      <a:pt x="1001" y="27"/>
                      <a:pt x="1002" y="28"/>
                      <a:pt x="1003" y="28"/>
                    </a:cubicBezTo>
                    <a:cubicBezTo>
                      <a:pt x="1003" y="29"/>
                      <a:pt x="1005" y="30"/>
                      <a:pt x="1005" y="30"/>
                    </a:cubicBezTo>
                    <a:cubicBezTo>
                      <a:pt x="1005" y="31"/>
                      <a:pt x="1003" y="32"/>
                      <a:pt x="1003" y="32"/>
                    </a:cubicBezTo>
                    <a:cubicBezTo>
                      <a:pt x="1003" y="33"/>
                      <a:pt x="1005" y="33"/>
                      <a:pt x="1005" y="34"/>
                    </a:cubicBezTo>
                    <a:cubicBezTo>
                      <a:pt x="1005" y="35"/>
                      <a:pt x="1003" y="36"/>
                      <a:pt x="1004" y="36"/>
                    </a:cubicBezTo>
                    <a:cubicBezTo>
                      <a:pt x="1004" y="37"/>
                      <a:pt x="1006" y="37"/>
                      <a:pt x="1006" y="38"/>
                    </a:cubicBezTo>
                    <a:cubicBezTo>
                      <a:pt x="1006" y="37"/>
                      <a:pt x="1007" y="36"/>
                      <a:pt x="1008" y="36"/>
                    </a:cubicBezTo>
                    <a:cubicBezTo>
                      <a:pt x="1008" y="35"/>
                      <a:pt x="1009" y="34"/>
                      <a:pt x="1009" y="33"/>
                    </a:cubicBezTo>
                    <a:cubicBezTo>
                      <a:pt x="1009" y="33"/>
                      <a:pt x="1007" y="32"/>
                      <a:pt x="1007" y="32"/>
                    </a:cubicBezTo>
                    <a:cubicBezTo>
                      <a:pt x="1007" y="31"/>
                      <a:pt x="1005" y="31"/>
                      <a:pt x="1005" y="30"/>
                    </a:cubicBezTo>
                    <a:cubicBezTo>
                      <a:pt x="1005" y="30"/>
                      <a:pt x="1006" y="28"/>
                      <a:pt x="1006" y="28"/>
                    </a:cubicBezTo>
                    <a:cubicBezTo>
                      <a:pt x="1007" y="27"/>
                      <a:pt x="1008" y="26"/>
                      <a:pt x="1008" y="26"/>
                    </a:cubicBezTo>
                    <a:cubicBezTo>
                      <a:pt x="1009" y="26"/>
                      <a:pt x="1010" y="27"/>
                      <a:pt x="1010" y="27"/>
                    </a:cubicBezTo>
                    <a:cubicBezTo>
                      <a:pt x="1011" y="28"/>
                      <a:pt x="1012" y="29"/>
                      <a:pt x="1013" y="29"/>
                    </a:cubicBezTo>
                    <a:cubicBezTo>
                      <a:pt x="1013" y="29"/>
                      <a:pt x="1014" y="31"/>
                      <a:pt x="1015" y="31"/>
                    </a:cubicBezTo>
                    <a:cubicBezTo>
                      <a:pt x="1015" y="31"/>
                      <a:pt x="1016" y="29"/>
                      <a:pt x="1017" y="28"/>
                    </a:cubicBezTo>
                    <a:cubicBezTo>
                      <a:pt x="1017" y="28"/>
                      <a:pt x="1018" y="27"/>
                      <a:pt x="1018" y="26"/>
                    </a:cubicBezTo>
                    <a:cubicBezTo>
                      <a:pt x="1019" y="26"/>
                      <a:pt x="1020" y="28"/>
                      <a:pt x="1021" y="28"/>
                    </a:cubicBezTo>
                    <a:cubicBezTo>
                      <a:pt x="1021" y="28"/>
                      <a:pt x="1022" y="26"/>
                      <a:pt x="1022" y="26"/>
                    </a:cubicBezTo>
                    <a:cubicBezTo>
                      <a:pt x="1022" y="26"/>
                      <a:pt x="1024" y="23"/>
                      <a:pt x="1024" y="23"/>
                    </a:cubicBezTo>
                    <a:cubicBezTo>
                      <a:pt x="1024" y="24"/>
                      <a:pt x="1026" y="25"/>
                      <a:pt x="1026" y="25"/>
                    </a:cubicBezTo>
                    <a:cubicBezTo>
                      <a:pt x="1026" y="26"/>
                      <a:pt x="1024" y="27"/>
                      <a:pt x="1024" y="27"/>
                    </a:cubicBezTo>
                    <a:cubicBezTo>
                      <a:pt x="1025" y="28"/>
                      <a:pt x="1027" y="28"/>
                      <a:pt x="1027" y="29"/>
                    </a:cubicBezTo>
                    <a:cubicBezTo>
                      <a:pt x="1027" y="30"/>
                      <a:pt x="1025" y="31"/>
                      <a:pt x="1025" y="31"/>
                    </a:cubicBezTo>
                    <a:cubicBezTo>
                      <a:pt x="1025" y="32"/>
                      <a:pt x="1027" y="32"/>
                      <a:pt x="1027" y="33"/>
                    </a:cubicBezTo>
                    <a:cubicBezTo>
                      <a:pt x="1028" y="32"/>
                      <a:pt x="1028" y="32"/>
                      <a:pt x="1029" y="31"/>
                    </a:cubicBezTo>
                    <a:cubicBezTo>
                      <a:pt x="1029" y="31"/>
                      <a:pt x="1030" y="29"/>
                      <a:pt x="1031" y="29"/>
                    </a:cubicBezTo>
                    <a:cubicBezTo>
                      <a:pt x="1031" y="29"/>
                      <a:pt x="1033" y="30"/>
                      <a:pt x="1033" y="30"/>
                    </a:cubicBezTo>
                    <a:cubicBezTo>
                      <a:pt x="1033" y="30"/>
                      <a:pt x="1034" y="29"/>
                      <a:pt x="1035" y="28"/>
                    </a:cubicBezTo>
                    <a:cubicBezTo>
                      <a:pt x="1035" y="27"/>
                      <a:pt x="1036" y="27"/>
                      <a:pt x="1036" y="26"/>
                    </a:cubicBezTo>
                    <a:cubicBezTo>
                      <a:pt x="1037" y="25"/>
                      <a:pt x="1037" y="24"/>
                      <a:pt x="1038" y="24"/>
                    </a:cubicBezTo>
                    <a:cubicBezTo>
                      <a:pt x="1038" y="23"/>
                      <a:pt x="1039" y="21"/>
                      <a:pt x="1040" y="21"/>
                    </a:cubicBezTo>
                    <a:cubicBezTo>
                      <a:pt x="1040" y="21"/>
                      <a:pt x="1041" y="23"/>
                      <a:pt x="1042" y="23"/>
                    </a:cubicBezTo>
                    <a:cubicBezTo>
                      <a:pt x="1042" y="24"/>
                      <a:pt x="1044" y="24"/>
                      <a:pt x="1044" y="25"/>
                    </a:cubicBezTo>
                    <a:cubicBezTo>
                      <a:pt x="1044" y="25"/>
                      <a:pt x="1043" y="27"/>
                      <a:pt x="1042" y="27"/>
                    </a:cubicBezTo>
                    <a:cubicBezTo>
                      <a:pt x="1042" y="28"/>
                      <a:pt x="1041" y="28"/>
                      <a:pt x="1041" y="29"/>
                    </a:cubicBezTo>
                    <a:cubicBezTo>
                      <a:pt x="1040" y="29"/>
                      <a:pt x="1039" y="27"/>
                      <a:pt x="1038" y="28"/>
                    </a:cubicBezTo>
                    <a:cubicBezTo>
                      <a:pt x="1038" y="28"/>
                      <a:pt x="1037" y="29"/>
                      <a:pt x="1037" y="30"/>
                    </a:cubicBezTo>
                    <a:cubicBezTo>
                      <a:pt x="1036" y="30"/>
                      <a:pt x="1035" y="32"/>
                      <a:pt x="1035" y="32"/>
                    </a:cubicBezTo>
                    <a:cubicBezTo>
                      <a:pt x="1035" y="33"/>
                      <a:pt x="1037" y="33"/>
                      <a:pt x="1037" y="34"/>
                    </a:cubicBezTo>
                    <a:cubicBezTo>
                      <a:pt x="1037" y="34"/>
                      <a:pt x="1036" y="36"/>
                      <a:pt x="1036" y="36"/>
                    </a:cubicBezTo>
                    <a:cubicBezTo>
                      <a:pt x="1035" y="37"/>
                      <a:pt x="1034" y="37"/>
                      <a:pt x="1034" y="38"/>
                    </a:cubicBezTo>
                    <a:cubicBezTo>
                      <a:pt x="1035" y="38"/>
                      <a:pt x="1035" y="40"/>
                      <a:pt x="1036" y="40"/>
                    </a:cubicBezTo>
                    <a:cubicBezTo>
                      <a:pt x="1036" y="40"/>
                      <a:pt x="1038" y="38"/>
                      <a:pt x="1038" y="38"/>
                    </a:cubicBezTo>
                    <a:cubicBezTo>
                      <a:pt x="1038" y="37"/>
                      <a:pt x="1039" y="35"/>
                      <a:pt x="1040" y="35"/>
                    </a:cubicBezTo>
                    <a:cubicBezTo>
                      <a:pt x="1040" y="35"/>
                      <a:pt x="1041" y="37"/>
                      <a:pt x="1042" y="37"/>
                    </a:cubicBezTo>
                    <a:cubicBezTo>
                      <a:pt x="1042" y="38"/>
                      <a:pt x="1043" y="39"/>
                      <a:pt x="1044" y="39"/>
                    </a:cubicBezTo>
                    <a:cubicBezTo>
                      <a:pt x="1044" y="39"/>
                      <a:pt x="1046" y="41"/>
                      <a:pt x="1046" y="41"/>
                    </a:cubicBezTo>
                    <a:cubicBezTo>
                      <a:pt x="1047" y="40"/>
                      <a:pt x="1048" y="39"/>
                      <a:pt x="1048" y="38"/>
                    </a:cubicBezTo>
                    <a:cubicBezTo>
                      <a:pt x="1049" y="38"/>
                      <a:pt x="1049" y="37"/>
                      <a:pt x="1050" y="36"/>
                    </a:cubicBezTo>
                    <a:cubicBezTo>
                      <a:pt x="1051" y="37"/>
                      <a:pt x="1053" y="38"/>
                      <a:pt x="1054" y="39"/>
                    </a:cubicBezTo>
                    <a:cubicBezTo>
                      <a:pt x="1053" y="41"/>
                      <a:pt x="1052" y="42"/>
                      <a:pt x="1051" y="44"/>
                    </a:cubicBezTo>
                    <a:cubicBezTo>
                      <a:pt x="1050" y="44"/>
                      <a:pt x="1050" y="46"/>
                      <a:pt x="1049" y="46"/>
                    </a:cubicBezTo>
                    <a:cubicBezTo>
                      <a:pt x="1048" y="46"/>
                      <a:pt x="1047" y="44"/>
                      <a:pt x="1047" y="44"/>
                    </a:cubicBezTo>
                    <a:cubicBezTo>
                      <a:pt x="1046" y="45"/>
                      <a:pt x="1046" y="47"/>
                      <a:pt x="1045" y="47"/>
                    </a:cubicBezTo>
                    <a:cubicBezTo>
                      <a:pt x="1044" y="47"/>
                      <a:pt x="1043" y="45"/>
                      <a:pt x="1043" y="45"/>
                    </a:cubicBezTo>
                    <a:cubicBezTo>
                      <a:pt x="1042" y="45"/>
                      <a:pt x="1042" y="47"/>
                      <a:pt x="1041" y="47"/>
                    </a:cubicBezTo>
                    <a:cubicBezTo>
                      <a:pt x="1041" y="48"/>
                      <a:pt x="1043" y="48"/>
                      <a:pt x="1043" y="49"/>
                    </a:cubicBezTo>
                    <a:cubicBezTo>
                      <a:pt x="1043" y="49"/>
                      <a:pt x="1041" y="51"/>
                      <a:pt x="1042" y="51"/>
                    </a:cubicBezTo>
                    <a:cubicBezTo>
                      <a:pt x="1042" y="51"/>
                      <a:pt x="1044" y="53"/>
                      <a:pt x="1044" y="53"/>
                    </a:cubicBezTo>
                    <a:cubicBezTo>
                      <a:pt x="1044" y="53"/>
                      <a:pt x="1045" y="51"/>
                      <a:pt x="1046" y="51"/>
                    </a:cubicBezTo>
                    <a:cubicBezTo>
                      <a:pt x="1046" y="51"/>
                      <a:pt x="1047" y="52"/>
                      <a:pt x="1048" y="52"/>
                    </a:cubicBezTo>
                    <a:cubicBezTo>
                      <a:pt x="1048" y="52"/>
                      <a:pt x="1049" y="50"/>
                      <a:pt x="1050" y="50"/>
                    </a:cubicBezTo>
                    <a:cubicBezTo>
                      <a:pt x="1050" y="50"/>
                      <a:pt x="1051" y="52"/>
                      <a:pt x="1052" y="52"/>
                    </a:cubicBezTo>
                    <a:cubicBezTo>
                      <a:pt x="1052" y="52"/>
                      <a:pt x="1053" y="50"/>
                      <a:pt x="1053" y="50"/>
                    </a:cubicBezTo>
                    <a:cubicBezTo>
                      <a:pt x="1054" y="49"/>
                      <a:pt x="1055" y="48"/>
                      <a:pt x="1055" y="47"/>
                    </a:cubicBezTo>
                    <a:cubicBezTo>
                      <a:pt x="1056" y="47"/>
                      <a:pt x="1057" y="46"/>
                      <a:pt x="1057" y="45"/>
                    </a:cubicBezTo>
                    <a:cubicBezTo>
                      <a:pt x="1057" y="45"/>
                      <a:pt x="1055" y="44"/>
                      <a:pt x="1055" y="43"/>
                    </a:cubicBezTo>
                    <a:cubicBezTo>
                      <a:pt x="1055" y="43"/>
                      <a:pt x="1056" y="42"/>
                      <a:pt x="1056" y="41"/>
                    </a:cubicBezTo>
                    <a:cubicBezTo>
                      <a:pt x="1056" y="41"/>
                      <a:pt x="1054" y="40"/>
                      <a:pt x="1054" y="39"/>
                    </a:cubicBezTo>
                    <a:cubicBezTo>
                      <a:pt x="1054" y="39"/>
                      <a:pt x="1056" y="38"/>
                      <a:pt x="1056" y="37"/>
                    </a:cubicBezTo>
                    <a:cubicBezTo>
                      <a:pt x="1056" y="36"/>
                      <a:pt x="1057" y="36"/>
                      <a:pt x="1058" y="35"/>
                    </a:cubicBezTo>
                    <a:cubicBezTo>
                      <a:pt x="1058" y="35"/>
                      <a:pt x="1060" y="37"/>
                      <a:pt x="1060" y="37"/>
                    </a:cubicBezTo>
                    <a:cubicBezTo>
                      <a:pt x="1060" y="37"/>
                      <a:pt x="1062" y="38"/>
                      <a:pt x="1062" y="38"/>
                    </a:cubicBezTo>
                    <a:cubicBezTo>
                      <a:pt x="1062" y="38"/>
                      <a:pt x="1064" y="36"/>
                      <a:pt x="1064" y="36"/>
                    </a:cubicBezTo>
                    <a:cubicBezTo>
                      <a:pt x="1064" y="36"/>
                      <a:pt x="1061" y="35"/>
                      <a:pt x="1061" y="34"/>
                    </a:cubicBezTo>
                    <a:cubicBezTo>
                      <a:pt x="1061" y="34"/>
                      <a:pt x="1063" y="33"/>
                      <a:pt x="1063" y="32"/>
                    </a:cubicBezTo>
                    <a:cubicBezTo>
                      <a:pt x="1064" y="31"/>
                      <a:pt x="1065" y="29"/>
                      <a:pt x="1067" y="28"/>
                    </a:cubicBezTo>
                    <a:cubicBezTo>
                      <a:pt x="1067" y="28"/>
                      <a:pt x="1069" y="29"/>
                      <a:pt x="1069" y="29"/>
                    </a:cubicBezTo>
                    <a:cubicBezTo>
                      <a:pt x="1069" y="30"/>
                      <a:pt x="1067" y="31"/>
                      <a:pt x="1067" y="32"/>
                    </a:cubicBezTo>
                    <a:cubicBezTo>
                      <a:pt x="1067" y="32"/>
                      <a:pt x="1069" y="33"/>
                      <a:pt x="1069" y="33"/>
                    </a:cubicBezTo>
                    <a:cubicBezTo>
                      <a:pt x="1069" y="34"/>
                      <a:pt x="1068" y="35"/>
                      <a:pt x="1068" y="36"/>
                    </a:cubicBezTo>
                    <a:cubicBezTo>
                      <a:pt x="1067" y="36"/>
                      <a:pt x="1066" y="37"/>
                      <a:pt x="1066" y="38"/>
                    </a:cubicBezTo>
                    <a:cubicBezTo>
                      <a:pt x="1065" y="39"/>
                      <a:pt x="1065" y="40"/>
                      <a:pt x="1064" y="40"/>
                    </a:cubicBezTo>
                    <a:cubicBezTo>
                      <a:pt x="1064" y="40"/>
                      <a:pt x="1063" y="42"/>
                      <a:pt x="1063" y="42"/>
                    </a:cubicBezTo>
                    <a:cubicBezTo>
                      <a:pt x="1062" y="42"/>
                      <a:pt x="1060" y="41"/>
                      <a:pt x="1060" y="41"/>
                    </a:cubicBezTo>
                    <a:cubicBezTo>
                      <a:pt x="1060" y="41"/>
                      <a:pt x="1058" y="42"/>
                      <a:pt x="1059" y="43"/>
                    </a:cubicBezTo>
                    <a:cubicBezTo>
                      <a:pt x="1059" y="43"/>
                      <a:pt x="1060" y="44"/>
                      <a:pt x="1061" y="45"/>
                    </a:cubicBezTo>
                    <a:cubicBezTo>
                      <a:pt x="1061" y="45"/>
                      <a:pt x="1063" y="46"/>
                      <a:pt x="1063" y="46"/>
                    </a:cubicBezTo>
                    <a:cubicBezTo>
                      <a:pt x="1063" y="47"/>
                      <a:pt x="1062" y="48"/>
                      <a:pt x="1061" y="49"/>
                    </a:cubicBezTo>
                    <a:cubicBezTo>
                      <a:pt x="1061" y="49"/>
                      <a:pt x="1060" y="50"/>
                      <a:pt x="1060" y="51"/>
                    </a:cubicBezTo>
                    <a:cubicBezTo>
                      <a:pt x="1059" y="51"/>
                      <a:pt x="1058" y="53"/>
                      <a:pt x="1058" y="53"/>
                    </a:cubicBezTo>
                    <a:cubicBezTo>
                      <a:pt x="1058" y="54"/>
                      <a:pt x="1056" y="55"/>
                      <a:pt x="1056" y="55"/>
                    </a:cubicBezTo>
                    <a:cubicBezTo>
                      <a:pt x="1056" y="55"/>
                      <a:pt x="1058" y="57"/>
                      <a:pt x="1058" y="57"/>
                    </a:cubicBezTo>
                    <a:cubicBezTo>
                      <a:pt x="1059" y="57"/>
                      <a:pt x="1060" y="55"/>
                      <a:pt x="1060" y="55"/>
                    </a:cubicBezTo>
                    <a:cubicBezTo>
                      <a:pt x="1061" y="55"/>
                      <a:pt x="1062" y="56"/>
                      <a:pt x="1062" y="56"/>
                    </a:cubicBezTo>
                    <a:cubicBezTo>
                      <a:pt x="1063" y="57"/>
                      <a:pt x="1065" y="58"/>
                      <a:pt x="1065" y="58"/>
                    </a:cubicBezTo>
                    <a:cubicBezTo>
                      <a:pt x="1065" y="59"/>
                      <a:pt x="1063" y="60"/>
                      <a:pt x="1063" y="60"/>
                    </a:cubicBezTo>
                    <a:cubicBezTo>
                      <a:pt x="1062" y="62"/>
                      <a:pt x="1061" y="63"/>
                      <a:pt x="1060" y="65"/>
                    </a:cubicBezTo>
                    <a:cubicBezTo>
                      <a:pt x="1058" y="64"/>
                      <a:pt x="1057" y="63"/>
                      <a:pt x="1055" y="61"/>
                    </a:cubicBezTo>
                    <a:cubicBezTo>
                      <a:pt x="1055" y="61"/>
                      <a:pt x="1057" y="60"/>
                      <a:pt x="1057" y="59"/>
                    </a:cubicBezTo>
                    <a:cubicBezTo>
                      <a:pt x="1057" y="59"/>
                      <a:pt x="1054" y="58"/>
                      <a:pt x="1055" y="57"/>
                    </a:cubicBezTo>
                    <a:cubicBezTo>
                      <a:pt x="1055" y="57"/>
                      <a:pt x="1056" y="56"/>
                      <a:pt x="1056" y="55"/>
                    </a:cubicBezTo>
                    <a:cubicBezTo>
                      <a:pt x="1056" y="55"/>
                      <a:pt x="1055" y="54"/>
                      <a:pt x="1054" y="53"/>
                    </a:cubicBezTo>
                    <a:cubicBezTo>
                      <a:pt x="1053" y="53"/>
                      <a:pt x="1052" y="52"/>
                      <a:pt x="1052" y="52"/>
                    </a:cubicBezTo>
                    <a:cubicBezTo>
                      <a:pt x="1051" y="53"/>
                      <a:pt x="1049" y="55"/>
                      <a:pt x="1048" y="56"/>
                    </a:cubicBezTo>
                    <a:cubicBezTo>
                      <a:pt x="1049" y="57"/>
                      <a:pt x="1050" y="57"/>
                      <a:pt x="1051" y="58"/>
                    </a:cubicBezTo>
                    <a:cubicBezTo>
                      <a:pt x="1051" y="58"/>
                      <a:pt x="1053" y="59"/>
                      <a:pt x="1053" y="60"/>
                    </a:cubicBezTo>
                    <a:cubicBezTo>
                      <a:pt x="1053" y="60"/>
                      <a:pt x="1051" y="62"/>
                      <a:pt x="1051" y="62"/>
                    </a:cubicBezTo>
                    <a:cubicBezTo>
                      <a:pt x="1051" y="62"/>
                      <a:pt x="1049" y="64"/>
                      <a:pt x="1049" y="64"/>
                    </a:cubicBezTo>
                    <a:cubicBezTo>
                      <a:pt x="1049" y="64"/>
                      <a:pt x="1051" y="66"/>
                      <a:pt x="1052" y="66"/>
                    </a:cubicBezTo>
                    <a:cubicBezTo>
                      <a:pt x="1052" y="66"/>
                      <a:pt x="1054" y="67"/>
                      <a:pt x="1054" y="68"/>
                    </a:cubicBezTo>
                    <a:cubicBezTo>
                      <a:pt x="1054" y="68"/>
                      <a:pt x="1052" y="70"/>
                      <a:pt x="1052" y="70"/>
                    </a:cubicBezTo>
                    <a:cubicBezTo>
                      <a:pt x="1052" y="70"/>
                      <a:pt x="1050" y="68"/>
                      <a:pt x="1050" y="68"/>
                    </a:cubicBezTo>
                    <a:cubicBezTo>
                      <a:pt x="1049" y="68"/>
                      <a:pt x="1049" y="70"/>
                      <a:pt x="1048" y="70"/>
                    </a:cubicBezTo>
                    <a:cubicBezTo>
                      <a:pt x="1048" y="71"/>
                      <a:pt x="1047" y="72"/>
                      <a:pt x="1047" y="73"/>
                    </a:cubicBezTo>
                    <a:cubicBezTo>
                      <a:pt x="1047" y="73"/>
                      <a:pt x="1048" y="74"/>
                      <a:pt x="1049" y="74"/>
                    </a:cubicBezTo>
                    <a:cubicBezTo>
                      <a:pt x="1049" y="74"/>
                      <a:pt x="1047" y="76"/>
                      <a:pt x="1047" y="76"/>
                    </a:cubicBezTo>
                    <a:cubicBezTo>
                      <a:pt x="1047" y="76"/>
                      <a:pt x="1045" y="75"/>
                      <a:pt x="1045" y="75"/>
                    </a:cubicBezTo>
                    <a:cubicBezTo>
                      <a:pt x="1045" y="74"/>
                      <a:pt x="1047" y="73"/>
                      <a:pt x="1047" y="73"/>
                    </a:cubicBezTo>
                    <a:cubicBezTo>
                      <a:pt x="1046" y="72"/>
                      <a:pt x="1044" y="71"/>
                      <a:pt x="1044" y="71"/>
                    </a:cubicBezTo>
                    <a:cubicBezTo>
                      <a:pt x="1044" y="70"/>
                      <a:pt x="1046" y="69"/>
                      <a:pt x="1046" y="69"/>
                    </a:cubicBezTo>
                    <a:cubicBezTo>
                      <a:pt x="1046" y="68"/>
                      <a:pt x="1044" y="68"/>
                      <a:pt x="1044" y="67"/>
                    </a:cubicBezTo>
                    <a:cubicBezTo>
                      <a:pt x="1044" y="66"/>
                      <a:pt x="1046" y="65"/>
                      <a:pt x="1045" y="65"/>
                    </a:cubicBezTo>
                    <a:cubicBezTo>
                      <a:pt x="1045" y="64"/>
                      <a:pt x="1043" y="64"/>
                      <a:pt x="1043" y="63"/>
                    </a:cubicBezTo>
                    <a:cubicBezTo>
                      <a:pt x="1043" y="62"/>
                      <a:pt x="1045" y="61"/>
                      <a:pt x="1045" y="61"/>
                    </a:cubicBezTo>
                    <a:cubicBezTo>
                      <a:pt x="1045" y="60"/>
                      <a:pt x="1043" y="60"/>
                      <a:pt x="1043" y="59"/>
                    </a:cubicBezTo>
                    <a:cubicBezTo>
                      <a:pt x="1042" y="61"/>
                      <a:pt x="1040" y="62"/>
                      <a:pt x="1039" y="63"/>
                    </a:cubicBezTo>
                    <a:cubicBezTo>
                      <a:pt x="1039" y="64"/>
                      <a:pt x="1038" y="65"/>
                      <a:pt x="1038" y="66"/>
                    </a:cubicBezTo>
                    <a:cubicBezTo>
                      <a:pt x="1037" y="66"/>
                      <a:pt x="1036" y="68"/>
                      <a:pt x="1036" y="68"/>
                    </a:cubicBezTo>
                    <a:cubicBezTo>
                      <a:pt x="1036" y="68"/>
                      <a:pt x="1034" y="66"/>
                      <a:pt x="1034" y="66"/>
                    </a:cubicBezTo>
                    <a:cubicBezTo>
                      <a:pt x="1033" y="67"/>
                      <a:pt x="1032" y="68"/>
                      <a:pt x="1032" y="68"/>
                    </a:cubicBezTo>
                    <a:cubicBezTo>
                      <a:pt x="1032" y="69"/>
                      <a:pt x="1034" y="70"/>
                      <a:pt x="1034" y="70"/>
                    </a:cubicBezTo>
                    <a:cubicBezTo>
                      <a:pt x="1034" y="71"/>
                      <a:pt x="1033" y="72"/>
                      <a:pt x="1032" y="72"/>
                    </a:cubicBezTo>
                    <a:cubicBezTo>
                      <a:pt x="1032" y="73"/>
                      <a:pt x="1031" y="74"/>
                      <a:pt x="1031" y="75"/>
                    </a:cubicBezTo>
                    <a:cubicBezTo>
                      <a:pt x="1030" y="75"/>
                      <a:pt x="1030" y="76"/>
                      <a:pt x="1029" y="77"/>
                    </a:cubicBezTo>
                    <a:cubicBezTo>
                      <a:pt x="1028" y="76"/>
                      <a:pt x="1026" y="75"/>
                      <a:pt x="1025" y="73"/>
                    </a:cubicBezTo>
                    <a:cubicBezTo>
                      <a:pt x="1025" y="73"/>
                      <a:pt x="1026" y="72"/>
                      <a:pt x="1026" y="71"/>
                    </a:cubicBezTo>
                    <a:cubicBezTo>
                      <a:pt x="1027" y="71"/>
                      <a:pt x="1028" y="69"/>
                      <a:pt x="1028" y="69"/>
                    </a:cubicBezTo>
                    <a:cubicBezTo>
                      <a:pt x="1028" y="69"/>
                      <a:pt x="1026" y="68"/>
                      <a:pt x="1026" y="67"/>
                    </a:cubicBezTo>
                    <a:cubicBezTo>
                      <a:pt x="1025" y="67"/>
                      <a:pt x="1024" y="66"/>
                      <a:pt x="1024" y="66"/>
                    </a:cubicBezTo>
                    <a:cubicBezTo>
                      <a:pt x="1023" y="66"/>
                      <a:pt x="1022" y="68"/>
                      <a:pt x="1022" y="68"/>
                    </a:cubicBezTo>
                    <a:cubicBezTo>
                      <a:pt x="1022" y="68"/>
                      <a:pt x="1020" y="70"/>
                      <a:pt x="1020" y="70"/>
                    </a:cubicBezTo>
                    <a:cubicBezTo>
                      <a:pt x="1020" y="70"/>
                      <a:pt x="1018" y="69"/>
                      <a:pt x="1018" y="68"/>
                    </a:cubicBezTo>
                    <a:cubicBezTo>
                      <a:pt x="1018" y="68"/>
                      <a:pt x="1016" y="67"/>
                      <a:pt x="1016" y="67"/>
                    </a:cubicBezTo>
                    <a:cubicBezTo>
                      <a:pt x="1016" y="66"/>
                      <a:pt x="1018" y="65"/>
                      <a:pt x="1017" y="64"/>
                    </a:cubicBezTo>
                    <a:cubicBezTo>
                      <a:pt x="1017" y="64"/>
                      <a:pt x="1016" y="63"/>
                      <a:pt x="1015" y="63"/>
                    </a:cubicBezTo>
                    <a:cubicBezTo>
                      <a:pt x="1014" y="62"/>
                      <a:pt x="1014" y="62"/>
                      <a:pt x="1013" y="61"/>
                    </a:cubicBezTo>
                    <a:cubicBezTo>
                      <a:pt x="1013" y="62"/>
                      <a:pt x="1011" y="63"/>
                      <a:pt x="1011" y="63"/>
                    </a:cubicBezTo>
                    <a:cubicBezTo>
                      <a:pt x="1011" y="64"/>
                      <a:pt x="1013" y="65"/>
                      <a:pt x="1013" y="65"/>
                    </a:cubicBezTo>
                    <a:cubicBezTo>
                      <a:pt x="1014" y="65"/>
                      <a:pt x="1016" y="66"/>
                      <a:pt x="1016" y="67"/>
                    </a:cubicBezTo>
                    <a:cubicBezTo>
                      <a:pt x="1016" y="67"/>
                      <a:pt x="1014" y="68"/>
                      <a:pt x="1014" y="69"/>
                    </a:cubicBezTo>
                    <a:cubicBezTo>
                      <a:pt x="1014" y="69"/>
                      <a:pt x="1013" y="71"/>
                      <a:pt x="1012" y="71"/>
                    </a:cubicBezTo>
                    <a:cubicBezTo>
                      <a:pt x="1012" y="71"/>
                      <a:pt x="1010" y="69"/>
                      <a:pt x="1010" y="69"/>
                    </a:cubicBezTo>
                    <a:cubicBezTo>
                      <a:pt x="1009" y="70"/>
                      <a:pt x="1009" y="71"/>
                      <a:pt x="1008" y="72"/>
                    </a:cubicBezTo>
                    <a:cubicBezTo>
                      <a:pt x="1009" y="72"/>
                      <a:pt x="1010" y="73"/>
                      <a:pt x="1011" y="73"/>
                    </a:cubicBezTo>
                    <a:cubicBezTo>
                      <a:pt x="1010" y="73"/>
                      <a:pt x="1009" y="76"/>
                      <a:pt x="1009" y="76"/>
                    </a:cubicBezTo>
                    <a:cubicBezTo>
                      <a:pt x="1008" y="76"/>
                      <a:pt x="1007" y="74"/>
                      <a:pt x="1007" y="74"/>
                    </a:cubicBezTo>
                    <a:cubicBezTo>
                      <a:pt x="1006" y="74"/>
                      <a:pt x="1004" y="72"/>
                      <a:pt x="1004" y="72"/>
                    </a:cubicBezTo>
                    <a:cubicBezTo>
                      <a:pt x="1004" y="72"/>
                      <a:pt x="1006" y="70"/>
                      <a:pt x="1006" y="70"/>
                    </a:cubicBezTo>
                    <a:cubicBezTo>
                      <a:pt x="1006" y="70"/>
                      <a:pt x="1008" y="68"/>
                      <a:pt x="1008" y="68"/>
                    </a:cubicBezTo>
                    <a:cubicBezTo>
                      <a:pt x="1008" y="67"/>
                      <a:pt x="1006" y="67"/>
                      <a:pt x="1006" y="66"/>
                    </a:cubicBezTo>
                    <a:cubicBezTo>
                      <a:pt x="1005" y="65"/>
                      <a:pt x="1007" y="64"/>
                      <a:pt x="1007" y="64"/>
                    </a:cubicBezTo>
                    <a:cubicBezTo>
                      <a:pt x="1007" y="63"/>
                      <a:pt x="1009" y="62"/>
                      <a:pt x="1009" y="62"/>
                    </a:cubicBezTo>
                    <a:cubicBezTo>
                      <a:pt x="1009" y="61"/>
                      <a:pt x="1007" y="60"/>
                      <a:pt x="1007" y="60"/>
                    </a:cubicBezTo>
                    <a:cubicBezTo>
                      <a:pt x="1007" y="59"/>
                      <a:pt x="1005" y="59"/>
                      <a:pt x="1005" y="58"/>
                    </a:cubicBezTo>
                    <a:cubicBezTo>
                      <a:pt x="1003" y="60"/>
                      <a:pt x="1002" y="61"/>
                      <a:pt x="1001" y="63"/>
                    </a:cubicBezTo>
                    <a:cubicBezTo>
                      <a:pt x="1001" y="63"/>
                      <a:pt x="1000" y="64"/>
                      <a:pt x="999" y="65"/>
                    </a:cubicBezTo>
                    <a:cubicBezTo>
                      <a:pt x="999" y="65"/>
                      <a:pt x="998" y="67"/>
                      <a:pt x="998" y="67"/>
                    </a:cubicBezTo>
                    <a:cubicBezTo>
                      <a:pt x="998" y="68"/>
                      <a:pt x="1000" y="68"/>
                      <a:pt x="1000" y="69"/>
                    </a:cubicBezTo>
                    <a:cubicBezTo>
                      <a:pt x="1000" y="70"/>
                      <a:pt x="998" y="70"/>
                      <a:pt x="998" y="71"/>
                    </a:cubicBezTo>
                    <a:cubicBezTo>
                      <a:pt x="997" y="70"/>
                      <a:pt x="997" y="70"/>
                      <a:pt x="996" y="69"/>
                    </a:cubicBezTo>
                    <a:cubicBezTo>
                      <a:pt x="996" y="69"/>
                      <a:pt x="994" y="68"/>
                      <a:pt x="994" y="68"/>
                    </a:cubicBezTo>
                    <a:cubicBezTo>
                      <a:pt x="994" y="67"/>
                      <a:pt x="996" y="66"/>
                      <a:pt x="995" y="65"/>
                    </a:cubicBezTo>
                    <a:cubicBezTo>
                      <a:pt x="995" y="65"/>
                      <a:pt x="994" y="64"/>
                      <a:pt x="993" y="64"/>
                    </a:cubicBezTo>
                    <a:cubicBezTo>
                      <a:pt x="993" y="63"/>
                      <a:pt x="991" y="62"/>
                      <a:pt x="991" y="62"/>
                    </a:cubicBezTo>
                    <a:cubicBezTo>
                      <a:pt x="991" y="61"/>
                      <a:pt x="993" y="60"/>
                      <a:pt x="993" y="60"/>
                    </a:cubicBezTo>
                    <a:cubicBezTo>
                      <a:pt x="993" y="59"/>
                      <a:pt x="991" y="59"/>
                      <a:pt x="990" y="58"/>
                    </a:cubicBezTo>
                    <a:cubicBezTo>
                      <a:pt x="990" y="57"/>
                      <a:pt x="992" y="56"/>
                      <a:pt x="992" y="56"/>
                    </a:cubicBezTo>
                    <a:cubicBezTo>
                      <a:pt x="992" y="55"/>
                      <a:pt x="990" y="55"/>
                      <a:pt x="990" y="54"/>
                    </a:cubicBezTo>
                    <a:cubicBezTo>
                      <a:pt x="990" y="55"/>
                      <a:pt x="988" y="56"/>
                      <a:pt x="988" y="56"/>
                    </a:cubicBezTo>
                    <a:cubicBezTo>
                      <a:pt x="988" y="57"/>
                      <a:pt x="991" y="58"/>
                      <a:pt x="990" y="58"/>
                    </a:cubicBezTo>
                    <a:cubicBezTo>
                      <a:pt x="990" y="59"/>
                      <a:pt x="989" y="60"/>
                      <a:pt x="989" y="60"/>
                    </a:cubicBezTo>
                    <a:cubicBezTo>
                      <a:pt x="988" y="61"/>
                      <a:pt x="987" y="62"/>
                      <a:pt x="987" y="62"/>
                    </a:cubicBezTo>
                    <a:cubicBezTo>
                      <a:pt x="987" y="63"/>
                      <a:pt x="985" y="64"/>
                      <a:pt x="985" y="65"/>
                    </a:cubicBezTo>
                    <a:cubicBezTo>
                      <a:pt x="985" y="65"/>
                      <a:pt x="988" y="66"/>
                      <a:pt x="988" y="66"/>
                    </a:cubicBezTo>
                    <a:cubicBezTo>
                      <a:pt x="987" y="67"/>
                      <a:pt x="986" y="68"/>
                      <a:pt x="986" y="69"/>
                    </a:cubicBezTo>
                    <a:cubicBezTo>
                      <a:pt x="985" y="69"/>
                      <a:pt x="985" y="70"/>
                      <a:pt x="984" y="71"/>
                    </a:cubicBezTo>
                    <a:cubicBezTo>
                      <a:pt x="984" y="71"/>
                      <a:pt x="982" y="69"/>
                      <a:pt x="982" y="69"/>
                    </a:cubicBezTo>
                    <a:cubicBezTo>
                      <a:pt x="981" y="69"/>
                      <a:pt x="981" y="71"/>
                      <a:pt x="980" y="71"/>
                    </a:cubicBezTo>
                    <a:cubicBezTo>
                      <a:pt x="979" y="71"/>
                      <a:pt x="979" y="70"/>
                      <a:pt x="978" y="70"/>
                    </a:cubicBezTo>
                    <a:cubicBezTo>
                      <a:pt x="977" y="70"/>
                      <a:pt x="977" y="71"/>
                      <a:pt x="976" y="72"/>
                    </a:cubicBezTo>
                    <a:cubicBezTo>
                      <a:pt x="976" y="72"/>
                      <a:pt x="974" y="70"/>
                      <a:pt x="974" y="70"/>
                    </a:cubicBezTo>
                    <a:cubicBezTo>
                      <a:pt x="974" y="70"/>
                      <a:pt x="976" y="68"/>
                      <a:pt x="976" y="68"/>
                    </a:cubicBezTo>
                    <a:cubicBezTo>
                      <a:pt x="976" y="68"/>
                      <a:pt x="977" y="66"/>
                      <a:pt x="977" y="66"/>
                    </a:cubicBezTo>
                    <a:cubicBezTo>
                      <a:pt x="978" y="66"/>
                      <a:pt x="980" y="68"/>
                      <a:pt x="980" y="67"/>
                    </a:cubicBezTo>
                    <a:cubicBezTo>
                      <a:pt x="980" y="67"/>
                      <a:pt x="981" y="66"/>
                      <a:pt x="981" y="65"/>
                    </a:cubicBezTo>
                    <a:cubicBezTo>
                      <a:pt x="982" y="64"/>
                      <a:pt x="983" y="64"/>
                      <a:pt x="983" y="63"/>
                    </a:cubicBezTo>
                    <a:cubicBezTo>
                      <a:pt x="983" y="63"/>
                      <a:pt x="985" y="61"/>
                      <a:pt x="985" y="61"/>
                    </a:cubicBezTo>
                    <a:cubicBezTo>
                      <a:pt x="985" y="61"/>
                      <a:pt x="983" y="59"/>
                      <a:pt x="983" y="59"/>
                    </a:cubicBezTo>
                    <a:cubicBezTo>
                      <a:pt x="982" y="59"/>
                      <a:pt x="981" y="61"/>
                      <a:pt x="981" y="61"/>
                    </a:cubicBezTo>
                    <a:cubicBezTo>
                      <a:pt x="980" y="61"/>
                      <a:pt x="979" y="60"/>
                      <a:pt x="979" y="60"/>
                    </a:cubicBezTo>
                    <a:cubicBezTo>
                      <a:pt x="978" y="59"/>
                      <a:pt x="977" y="58"/>
                      <a:pt x="976" y="58"/>
                    </a:cubicBezTo>
                    <a:cubicBezTo>
                      <a:pt x="976" y="58"/>
                      <a:pt x="975" y="56"/>
                      <a:pt x="974" y="56"/>
                    </a:cubicBezTo>
                    <a:cubicBezTo>
                      <a:pt x="974" y="56"/>
                      <a:pt x="973" y="58"/>
                      <a:pt x="972" y="58"/>
                    </a:cubicBezTo>
                    <a:cubicBezTo>
                      <a:pt x="972" y="58"/>
                      <a:pt x="971" y="57"/>
                      <a:pt x="970" y="57"/>
                    </a:cubicBezTo>
                    <a:cubicBezTo>
                      <a:pt x="970" y="57"/>
                      <a:pt x="969" y="58"/>
                      <a:pt x="969" y="59"/>
                    </a:cubicBezTo>
                    <a:cubicBezTo>
                      <a:pt x="968" y="60"/>
                      <a:pt x="967" y="60"/>
                      <a:pt x="967" y="61"/>
                    </a:cubicBezTo>
                    <a:cubicBezTo>
                      <a:pt x="966" y="62"/>
                      <a:pt x="966" y="63"/>
                      <a:pt x="965" y="63"/>
                    </a:cubicBezTo>
                    <a:cubicBezTo>
                      <a:pt x="965" y="64"/>
                      <a:pt x="964" y="65"/>
                      <a:pt x="963" y="66"/>
                    </a:cubicBezTo>
                    <a:cubicBezTo>
                      <a:pt x="963" y="66"/>
                      <a:pt x="962" y="68"/>
                      <a:pt x="962" y="68"/>
                    </a:cubicBezTo>
                    <a:cubicBezTo>
                      <a:pt x="961" y="68"/>
                      <a:pt x="961" y="70"/>
                      <a:pt x="960" y="70"/>
                    </a:cubicBezTo>
                    <a:cubicBezTo>
                      <a:pt x="960" y="70"/>
                      <a:pt x="958" y="69"/>
                      <a:pt x="958" y="68"/>
                    </a:cubicBezTo>
                    <a:cubicBezTo>
                      <a:pt x="958" y="68"/>
                      <a:pt x="959" y="67"/>
                      <a:pt x="960" y="66"/>
                    </a:cubicBezTo>
                    <a:cubicBezTo>
                      <a:pt x="960" y="65"/>
                      <a:pt x="961" y="65"/>
                      <a:pt x="961" y="64"/>
                    </a:cubicBezTo>
                    <a:cubicBezTo>
                      <a:pt x="962" y="63"/>
                      <a:pt x="962" y="62"/>
                      <a:pt x="963" y="62"/>
                    </a:cubicBezTo>
                    <a:cubicBezTo>
                      <a:pt x="962" y="61"/>
                      <a:pt x="961" y="61"/>
                      <a:pt x="961" y="60"/>
                    </a:cubicBezTo>
                    <a:cubicBezTo>
                      <a:pt x="960" y="60"/>
                      <a:pt x="959" y="58"/>
                      <a:pt x="958" y="58"/>
                    </a:cubicBezTo>
                    <a:cubicBezTo>
                      <a:pt x="958" y="58"/>
                      <a:pt x="957" y="60"/>
                      <a:pt x="957" y="61"/>
                    </a:cubicBezTo>
                    <a:cubicBezTo>
                      <a:pt x="956" y="61"/>
                      <a:pt x="955" y="59"/>
                      <a:pt x="955" y="59"/>
                    </a:cubicBezTo>
                    <a:cubicBezTo>
                      <a:pt x="954" y="59"/>
                      <a:pt x="953" y="61"/>
                      <a:pt x="953" y="61"/>
                    </a:cubicBezTo>
                    <a:cubicBezTo>
                      <a:pt x="952" y="61"/>
                      <a:pt x="951" y="60"/>
                      <a:pt x="951" y="59"/>
                    </a:cubicBezTo>
                    <a:cubicBezTo>
                      <a:pt x="950" y="59"/>
                      <a:pt x="949" y="58"/>
                      <a:pt x="948" y="58"/>
                    </a:cubicBezTo>
                    <a:cubicBezTo>
                      <a:pt x="948" y="58"/>
                      <a:pt x="947" y="56"/>
                      <a:pt x="946" y="56"/>
                    </a:cubicBezTo>
                    <a:cubicBezTo>
                      <a:pt x="946" y="56"/>
                      <a:pt x="945" y="58"/>
                      <a:pt x="944" y="58"/>
                    </a:cubicBezTo>
                    <a:cubicBezTo>
                      <a:pt x="944" y="58"/>
                      <a:pt x="943" y="56"/>
                      <a:pt x="942" y="56"/>
                    </a:cubicBezTo>
                    <a:cubicBezTo>
                      <a:pt x="942" y="57"/>
                      <a:pt x="941" y="59"/>
                      <a:pt x="940" y="59"/>
                    </a:cubicBezTo>
                    <a:cubicBezTo>
                      <a:pt x="940" y="59"/>
                      <a:pt x="939" y="57"/>
                      <a:pt x="938" y="57"/>
                    </a:cubicBezTo>
                    <a:cubicBezTo>
                      <a:pt x="938" y="57"/>
                      <a:pt x="937" y="59"/>
                      <a:pt x="937" y="59"/>
                    </a:cubicBezTo>
                    <a:cubicBezTo>
                      <a:pt x="936" y="59"/>
                      <a:pt x="935" y="57"/>
                      <a:pt x="934" y="58"/>
                    </a:cubicBezTo>
                    <a:cubicBezTo>
                      <a:pt x="934" y="58"/>
                      <a:pt x="933" y="60"/>
                      <a:pt x="933" y="60"/>
                    </a:cubicBezTo>
                    <a:cubicBezTo>
                      <a:pt x="932" y="60"/>
                      <a:pt x="931" y="58"/>
                      <a:pt x="930" y="58"/>
                    </a:cubicBezTo>
                    <a:cubicBezTo>
                      <a:pt x="930" y="58"/>
                      <a:pt x="929" y="60"/>
                      <a:pt x="929" y="60"/>
                    </a:cubicBezTo>
                    <a:cubicBezTo>
                      <a:pt x="929" y="61"/>
                      <a:pt x="931" y="61"/>
                      <a:pt x="931" y="62"/>
                    </a:cubicBezTo>
                    <a:cubicBezTo>
                      <a:pt x="931" y="62"/>
                      <a:pt x="929" y="64"/>
                      <a:pt x="929" y="64"/>
                    </a:cubicBezTo>
                    <a:cubicBezTo>
                      <a:pt x="929" y="64"/>
                      <a:pt x="927" y="62"/>
                      <a:pt x="927" y="63"/>
                    </a:cubicBezTo>
                    <a:cubicBezTo>
                      <a:pt x="926" y="63"/>
                      <a:pt x="926" y="65"/>
                      <a:pt x="925" y="65"/>
                    </a:cubicBezTo>
                    <a:cubicBezTo>
                      <a:pt x="925" y="64"/>
                      <a:pt x="923" y="64"/>
                      <a:pt x="923" y="63"/>
                    </a:cubicBezTo>
                    <a:cubicBezTo>
                      <a:pt x="923" y="63"/>
                      <a:pt x="925" y="61"/>
                      <a:pt x="925" y="61"/>
                    </a:cubicBezTo>
                    <a:cubicBezTo>
                      <a:pt x="925" y="60"/>
                      <a:pt x="926" y="59"/>
                      <a:pt x="926" y="59"/>
                    </a:cubicBezTo>
                    <a:cubicBezTo>
                      <a:pt x="927" y="58"/>
                      <a:pt x="928" y="57"/>
                      <a:pt x="928" y="56"/>
                    </a:cubicBezTo>
                    <a:cubicBezTo>
                      <a:pt x="928" y="56"/>
                      <a:pt x="926" y="55"/>
                      <a:pt x="926" y="55"/>
                    </a:cubicBezTo>
                    <a:cubicBezTo>
                      <a:pt x="926" y="54"/>
                      <a:pt x="928" y="53"/>
                      <a:pt x="928" y="52"/>
                    </a:cubicBezTo>
                    <a:cubicBezTo>
                      <a:pt x="928" y="52"/>
                      <a:pt x="925" y="51"/>
                      <a:pt x="925" y="51"/>
                    </a:cubicBezTo>
                    <a:cubicBezTo>
                      <a:pt x="926" y="50"/>
                      <a:pt x="927" y="49"/>
                      <a:pt x="927" y="48"/>
                    </a:cubicBezTo>
                    <a:cubicBezTo>
                      <a:pt x="928" y="48"/>
                      <a:pt x="928" y="47"/>
                      <a:pt x="929" y="46"/>
                    </a:cubicBezTo>
                    <a:cubicBezTo>
                      <a:pt x="929" y="46"/>
                      <a:pt x="930" y="44"/>
                      <a:pt x="930" y="44"/>
                    </a:cubicBezTo>
                    <a:cubicBezTo>
                      <a:pt x="930" y="44"/>
                      <a:pt x="929" y="42"/>
                      <a:pt x="928" y="42"/>
                    </a:cubicBezTo>
                    <a:cubicBezTo>
                      <a:pt x="928" y="42"/>
                      <a:pt x="927" y="44"/>
                      <a:pt x="927" y="45"/>
                    </a:cubicBezTo>
                    <a:cubicBezTo>
                      <a:pt x="926" y="45"/>
                      <a:pt x="924" y="43"/>
                      <a:pt x="924" y="43"/>
                    </a:cubicBezTo>
                    <a:cubicBezTo>
                      <a:pt x="924" y="43"/>
                      <a:pt x="923" y="45"/>
                      <a:pt x="923" y="45"/>
                    </a:cubicBezTo>
                    <a:cubicBezTo>
                      <a:pt x="923" y="46"/>
                      <a:pt x="925" y="46"/>
                      <a:pt x="925" y="47"/>
                    </a:cubicBezTo>
                    <a:cubicBezTo>
                      <a:pt x="925" y="47"/>
                      <a:pt x="923" y="48"/>
                      <a:pt x="923" y="49"/>
                    </a:cubicBezTo>
                    <a:cubicBezTo>
                      <a:pt x="923" y="50"/>
                      <a:pt x="925" y="50"/>
                      <a:pt x="925" y="51"/>
                    </a:cubicBezTo>
                    <a:cubicBezTo>
                      <a:pt x="925" y="51"/>
                      <a:pt x="924" y="52"/>
                      <a:pt x="924" y="53"/>
                    </a:cubicBezTo>
                    <a:cubicBezTo>
                      <a:pt x="924" y="53"/>
                      <a:pt x="926" y="54"/>
                      <a:pt x="926" y="55"/>
                    </a:cubicBezTo>
                    <a:cubicBezTo>
                      <a:pt x="926" y="55"/>
                      <a:pt x="925" y="56"/>
                      <a:pt x="924" y="57"/>
                    </a:cubicBezTo>
                    <a:cubicBezTo>
                      <a:pt x="924" y="57"/>
                      <a:pt x="923" y="59"/>
                      <a:pt x="923" y="59"/>
                    </a:cubicBezTo>
                    <a:cubicBezTo>
                      <a:pt x="922" y="59"/>
                      <a:pt x="920" y="58"/>
                      <a:pt x="920" y="57"/>
                    </a:cubicBezTo>
                    <a:cubicBezTo>
                      <a:pt x="920" y="57"/>
                      <a:pt x="919" y="56"/>
                      <a:pt x="918" y="56"/>
                    </a:cubicBezTo>
                    <a:cubicBezTo>
                      <a:pt x="918" y="56"/>
                      <a:pt x="916" y="54"/>
                      <a:pt x="916" y="54"/>
                    </a:cubicBezTo>
                    <a:cubicBezTo>
                      <a:pt x="915" y="54"/>
                      <a:pt x="914" y="56"/>
                      <a:pt x="914" y="56"/>
                    </a:cubicBezTo>
                    <a:cubicBezTo>
                      <a:pt x="914" y="57"/>
                      <a:pt x="913" y="58"/>
                      <a:pt x="912" y="58"/>
                    </a:cubicBezTo>
                    <a:cubicBezTo>
                      <a:pt x="912" y="59"/>
                      <a:pt x="910" y="57"/>
                      <a:pt x="910" y="57"/>
                    </a:cubicBezTo>
                    <a:cubicBezTo>
                      <a:pt x="910" y="57"/>
                      <a:pt x="908" y="55"/>
                      <a:pt x="908" y="55"/>
                    </a:cubicBezTo>
                    <a:cubicBezTo>
                      <a:pt x="908" y="55"/>
                      <a:pt x="906" y="57"/>
                      <a:pt x="906" y="57"/>
                    </a:cubicBezTo>
                    <a:cubicBezTo>
                      <a:pt x="906" y="57"/>
                      <a:pt x="905" y="60"/>
                      <a:pt x="905" y="60"/>
                    </a:cubicBezTo>
                    <a:cubicBezTo>
                      <a:pt x="904" y="59"/>
                      <a:pt x="903" y="58"/>
                      <a:pt x="902" y="58"/>
                    </a:cubicBezTo>
                    <a:cubicBezTo>
                      <a:pt x="902" y="57"/>
                      <a:pt x="901" y="57"/>
                      <a:pt x="900" y="56"/>
                    </a:cubicBezTo>
                    <a:cubicBezTo>
                      <a:pt x="900" y="56"/>
                      <a:pt x="898" y="55"/>
                      <a:pt x="898" y="54"/>
                    </a:cubicBezTo>
                    <a:cubicBezTo>
                      <a:pt x="898" y="54"/>
                      <a:pt x="899" y="52"/>
                      <a:pt x="900" y="52"/>
                    </a:cubicBezTo>
                    <a:cubicBezTo>
                      <a:pt x="899" y="52"/>
                      <a:pt x="898" y="50"/>
                      <a:pt x="897" y="50"/>
                    </a:cubicBezTo>
                    <a:cubicBezTo>
                      <a:pt x="897" y="51"/>
                      <a:pt x="896" y="52"/>
                      <a:pt x="896" y="53"/>
                    </a:cubicBezTo>
                    <a:cubicBezTo>
                      <a:pt x="895" y="53"/>
                      <a:pt x="895" y="54"/>
                      <a:pt x="894" y="55"/>
                    </a:cubicBezTo>
                    <a:cubicBezTo>
                      <a:pt x="893" y="56"/>
                      <a:pt x="893" y="56"/>
                      <a:pt x="892" y="57"/>
                    </a:cubicBezTo>
                    <a:cubicBezTo>
                      <a:pt x="892" y="58"/>
                      <a:pt x="891" y="59"/>
                      <a:pt x="890" y="59"/>
                    </a:cubicBezTo>
                    <a:cubicBezTo>
                      <a:pt x="890" y="59"/>
                      <a:pt x="889" y="58"/>
                      <a:pt x="888" y="58"/>
                    </a:cubicBezTo>
                    <a:cubicBezTo>
                      <a:pt x="888" y="58"/>
                      <a:pt x="886" y="56"/>
                      <a:pt x="886" y="56"/>
                    </a:cubicBezTo>
                    <a:cubicBezTo>
                      <a:pt x="886" y="56"/>
                      <a:pt x="888" y="54"/>
                      <a:pt x="888" y="54"/>
                    </a:cubicBezTo>
                    <a:cubicBezTo>
                      <a:pt x="887" y="54"/>
                      <a:pt x="886" y="52"/>
                      <a:pt x="885" y="52"/>
                    </a:cubicBezTo>
                    <a:cubicBezTo>
                      <a:pt x="885" y="52"/>
                      <a:pt x="884" y="54"/>
                      <a:pt x="884" y="54"/>
                    </a:cubicBezTo>
                    <a:cubicBezTo>
                      <a:pt x="883" y="55"/>
                      <a:pt x="883" y="56"/>
                      <a:pt x="882" y="57"/>
                    </a:cubicBezTo>
                    <a:cubicBezTo>
                      <a:pt x="882" y="57"/>
                      <a:pt x="881" y="59"/>
                      <a:pt x="880" y="59"/>
                    </a:cubicBezTo>
                    <a:cubicBezTo>
                      <a:pt x="880" y="59"/>
                      <a:pt x="878" y="57"/>
                      <a:pt x="878" y="57"/>
                    </a:cubicBezTo>
                    <a:cubicBezTo>
                      <a:pt x="878" y="57"/>
                      <a:pt x="876" y="59"/>
                      <a:pt x="876" y="59"/>
                    </a:cubicBezTo>
                    <a:cubicBezTo>
                      <a:pt x="877" y="60"/>
                      <a:pt x="879" y="61"/>
                      <a:pt x="879" y="61"/>
                    </a:cubicBezTo>
                    <a:cubicBezTo>
                      <a:pt x="879" y="62"/>
                      <a:pt x="877" y="63"/>
                      <a:pt x="877" y="63"/>
                    </a:cubicBezTo>
                    <a:cubicBezTo>
                      <a:pt x="876" y="64"/>
                      <a:pt x="876" y="65"/>
                      <a:pt x="875" y="65"/>
                    </a:cubicBezTo>
                    <a:cubicBezTo>
                      <a:pt x="875" y="66"/>
                      <a:pt x="874" y="68"/>
                      <a:pt x="874" y="68"/>
                    </a:cubicBezTo>
                    <a:cubicBezTo>
                      <a:pt x="873" y="68"/>
                      <a:pt x="872" y="66"/>
                      <a:pt x="871" y="66"/>
                    </a:cubicBezTo>
                    <a:cubicBezTo>
                      <a:pt x="871" y="66"/>
                      <a:pt x="870" y="68"/>
                      <a:pt x="870" y="68"/>
                    </a:cubicBezTo>
                    <a:cubicBezTo>
                      <a:pt x="868" y="67"/>
                      <a:pt x="867" y="66"/>
                      <a:pt x="865" y="65"/>
                    </a:cubicBezTo>
                    <a:cubicBezTo>
                      <a:pt x="866" y="64"/>
                      <a:pt x="866" y="63"/>
                      <a:pt x="867" y="63"/>
                    </a:cubicBezTo>
                    <a:cubicBezTo>
                      <a:pt x="867" y="62"/>
                      <a:pt x="869" y="61"/>
                      <a:pt x="869" y="60"/>
                    </a:cubicBezTo>
                    <a:cubicBezTo>
                      <a:pt x="869" y="60"/>
                      <a:pt x="866" y="59"/>
                      <a:pt x="866" y="59"/>
                    </a:cubicBezTo>
                    <a:cubicBezTo>
                      <a:pt x="867" y="58"/>
                      <a:pt x="868" y="56"/>
                      <a:pt x="868" y="56"/>
                    </a:cubicBezTo>
                    <a:cubicBezTo>
                      <a:pt x="869" y="56"/>
                      <a:pt x="870" y="58"/>
                      <a:pt x="870" y="58"/>
                    </a:cubicBezTo>
                    <a:cubicBezTo>
                      <a:pt x="871" y="58"/>
                      <a:pt x="872" y="59"/>
                      <a:pt x="873" y="60"/>
                    </a:cubicBezTo>
                    <a:cubicBezTo>
                      <a:pt x="873" y="60"/>
                      <a:pt x="874" y="61"/>
                      <a:pt x="875" y="62"/>
                    </a:cubicBezTo>
                    <a:cubicBezTo>
                      <a:pt x="875" y="61"/>
                      <a:pt x="877" y="60"/>
                      <a:pt x="876" y="59"/>
                    </a:cubicBezTo>
                    <a:cubicBezTo>
                      <a:pt x="876" y="59"/>
                      <a:pt x="874" y="58"/>
                      <a:pt x="874" y="58"/>
                    </a:cubicBezTo>
                    <a:cubicBezTo>
                      <a:pt x="874" y="57"/>
                      <a:pt x="876" y="56"/>
                      <a:pt x="876" y="55"/>
                    </a:cubicBezTo>
                    <a:cubicBezTo>
                      <a:pt x="876" y="55"/>
                      <a:pt x="874" y="54"/>
                      <a:pt x="874" y="54"/>
                    </a:cubicBezTo>
                    <a:cubicBezTo>
                      <a:pt x="874" y="53"/>
                      <a:pt x="876" y="52"/>
                      <a:pt x="875" y="51"/>
                    </a:cubicBezTo>
                    <a:cubicBezTo>
                      <a:pt x="875" y="51"/>
                      <a:pt x="874" y="50"/>
                      <a:pt x="873" y="50"/>
                    </a:cubicBezTo>
                    <a:cubicBezTo>
                      <a:pt x="873" y="50"/>
                      <a:pt x="872" y="52"/>
                      <a:pt x="871" y="52"/>
                    </a:cubicBezTo>
                    <a:cubicBezTo>
                      <a:pt x="871" y="52"/>
                      <a:pt x="870" y="50"/>
                      <a:pt x="869" y="50"/>
                    </a:cubicBezTo>
                    <a:cubicBezTo>
                      <a:pt x="869" y="51"/>
                      <a:pt x="868" y="52"/>
                      <a:pt x="868" y="52"/>
                    </a:cubicBezTo>
                    <a:cubicBezTo>
                      <a:pt x="867" y="53"/>
                      <a:pt x="866" y="55"/>
                      <a:pt x="866" y="55"/>
                    </a:cubicBezTo>
                    <a:cubicBezTo>
                      <a:pt x="865" y="55"/>
                      <a:pt x="864" y="53"/>
                      <a:pt x="864" y="53"/>
                    </a:cubicBezTo>
                    <a:cubicBezTo>
                      <a:pt x="863" y="52"/>
                      <a:pt x="862" y="52"/>
                      <a:pt x="861" y="51"/>
                    </a:cubicBezTo>
                    <a:cubicBezTo>
                      <a:pt x="861" y="51"/>
                      <a:pt x="859" y="50"/>
                      <a:pt x="859" y="50"/>
                    </a:cubicBezTo>
                    <a:cubicBezTo>
                      <a:pt x="859" y="50"/>
                      <a:pt x="858" y="51"/>
                      <a:pt x="857" y="52"/>
                    </a:cubicBezTo>
                    <a:cubicBezTo>
                      <a:pt x="857" y="53"/>
                      <a:pt x="856" y="53"/>
                      <a:pt x="856" y="54"/>
                    </a:cubicBezTo>
                    <a:cubicBezTo>
                      <a:pt x="855" y="55"/>
                      <a:pt x="855" y="56"/>
                      <a:pt x="854" y="56"/>
                    </a:cubicBezTo>
                    <a:cubicBezTo>
                      <a:pt x="853" y="57"/>
                      <a:pt x="853" y="58"/>
                      <a:pt x="852" y="59"/>
                    </a:cubicBezTo>
                    <a:cubicBezTo>
                      <a:pt x="852" y="59"/>
                      <a:pt x="851" y="61"/>
                      <a:pt x="851" y="61"/>
                    </a:cubicBezTo>
                    <a:cubicBezTo>
                      <a:pt x="850" y="61"/>
                      <a:pt x="849" y="59"/>
                      <a:pt x="848" y="59"/>
                    </a:cubicBezTo>
                    <a:cubicBezTo>
                      <a:pt x="848" y="58"/>
                      <a:pt x="847" y="58"/>
                      <a:pt x="846" y="57"/>
                    </a:cubicBezTo>
                    <a:cubicBezTo>
                      <a:pt x="846" y="57"/>
                      <a:pt x="844" y="56"/>
                      <a:pt x="844" y="56"/>
                    </a:cubicBezTo>
                    <a:cubicBezTo>
                      <a:pt x="843" y="56"/>
                      <a:pt x="842" y="54"/>
                      <a:pt x="842" y="54"/>
                    </a:cubicBezTo>
                    <a:cubicBezTo>
                      <a:pt x="841" y="54"/>
                      <a:pt x="840" y="56"/>
                      <a:pt x="840" y="56"/>
                    </a:cubicBezTo>
                    <a:cubicBezTo>
                      <a:pt x="840" y="57"/>
                      <a:pt x="839" y="58"/>
                      <a:pt x="838" y="58"/>
                    </a:cubicBezTo>
                    <a:cubicBezTo>
                      <a:pt x="838" y="59"/>
                      <a:pt x="837" y="57"/>
                      <a:pt x="836" y="57"/>
                    </a:cubicBezTo>
                    <a:cubicBezTo>
                      <a:pt x="835" y="57"/>
                      <a:pt x="835" y="59"/>
                      <a:pt x="834" y="59"/>
                    </a:cubicBezTo>
                    <a:cubicBezTo>
                      <a:pt x="834" y="59"/>
                      <a:pt x="833" y="57"/>
                      <a:pt x="832" y="57"/>
                    </a:cubicBezTo>
                    <a:cubicBezTo>
                      <a:pt x="832" y="57"/>
                      <a:pt x="831" y="59"/>
                      <a:pt x="830" y="59"/>
                    </a:cubicBezTo>
                    <a:cubicBezTo>
                      <a:pt x="830" y="60"/>
                      <a:pt x="829" y="62"/>
                      <a:pt x="829" y="62"/>
                    </a:cubicBezTo>
                    <a:cubicBezTo>
                      <a:pt x="828" y="62"/>
                      <a:pt x="827" y="60"/>
                      <a:pt x="826" y="60"/>
                    </a:cubicBezTo>
                    <a:cubicBezTo>
                      <a:pt x="826" y="60"/>
                      <a:pt x="825" y="62"/>
                      <a:pt x="825" y="62"/>
                    </a:cubicBezTo>
                    <a:cubicBezTo>
                      <a:pt x="824" y="62"/>
                      <a:pt x="823" y="60"/>
                      <a:pt x="823" y="61"/>
                    </a:cubicBezTo>
                    <a:cubicBezTo>
                      <a:pt x="822" y="61"/>
                      <a:pt x="822" y="62"/>
                      <a:pt x="821" y="63"/>
                    </a:cubicBezTo>
                    <a:cubicBezTo>
                      <a:pt x="820" y="63"/>
                      <a:pt x="820" y="64"/>
                      <a:pt x="819" y="65"/>
                    </a:cubicBezTo>
                    <a:cubicBezTo>
                      <a:pt x="819" y="65"/>
                      <a:pt x="817" y="63"/>
                      <a:pt x="817" y="63"/>
                    </a:cubicBezTo>
                    <a:cubicBezTo>
                      <a:pt x="817" y="63"/>
                      <a:pt x="818" y="61"/>
                      <a:pt x="819" y="61"/>
                    </a:cubicBezTo>
                    <a:cubicBezTo>
                      <a:pt x="819" y="61"/>
                      <a:pt x="820" y="59"/>
                      <a:pt x="820" y="59"/>
                    </a:cubicBezTo>
                    <a:cubicBezTo>
                      <a:pt x="821" y="59"/>
                      <a:pt x="822" y="61"/>
                      <a:pt x="823" y="61"/>
                    </a:cubicBezTo>
                    <a:cubicBezTo>
                      <a:pt x="823" y="60"/>
                      <a:pt x="824" y="59"/>
                      <a:pt x="824" y="58"/>
                    </a:cubicBezTo>
                    <a:cubicBezTo>
                      <a:pt x="825" y="58"/>
                      <a:pt x="825" y="57"/>
                      <a:pt x="826" y="56"/>
                    </a:cubicBezTo>
                    <a:cubicBezTo>
                      <a:pt x="826" y="55"/>
                      <a:pt x="827" y="55"/>
                      <a:pt x="828" y="54"/>
                    </a:cubicBezTo>
                    <a:cubicBezTo>
                      <a:pt x="828" y="53"/>
                      <a:pt x="829" y="52"/>
                      <a:pt x="829" y="52"/>
                    </a:cubicBezTo>
                    <a:cubicBezTo>
                      <a:pt x="830" y="52"/>
                      <a:pt x="831" y="53"/>
                      <a:pt x="832" y="53"/>
                    </a:cubicBezTo>
                    <a:cubicBezTo>
                      <a:pt x="832" y="53"/>
                      <a:pt x="834" y="55"/>
                      <a:pt x="834" y="55"/>
                    </a:cubicBezTo>
                    <a:cubicBezTo>
                      <a:pt x="834" y="54"/>
                      <a:pt x="835" y="53"/>
                      <a:pt x="836" y="53"/>
                    </a:cubicBezTo>
                    <a:cubicBezTo>
                      <a:pt x="836" y="53"/>
                      <a:pt x="837" y="51"/>
                      <a:pt x="837" y="51"/>
                    </a:cubicBezTo>
                    <a:cubicBezTo>
                      <a:pt x="837" y="50"/>
                      <a:pt x="835" y="49"/>
                      <a:pt x="835" y="49"/>
                    </a:cubicBezTo>
                    <a:cubicBezTo>
                      <a:pt x="835" y="48"/>
                      <a:pt x="836" y="47"/>
                      <a:pt x="837" y="47"/>
                    </a:cubicBezTo>
                    <a:cubicBezTo>
                      <a:pt x="837" y="46"/>
                      <a:pt x="838" y="45"/>
                      <a:pt x="838" y="44"/>
                    </a:cubicBezTo>
                    <a:cubicBezTo>
                      <a:pt x="839" y="44"/>
                      <a:pt x="840" y="43"/>
                      <a:pt x="840" y="42"/>
                    </a:cubicBezTo>
                    <a:cubicBezTo>
                      <a:pt x="839" y="41"/>
                      <a:pt x="837" y="40"/>
                      <a:pt x="836" y="39"/>
                    </a:cubicBezTo>
                    <a:cubicBezTo>
                      <a:pt x="835" y="38"/>
                      <a:pt x="834" y="38"/>
                      <a:pt x="833" y="37"/>
                    </a:cubicBezTo>
                    <a:cubicBezTo>
                      <a:pt x="833" y="38"/>
                      <a:pt x="832" y="39"/>
                      <a:pt x="832" y="39"/>
                    </a:cubicBezTo>
                    <a:cubicBezTo>
                      <a:pt x="832" y="40"/>
                      <a:pt x="834" y="40"/>
                      <a:pt x="834" y="41"/>
                    </a:cubicBezTo>
                    <a:cubicBezTo>
                      <a:pt x="834" y="42"/>
                      <a:pt x="832" y="43"/>
                      <a:pt x="832" y="43"/>
                    </a:cubicBezTo>
                    <a:cubicBezTo>
                      <a:pt x="832" y="43"/>
                      <a:pt x="834" y="45"/>
                      <a:pt x="834" y="45"/>
                    </a:cubicBezTo>
                    <a:cubicBezTo>
                      <a:pt x="834" y="45"/>
                      <a:pt x="833" y="47"/>
                      <a:pt x="833" y="47"/>
                    </a:cubicBezTo>
                    <a:cubicBezTo>
                      <a:pt x="832" y="47"/>
                      <a:pt x="831" y="46"/>
                      <a:pt x="831" y="45"/>
                    </a:cubicBezTo>
                    <a:cubicBezTo>
                      <a:pt x="830" y="45"/>
                      <a:pt x="829" y="44"/>
                      <a:pt x="828" y="44"/>
                    </a:cubicBezTo>
                    <a:cubicBezTo>
                      <a:pt x="828" y="44"/>
                      <a:pt x="827" y="46"/>
                      <a:pt x="827" y="46"/>
                    </a:cubicBezTo>
                    <a:cubicBezTo>
                      <a:pt x="826" y="46"/>
                      <a:pt x="825" y="44"/>
                      <a:pt x="824" y="44"/>
                    </a:cubicBezTo>
                    <a:cubicBezTo>
                      <a:pt x="824" y="44"/>
                      <a:pt x="823" y="46"/>
                      <a:pt x="823" y="46"/>
                    </a:cubicBezTo>
                    <a:cubicBezTo>
                      <a:pt x="822" y="47"/>
                      <a:pt x="821" y="49"/>
                      <a:pt x="821" y="49"/>
                    </a:cubicBezTo>
                    <a:cubicBezTo>
                      <a:pt x="821" y="49"/>
                      <a:pt x="819" y="47"/>
                      <a:pt x="819" y="47"/>
                    </a:cubicBezTo>
                    <a:cubicBezTo>
                      <a:pt x="818" y="47"/>
                      <a:pt x="817" y="49"/>
                      <a:pt x="817" y="49"/>
                    </a:cubicBezTo>
                    <a:cubicBezTo>
                      <a:pt x="816" y="50"/>
                      <a:pt x="816" y="51"/>
                      <a:pt x="815" y="51"/>
                    </a:cubicBezTo>
                    <a:cubicBezTo>
                      <a:pt x="815" y="52"/>
                      <a:pt x="814" y="53"/>
                      <a:pt x="814" y="54"/>
                    </a:cubicBezTo>
                    <a:cubicBezTo>
                      <a:pt x="813" y="54"/>
                      <a:pt x="812" y="56"/>
                      <a:pt x="812" y="56"/>
                    </a:cubicBezTo>
                    <a:cubicBezTo>
                      <a:pt x="811" y="56"/>
                      <a:pt x="810" y="54"/>
                      <a:pt x="810" y="54"/>
                    </a:cubicBezTo>
                    <a:cubicBezTo>
                      <a:pt x="809" y="54"/>
                      <a:pt x="809" y="56"/>
                      <a:pt x="808" y="56"/>
                    </a:cubicBezTo>
                    <a:cubicBezTo>
                      <a:pt x="808" y="57"/>
                      <a:pt x="806" y="55"/>
                      <a:pt x="806" y="55"/>
                    </a:cubicBezTo>
                    <a:cubicBezTo>
                      <a:pt x="805" y="55"/>
                      <a:pt x="804" y="53"/>
                      <a:pt x="803" y="53"/>
                    </a:cubicBezTo>
                    <a:cubicBezTo>
                      <a:pt x="803" y="53"/>
                      <a:pt x="805" y="51"/>
                      <a:pt x="805" y="51"/>
                    </a:cubicBezTo>
                    <a:cubicBezTo>
                      <a:pt x="806" y="50"/>
                      <a:pt x="806" y="49"/>
                      <a:pt x="807" y="49"/>
                    </a:cubicBezTo>
                    <a:cubicBezTo>
                      <a:pt x="807" y="48"/>
                      <a:pt x="808" y="47"/>
                      <a:pt x="809" y="46"/>
                    </a:cubicBezTo>
                    <a:cubicBezTo>
                      <a:pt x="808" y="46"/>
                      <a:pt x="807" y="45"/>
                      <a:pt x="806" y="45"/>
                    </a:cubicBezTo>
                    <a:cubicBezTo>
                      <a:pt x="806" y="45"/>
                      <a:pt x="805" y="47"/>
                      <a:pt x="805" y="47"/>
                    </a:cubicBezTo>
                    <a:cubicBezTo>
                      <a:pt x="804" y="47"/>
                      <a:pt x="803" y="45"/>
                      <a:pt x="802" y="45"/>
                    </a:cubicBezTo>
                    <a:cubicBezTo>
                      <a:pt x="802" y="45"/>
                      <a:pt x="801" y="47"/>
                      <a:pt x="801" y="47"/>
                    </a:cubicBezTo>
                    <a:cubicBezTo>
                      <a:pt x="800" y="48"/>
                      <a:pt x="800" y="49"/>
                      <a:pt x="799" y="50"/>
                    </a:cubicBezTo>
                    <a:cubicBezTo>
                      <a:pt x="798" y="50"/>
                      <a:pt x="798" y="51"/>
                      <a:pt x="797" y="52"/>
                    </a:cubicBezTo>
                    <a:cubicBezTo>
                      <a:pt x="797" y="51"/>
                      <a:pt x="796" y="51"/>
                      <a:pt x="795" y="50"/>
                    </a:cubicBezTo>
                    <a:cubicBezTo>
                      <a:pt x="795" y="50"/>
                      <a:pt x="793" y="48"/>
                      <a:pt x="793" y="48"/>
                    </a:cubicBezTo>
                    <a:cubicBezTo>
                      <a:pt x="792" y="49"/>
                      <a:pt x="792" y="50"/>
                      <a:pt x="791" y="51"/>
                    </a:cubicBezTo>
                    <a:cubicBezTo>
                      <a:pt x="793" y="52"/>
                      <a:pt x="794" y="53"/>
                      <a:pt x="796" y="54"/>
                    </a:cubicBezTo>
                    <a:cubicBezTo>
                      <a:pt x="796" y="55"/>
                      <a:pt x="797" y="55"/>
                      <a:pt x="798" y="56"/>
                    </a:cubicBezTo>
                    <a:cubicBezTo>
                      <a:pt x="799" y="56"/>
                      <a:pt x="799" y="57"/>
                      <a:pt x="800" y="58"/>
                    </a:cubicBezTo>
                    <a:cubicBezTo>
                      <a:pt x="800" y="58"/>
                      <a:pt x="802" y="59"/>
                      <a:pt x="802" y="59"/>
                    </a:cubicBezTo>
                    <a:cubicBezTo>
                      <a:pt x="802" y="59"/>
                      <a:pt x="804" y="57"/>
                      <a:pt x="804" y="57"/>
                    </a:cubicBezTo>
                    <a:cubicBezTo>
                      <a:pt x="804" y="57"/>
                      <a:pt x="806" y="58"/>
                      <a:pt x="806" y="59"/>
                    </a:cubicBezTo>
                    <a:cubicBezTo>
                      <a:pt x="806" y="59"/>
                      <a:pt x="805" y="61"/>
                      <a:pt x="805" y="61"/>
                    </a:cubicBezTo>
                    <a:cubicBezTo>
                      <a:pt x="804" y="61"/>
                      <a:pt x="803" y="63"/>
                      <a:pt x="803" y="63"/>
                    </a:cubicBezTo>
                    <a:cubicBezTo>
                      <a:pt x="802" y="63"/>
                      <a:pt x="801" y="62"/>
                      <a:pt x="801" y="61"/>
                    </a:cubicBezTo>
                    <a:cubicBezTo>
                      <a:pt x="800" y="62"/>
                      <a:pt x="799" y="63"/>
                      <a:pt x="799" y="64"/>
                    </a:cubicBezTo>
                    <a:cubicBezTo>
                      <a:pt x="799" y="64"/>
                      <a:pt x="797" y="66"/>
                      <a:pt x="797" y="66"/>
                    </a:cubicBezTo>
                    <a:cubicBezTo>
                      <a:pt x="796" y="66"/>
                      <a:pt x="796" y="64"/>
                      <a:pt x="795" y="64"/>
                    </a:cubicBezTo>
                    <a:cubicBezTo>
                      <a:pt x="795" y="64"/>
                      <a:pt x="793" y="67"/>
                      <a:pt x="793" y="66"/>
                    </a:cubicBezTo>
                    <a:cubicBezTo>
                      <a:pt x="793" y="66"/>
                      <a:pt x="791" y="65"/>
                      <a:pt x="791" y="65"/>
                    </a:cubicBezTo>
                    <a:cubicBezTo>
                      <a:pt x="791" y="64"/>
                      <a:pt x="793" y="63"/>
                      <a:pt x="793" y="63"/>
                    </a:cubicBezTo>
                    <a:cubicBezTo>
                      <a:pt x="793" y="62"/>
                      <a:pt x="795" y="60"/>
                      <a:pt x="794" y="60"/>
                    </a:cubicBezTo>
                    <a:cubicBezTo>
                      <a:pt x="794" y="60"/>
                      <a:pt x="792" y="59"/>
                      <a:pt x="792" y="59"/>
                    </a:cubicBezTo>
                    <a:cubicBezTo>
                      <a:pt x="792" y="59"/>
                      <a:pt x="791" y="61"/>
                      <a:pt x="791" y="61"/>
                    </a:cubicBezTo>
                    <a:cubicBezTo>
                      <a:pt x="790" y="61"/>
                      <a:pt x="789" y="60"/>
                      <a:pt x="788" y="59"/>
                    </a:cubicBezTo>
                    <a:cubicBezTo>
                      <a:pt x="788" y="59"/>
                      <a:pt x="786" y="58"/>
                      <a:pt x="786" y="57"/>
                    </a:cubicBezTo>
                    <a:cubicBezTo>
                      <a:pt x="786" y="57"/>
                      <a:pt x="788" y="55"/>
                      <a:pt x="788" y="55"/>
                    </a:cubicBezTo>
                    <a:cubicBezTo>
                      <a:pt x="788" y="54"/>
                      <a:pt x="789" y="54"/>
                      <a:pt x="789" y="53"/>
                    </a:cubicBezTo>
                    <a:cubicBezTo>
                      <a:pt x="790" y="52"/>
                      <a:pt x="791" y="51"/>
                      <a:pt x="791" y="51"/>
                    </a:cubicBezTo>
                    <a:cubicBezTo>
                      <a:pt x="791" y="50"/>
                      <a:pt x="789" y="49"/>
                      <a:pt x="789" y="49"/>
                    </a:cubicBezTo>
                    <a:cubicBezTo>
                      <a:pt x="789" y="48"/>
                      <a:pt x="791" y="47"/>
                      <a:pt x="791" y="47"/>
                    </a:cubicBezTo>
                    <a:cubicBezTo>
                      <a:pt x="791" y="46"/>
                      <a:pt x="788" y="46"/>
                      <a:pt x="788" y="45"/>
                    </a:cubicBezTo>
                    <a:cubicBezTo>
                      <a:pt x="788" y="46"/>
                      <a:pt x="787" y="47"/>
                      <a:pt x="787" y="47"/>
                    </a:cubicBezTo>
                    <a:cubicBezTo>
                      <a:pt x="786" y="48"/>
                      <a:pt x="785" y="49"/>
                      <a:pt x="785" y="50"/>
                    </a:cubicBezTo>
                    <a:cubicBezTo>
                      <a:pt x="785" y="50"/>
                      <a:pt x="787" y="51"/>
                      <a:pt x="787" y="51"/>
                    </a:cubicBezTo>
                    <a:cubicBezTo>
                      <a:pt x="787" y="52"/>
                      <a:pt x="786" y="53"/>
                      <a:pt x="786" y="53"/>
                    </a:cubicBezTo>
                    <a:cubicBezTo>
                      <a:pt x="785" y="54"/>
                      <a:pt x="784" y="52"/>
                      <a:pt x="783" y="52"/>
                    </a:cubicBezTo>
                    <a:cubicBezTo>
                      <a:pt x="782" y="53"/>
                      <a:pt x="781" y="55"/>
                      <a:pt x="780" y="56"/>
                    </a:cubicBezTo>
                    <a:cubicBezTo>
                      <a:pt x="778" y="55"/>
                      <a:pt x="777" y="54"/>
                      <a:pt x="775" y="53"/>
                    </a:cubicBezTo>
                    <a:cubicBezTo>
                      <a:pt x="777" y="51"/>
                      <a:pt x="778" y="50"/>
                      <a:pt x="779" y="48"/>
                    </a:cubicBezTo>
                    <a:cubicBezTo>
                      <a:pt x="779" y="48"/>
                      <a:pt x="780" y="50"/>
                      <a:pt x="781" y="50"/>
                    </a:cubicBezTo>
                    <a:cubicBezTo>
                      <a:pt x="781" y="50"/>
                      <a:pt x="783" y="48"/>
                      <a:pt x="783" y="48"/>
                    </a:cubicBezTo>
                    <a:cubicBezTo>
                      <a:pt x="783" y="48"/>
                      <a:pt x="781" y="46"/>
                      <a:pt x="781" y="46"/>
                    </a:cubicBezTo>
                    <a:cubicBezTo>
                      <a:pt x="780" y="46"/>
                      <a:pt x="782" y="44"/>
                      <a:pt x="782" y="44"/>
                    </a:cubicBezTo>
                    <a:cubicBezTo>
                      <a:pt x="782" y="43"/>
                      <a:pt x="780" y="43"/>
                      <a:pt x="780" y="42"/>
                    </a:cubicBezTo>
                    <a:cubicBezTo>
                      <a:pt x="779" y="44"/>
                      <a:pt x="778" y="45"/>
                      <a:pt x="777" y="47"/>
                    </a:cubicBezTo>
                    <a:cubicBezTo>
                      <a:pt x="776" y="47"/>
                      <a:pt x="776" y="48"/>
                      <a:pt x="775" y="49"/>
                    </a:cubicBezTo>
                    <a:cubicBezTo>
                      <a:pt x="775" y="49"/>
                      <a:pt x="773" y="47"/>
                      <a:pt x="773" y="47"/>
                    </a:cubicBezTo>
                    <a:cubicBezTo>
                      <a:pt x="772" y="47"/>
                      <a:pt x="771" y="49"/>
                      <a:pt x="771" y="49"/>
                    </a:cubicBezTo>
                    <a:cubicBezTo>
                      <a:pt x="771" y="50"/>
                      <a:pt x="770" y="52"/>
                      <a:pt x="769" y="52"/>
                    </a:cubicBezTo>
                    <a:cubicBezTo>
                      <a:pt x="769" y="52"/>
                      <a:pt x="767" y="50"/>
                      <a:pt x="767" y="50"/>
                    </a:cubicBezTo>
                    <a:cubicBezTo>
                      <a:pt x="767" y="50"/>
                      <a:pt x="765" y="48"/>
                      <a:pt x="765" y="48"/>
                    </a:cubicBezTo>
                    <a:cubicBezTo>
                      <a:pt x="765" y="48"/>
                      <a:pt x="763" y="50"/>
                      <a:pt x="763" y="50"/>
                    </a:cubicBezTo>
                    <a:cubicBezTo>
                      <a:pt x="763" y="51"/>
                      <a:pt x="765" y="52"/>
                      <a:pt x="765" y="52"/>
                    </a:cubicBezTo>
                    <a:cubicBezTo>
                      <a:pt x="765" y="53"/>
                      <a:pt x="764" y="54"/>
                      <a:pt x="764" y="54"/>
                    </a:cubicBezTo>
                    <a:cubicBezTo>
                      <a:pt x="763" y="55"/>
                      <a:pt x="763" y="56"/>
                      <a:pt x="762" y="57"/>
                    </a:cubicBezTo>
                    <a:cubicBezTo>
                      <a:pt x="762" y="57"/>
                      <a:pt x="760" y="55"/>
                      <a:pt x="760" y="55"/>
                    </a:cubicBezTo>
                    <a:cubicBezTo>
                      <a:pt x="759" y="55"/>
                      <a:pt x="758" y="57"/>
                      <a:pt x="758" y="57"/>
                    </a:cubicBezTo>
                    <a:cubicBezTo>
                      <a:pt x="758" y="58"/>
                      <a:pt x="756" y="59"/>
                      <a:pt x="756" y="59"/>
                    </a:cubicBezTo>
                    <a:cubicBezTo>
                      <a:pt x="756" y="60"/>
                      <a:pt x="759" y="61"/>
                      <a:pt x="758" y="61"/>
                    </a:cubicBezTo>
                    <a:cubicBezTo>
                      <a:pt x="758" y="62"/>
                      <a:pt x="757" y="63"/>
                      <a:pt x="757" y="63"/>
                    </a:cubicBezTo>
                    <a:cubicBezTo>
                      <a:pt x="756" y="64"/>
                      <a:pt x="756" y="65"/>
                      <a:pt x="755" y="66"/>
                    </a:cubicBezTo>
                    <a:cubicBezTo>
                      <a:pt x="755" y="66"/>
                      <a:pt x="753" y="64"/>
                      <a:pt x="753" y="64"/>
                    </a:cubicBezTo>
                    <a:cubicBezTo>
                      <a:pt x="753" y="64"/>
                      <a:pt x="754" y="62"/>
                      <a:pt x="755" y="62"/>
                    </a:cubicBezTo>
                    <a:cubicBezTo>
                      <a:pt x="755" y="61"/>
                      <a:pt x="756" y="60"/>
                      <a:pt x="756" y="59"/>
                    </a:cubicBezTo>
                    <a:cubicBezTo>
                      <a:pt x="756" y="59"/>
                      <a:pt x="754" y="58"/>
                      <a:pt x="754" y="58"/>
                    </a:cubicBezTo>
                    <a:cubicBezTo>
                      <a:pt x="754" y="57"/>
                      <a:pt x="756" y="56"/>
                      <a:pt x="756" y="55"/>
                    </a:cubicBezTo>
                    <a:cubicBezTo>
                      <a:pt x="756" y="55"/>
                      <a:pt x="754" y="54"/>
                      <a:pt x="753" y="54"/>
                    </a:cubicBezTo>
                    <a:cubicBezTo>
                      <a:pt x="753" y="53"/>
                      <a:pt x="752" y="53"/>
                      <a:pt x="751" y="52"/>
                    </a:cubicBezTo>
                    <a:cubicBezTo>
                      <a:pt x="751" y="53"/>
                      <a:pt x="749" y="54"/>
                      <a:pt x="750" y="54"/>
                    </a:cubicBezTo>
                    <a:cubicBezTo>
                      <a:pt x="750" y="55"/>
                      <a:pt x="752" y="55"/>
                      <a:pt x="752" y="56"/>
                    </a:cubicBezTo>
                    <a:cubicBezTo>
                      <a:pt x="752" y="56"/>
                      <a:pt x="750" y="58"/>
                      <a:pt x="750" y="58"/>
                    </a:cubicBezTo>
                    <a:cubicBezTo>
                      <a:pt x="750" y="58"/>
                      <a:pt x="748" y="56"/>
                      <a:pt x="748" y="57"/>
                    </a:cubicBezTo>
                    <a:cubicBezTo>
                      <a:pt x="747" y="57"/>
                      <a:pt x="747" y="59"/>
                      <a:pt x="746" y="59"/>
                    </a:cubicBezTo>
                    <a:cubicBezTo>
                      <a:pt x="747" y="59"/>
                      <a:pt x="748" y="61"/>
                      <a:pt x="748" y="60"/>
                    </a:cubicBezTo>
                    <a:cubicBezTo>
                      <a:pt x="748" y="61"/>
                      <a:pt x="747" y="63"/>
                      <a:pt x="747" y="63"/>
                    </a:cubicBezTo>
                    <a:cubicBezTo>
                      <a:pt x="746" y="63"/>
                      <a:pt x="745" y="61"/>
                      <a:pt x="744" y="61"/>
                    </a:cubicBezTo>
                    <a:cubicBezTo>
                      <a:pt x="744" y="61"/>
                      <a:pt x="742" y="60"/>
                      <a:pt x="742" y="59"/>
                    </a:cubicBezTo>
                    <a:cubicBezTo>
                      <a:pt x="742" y="59"/>
                      <a:pt x="744" y="58"/>
                      <a:pt x="744" y="57"/>
                    </a:cubicBezTo>
                    <a:cubicBezTo>
                      <a:pt x="744" y="56"/>
                      <a:pt x="742" y="56"/>
                      <a:pt x="742" y="55"/>
                    </a:cubicBezTo>
                    <a:cubicBezTo>
                      <a:pt x="742" y="55"/>
                      <a:pt x="744" y="54"/>
                      <a:pt x="743" y="53"/>
                    </a:cubicBezTo>
                    <a:cubicBezTo>
                      <a:pt x="743" y="52"/>
                      <a:pt x="742" y="52"/>
                      <a:pt x="741" y="51"/>
                    </a:cubicBezTo>
                    <a:cubicBezTo>
                      <a:pt x="740" y="53"/>
                      <a:pt x="739" y="54"/>
                      <a:pt x="738" y="56"/>
                    </a:cubicBezTo>
                    <a:cubicBezTo>
                      <a:pt x="737" y="57"/>
                      <a:pt x="736" y="57"/>
                      <a:pt x="736" y="58"/>
                    </a:cubicBezTo>
                    <a:cubicBezTo>
                      <a:pt x="736" y="58"/>
                      <a:pt x="738" y="59"/>
                      <a:pt x="738" y="60"/>
                    </a:cubicBezTo>
                    <a:cubicBezTo>
                      <a:pt x="738" y="60"/>
                      <a:pt x="737" y="62"/>
                      <a:pt x="737" y="62"/>
                    </a:cubicBezTo>
                    <a:cubicBezTo>
                      <a:pt x="736" y="63"/>
                      <a:pt x="735" y="64"/>
                      <a:pt x="735" y="64"/>
                    </a:cubicBezTo>
                    <a:cubicBezTo>
                      <a:pt x="732" y="62"/>
                      <a:pt x="729" y="60"/>
                      <a:pt x="726" y="57"/>
                    </a:cubicBezTo>
                    <a:cubicBezTo>
                      <a:pt x="727" y="57"/>
                      <a:pt x="727" y="55"/>
                      <a:pt x="728" y="55"/>
                    </a:cubicBezTo>
                    <a:cubicBezTo>
                      <a:pt x="728" y="55"/>
                      <a:pt x="729" y="57"/>
                      <a:pt x="730" y="57"/>
                    </a:cubicBezTo>
                    <a:cubicBezTo>
                      <a:pt x="730" y="57"/>
                      <a:pt x="731" y="55"/>
                      <a:pt x="732" y="55"/>
                    </a:cubicBezTo>
                    <a:cubicBezTo>
                      <a:pt x="732" y="54"/>
                      <a:pt x="733" y="53"/>
                      <a:pt x="733" y="52"/>
                    </a:cubicBezTo>
                    <a:cubicBezTo>
                      <a:pt x="734" y="52"/>
                      <a:pt x="734" y="51"/>
                      <a:pt x="735" y="50"/>
                    </a:cubicBezTo>
                    <a:cubicBezTo>
                      <a:pt x="735" y="50"/>
                      <a:pt x="737" y="49"/>
                      <a:pt x="737" y="48"/>
                    </a:cubicBezTo>
                    <a:cubicBezTo>
                      <a:pt x="737" y="48"/>
                      <a:pt x="735" y="47"/>
                      <a:pt x="734" y="46"/>
                    </a:cubicBezTo>
                    <a:cubicBezTo>
                      <a:pt x="734" y="47"/>
                      <a:pt x="733" y="48"/>
                      <a:pt x="733" y="49"/>
                    </a:cubicBezTo>
                    <a:cubicBezTo>
                      <a:pt x="733" y="49"/>
                      <a:pt x="731" y="51"/>
                      <a:pt x="731" y="51"/>
                    </a:cubicBezTo>
                    <a:cubicBezTo>
                      <a:pt x="731" y="51"/>
                      <a:pt x="729" y="49"/>
                      <a:pt x="729" y="49"/>
                    </a:cubicBezTo>
                    <a:cubicBezTo>
                      <a:pt x="729" y="49"/>
                      <a:pt x="731" y="47"/>
                      <a:pt x="731" y="47"/>
                    </a:cubicBezTo>
                    <a:cubicBezTo>
                      <a:pt x="730" y="47"/>
                      <a:pt x="729" y="45"/>
                      <a:pt x="728" y="45"/>
                    </a:cubicBezTo>
                    <a:cubicBezTo>
                      <a:pt x="728" y="45"/>
                      <a:pt x="727" y="47"/>
                      <a:pt x="727" y="47"/>
                    </a:cubicBezTo>
                    <a:cubicBezTo>
                      <a:pt x="726" y="47"/>
                      <a:pt x="725" y="46"/>
                      <a:pt x="724" y="46"/>
                    </a:cubicBezTo>
                    <a:cubicBezTo>
                      <a:pt x="724" y="46"/>
                      <a:pt x="723" y="44"/>
                      <a:pt x="722" y="44"/>
                    </a:cubicBezTo>
                    <a:cubicBezTo>
                      <a:pt x="722" y="44"/>
                      <a:pt x="721" y="46"/>
                      <a:pt x="720" y="46"/>
                    </a:cubicBezTo>
                    <a:cubicBezTo>
                      <a:pt x="720" y="46"/>
                      <a:pt x="719" y="44"/>
                      <a:pt x="718" y="44"/>
                    </a:cubicBezTo>
                    <a:cubicBezTo>
                      <a:pt x="718" y="45"/>
                      <a:pt x="717" y="47"/>
                      <a:pt x="716" y="47"/>
                    </a:cubicBezTo>
                    <a:cubicBezTo>
                      <a:pt x="716" y="47"/>
                      <a:pt x="715" y="45"/>
                      <a:pt x="714" y="45"/>
                    </a:cubicBezTo>
                    <a:cubicBezTo>
                      <a:pt x="714" y="45"/>
                      <a:pt x="713" y="47"/>
                      <a:pt x="713" y="47"/>
                    </a:cubicBezTo>
                    <a:cubicBezTo>
                      <a:pt x="713" y="48"/>
                      <a:pt x="715" y="48"/>
                      <a:pt x="715" y="49"/>
                    </a:cubicBezTo>
                    <a:cubicBezTo>
                      <a:pt x="715" y="50"/>
                      <a:pt x="713" y="50"/>
                      <a:pt x="713" y="51"/>
                    </a:cubicBezTo>
                    <a:cubicBezTo>
                      <a:pt x="715" y="52"/>
                      <a:pt x="716" y="53"/>
                      <a:pt x="718" y="55"/>
                    </a:cubicBezTo>
                    <a:cubicBezTo>
                      <a:pt x="718" y="55"/>
                      <a:pt x="719" y="56"/>
                      <a:pt x="720" y="56"/>
                    </a:cubicBezTo>
                    <a:cubicBezTo>
                      <a:pt x="719" y="58"/>
                      <a:pt x="717" y="59"/>
                      <a:pt x="716" y="61"/>
                    </a:cubicBezTo>
                    <a:cubicBezTo>
                      <a:pt x="715" y="60"/>
                      <a:pt x="713" y="58"/>
                      <a:pt x="712" y="57"/>
                    </a:cubicBezTo>
                    <a:cubicBezTo>
                      <a:pt x="712" y="57"/>
                      <a:pt x="714" y="56"/>
                      <a:pt x="714" y="55"/>
                    </a:cubicBezTo>
                    <a:cubicBezTo>
                      <a:pt x="714" y="55"/>
                      <a:pt x="712" y="54"/>
                      <a:pt x="711" y="53"/>
                    </a:cubicBezTo>
                    <a:cubicBezTo>
                      <a:pt x="711" y="53"/>
                      <a:pt x="710" y="52"/>
                      <a:pt x="709" y="52"/>
                    </a:cubicBezTo>
                    <a:cubicBezTo>
                      <a:pt x="708" y="53"/>
                      <a:pt x="707" y="55"/>
                      <a:pt x="706" y="56"/>
                    </a:cubicBezTo>
                    <a:cubicBezTo>
                      <a:pt x="705" y="57"/>
                      <a:pt x="705" y="58"/>
                      <a:pt x="704" y="58"/>
                    </a:cubicBezTo>
                    <a:cubicBezTo>
                      <a:pt x="704" y="58"/>
                      <a:pt x="702" y="57"/>
                      <a:pt x="702" y="57"/>
                    </a:cubicBezTo>
                    <a:cubicBezTo>
                      <a:pt x="702" y="56"/>
                      <a:pt x="700" y="55"/>
                      <a:pt x="700" y="55"/>
                    </a:cubicBezTo>
                    <a:cubicBezTo>
                      <a:pt x="699" y="55"/>
                      <a:pt x="698" y="57"/>
                      <a:pt x="698" y="57"/>
                    </a:cubicBezTo>
                    <a:cubicBezTo>
                      <a:pt x="698" y="57"/>
                      <a:pt x="696" y="56"/>
                      <a:pt x="696" y="56"/>
                    </a:cubicBezTo>
                    <a:cubicBezTo>
                      <a:pt x="696" y="55"/>
                      <a:pt x="697" y="53"/>
                      <a:pt x="697" y="53"/>
                    </a:cubicBezTo>
                    <a:cubicBezTo>
                      <a:pt x="698" y="53"/>
                      <a:pt x="699" y="55"/>
                      <a:pt x="700" y="55"/>
                    </a:cubicBezTo>
                    <a:cubicBezTo>
                      <a:pt x="700" y="54"/>
                      <a:pt x="701" y="53"/>
                      <a:pt x="701" y="53"/>
                    </a:cubicBezTo>
                    <a:cubicBezTo>
                      <a:pt x="701" y="52"/>
                      <a:pt x="699" y="51"/>
                      <a:pt x="699" y="51"/>
                    </a:cubicBezTo>
                    <a:cubicBezTo>
                      <a:pt x="699" y="50"/>
                      <a:pt x="697" y="50"/>
                      <a:pt x="697" y="49"/>
                    </a:cubicBezTo>
                    <a:cubicBezTo>
                      <a:pt x="696" y="49"/>
                      <a:pt x="695" y="48"/>
                      <a:pt x="695" y="48"/>
                    </a:cubicBezTo>
                    <a:cubicBezTo>
                      <a:pt x="694" y="47"/>
                      <a:pt x="693" y="47"/>
                      <a:pt x="692" y="46"/>
                    </a:cubicBezTo>
                    <a:cubicBezTo>
                      <a:pt x="692" y="47"/>
                      <a:pt x="691" y="47"/>
                      <a:pt x="691" y="48"/>
                    </a:cubicBezTo>
                    <a:cubicBezTo>
                      <a:pt x="690" y="48"/>
                      <a:pt x="689" y="50"/>
                      <a:pt x="689" y="50"/>
                    </a:cubicBezTo>
                    <a:cubicBezTo>
                      <a:pt x="689" y="51"/>
                      <a:pt x="691" y="52"/>
                      <a:pt x="691" y="52"/>
                    </a:cubicBezTo>
                    <a:cubicBezTo>
                      <a:pt x="691" y="52"/>
                      <a:pt x="690" y="54"/>
                      <a:pt x="689" y="54"/>
                    </a:cubicBezTo>
                    <a:cubicBezTo>
                      <a:pt x="689" y="54"/>
                      <a:pt x="688" y="53"/>
                      <a:pt x="687" y="53"/>
                    </a:cubicBezTo>
                    <a:cubicBezTo>
                      <a:pt x="686" y="52"/>
                      <a:pt x="686" y="51"/>
                      <a:pt x="685" y="51"/>
                    </a:cubicBezTo>
                    <a:cubicBezTo>
                      <a:pt x="685" y="51"/>
                      <a:pt x="683" y="49"/>
                      <a:pt x="683" y="49"/>
                    </a:cubicBezTo>
                    <a:cubicBezTo>
                      <a:pt x="682" y="49"/>
                      <a:pt x="681" y="51"/>
                      <a:pt x="681" y="51"/>
                    </a:cubicBezTo>
                    <a:cubicBezTo>
                      <a:pt x="680" y="52"/>
                      <a:pt x="680" y="53"/>
                      <a:pt x="679" y="54"/>
                    </a:cubicBezTo>
                    <a:cubicBezTo>
                      <a:pt x="679" y="54"/>
                      <a:pt x="678" y="56"/>
                      <a:pt x="678" y="56"/>
                    </a:cubicBezTo>
                    <a:cubicBezTo>
                      <a:pt x="677" y="56"/>
                      <a:pt x="676" y="54"/>
                      <a:pt x="675" y="54"/>
                    </a:cubicBezTo>
                    <a:cubicBezTo>
                      <a:pt x="675" y="54"/>
                      <a:pt x="674" y="53"/>
                      <a:pt x="673" y="53"/>
                    </a:cubicBezTo>
                    <a:cubicBezTo>
                      <a:pt x="673" y="52"/>
                      <a:pt x="672" y="55"/>
                      <a:pt x="671" y="55"/>
                    </a:cubicBezTo>
                    <a:cubicBezTo>
                      <a:pt x="671" y="55"/>
                      <a:pt x="670" y="53"/>
                      <a:pt x="669" y="53"/>
                    </a:cubicBezTo>
                    <a:cubicBezTo>
                      <a:pt x="669" y="54"/>
                      <a:pt x="668" y="55"/>
                      <a:pt x="668" y="55"/>
                    </a:cubicBezTo>
                    <a:cubicBezTo>
                      <a:pt x="668" y="55"/>
                      <a:pt x="665" y="54"/>
                      <a:pt x="665" y="54"/>
                    </a:cubicBezTo>
                    <a:cubicBezTo>
                      <a:pt x="665" y="53"/>
                      <a:pt x="667" y="52"/>
                      <a:pt x="667" y="51"/>
                    </a:cubicBezTo>
                    <a:cubicBezTo>
                      <a:pt x="667" y="51"/>
                      <a:pt x="668" y="50"/>
                      <a:pt x="669" y="49"/>
                    </a:cubicBezTo>
                    <a:cubicBezTo>
                      <a:pt x="669" y="49"/>
                      <a:pt x="670" y="47"/>
                      <a:pt x="670" y="47"/>
                    </a:cubicBezTo>
                    <a:cubicBezTo>
                      <a:pt x="670" y="46"/>
                      <a:pt x="668" y="46"/>
                      <a:pt x="668" y="45"/>
                    </a:cubicBezTo>
                    <a:cubicBezTo>
                      <a:pt x="668" y="45"/>
                      <a:pt x="670" y="43"/>
                      <a:pt x="670" y="43"/>
                    </a:cubicBezTo>
                    <a:cubicBezTo>
                      <a:pt x="670" y="42"/>
                      <a:pt x="668" y="42"/>
                      <a:pt x="668" y="41"/>
                    </a:cubicBezTo>
                    <a:cubicBezTo>
                      <a:pt x="668" y="41"/>
                      <a:pt x="666" y="40"/>
                      <a:pt x="665" y="40"/>
                    </a:cubicBezTo>
                    <a:cubicBezTo>
                      <a:pt x="665" y="40"/>
                      <a:pt x="664" y="41"/>
                      <a:pt x="664" y="42"/>
                    </a:cubicBezTo>
                    <a:cubicBezTo>
                      <a:pt x="664" y="42"/>
                      <a:pt x="666" y="43"/>
                      <a:pt x="666" y="43"/>
                    </a:cubicBezTo>
                    <a:cubicBezTo>
                      <a:pt x="666" y="44"/>
                      <a:pt x="665" y="45"/>
                      <a:pt x="664" y="46"/>
                    </a:cubicBezTo>
                    <a:cubicBezTo>
                      <a:pt x="664" y="46"/>
                      <a:pt x="663" y="47"/>
                      <a:pt x="663" y="48"/>
                    </a:cubicBezTo>
                    <a:cubicBezTo>
                      <a:pt x="662" y="48"/>
                      <a:pt x="665" y="49"/>
                      <a:pt x="665" y="50"/>
                    </a:cubicBezTo>
                    <a:cubicBezTo>
                      <a:pt x="665" y="50"/>
                      <a:pt x="663" y="51"/>
                      <a:pt x="663" y="52"/>
                    </a:cubicBezTo>
                    <a:cubicBezTo>
                      <a:pt x="663" y="53"/>
                      <a:pt x="661" y="53"/>
                      <a:pt x="661" y="54"/>
                    </a:cubicBezTo>
                    <a:cubicBezTo>
                      <a:pt x="661" y="55"/>
                      <a:pt x="663" y="55"/>
                      <a:pt x="664" y="56"/>
                    </a:cubicBezTo>
                    <a:cubicBezTo>
                      <a:pt x="662" y="57"/>
                      <a:pt x="661" y="59"/>
                      <a:pt x="660" y="60"/>
                    </a:cubicBezTo>
                    <a:cubicBezTo>
                      <a:pt x="660" y="61"/>
                      <a:pt x="659" y="62"/>
                      <a:pt x="659" y="63"/>
                    </a:cubicBezTo>
                    <a:cubicBezTo>
                      <a:pt x="657" y="61"/>
                      <a:pt x="656" y="60"/>
                      <a:pt x="654" y="59"/>
                    </a:cubicBezTo>
                    <a:cubicBezTo>
                      <a:pt x="655" y="58"/>
                      <a:pt x="655" y="58"/>
                      <a:pt x="656" y="57"/>
                    </a:cubicBezTo>
                    <a:cubicBezTo>
                      <a:pt x="656" y="56"/>
                      <a:pt x="657" y="55"/>
                      <a:pt x="657" y="55"/>
                    </a:cubicBezTo>
                    <a:cubicBezTo>
                      <a:pt x="657" y="54"/>
                      <a:pt x="655" y="53"/>
                      <a:pt x="655" y="53"/>
                    </a:cubicBezTo>
                    <a:cubicBezTo>
                      <a:pt x="655" y="53"/>
                      <a:pt x="653" y="52"/>
                      <a:pt x="653" y="51"/>
                    </a:cubicBezTo>
                    <a:cubicBezTo>
                      <a:pt x="653" y="51"/>
                      <a:pt x="655" y="50"/>
                      <a:pt x="655" y="49"/>
                    </a:cubicBezTo>
                    <a:cubicBezTo>
                      <a:pt x="654" y="48"/>
                      <a:pt x="653" y="48"/>
                      <a:pt x="652" y="47"/>
                    </a:cubicBezTo>
                    <a:cubicBezTo>
                      <a:pt x="652" y="47"/>
                      <a:pt x="651" y="46"/>
                      <a:pt x="650" y="46"/>
                    </a:cubicBezTo>
                    <a:cubicBezTo>
                      <a:pt x="650" y="46"/>
                      <a:pt x="649" y="47"/>
                      <a:pt x="649" y="48"/>
                    </a:cubicBezTo>
                    <a:cubicBezTo>
                      <a:pt x="648" y="48"/>
                      <a:pt x="647" y="50"/>
                      <a:pt x="647" y="50"/>
                    </a:cubicBezTo>
                    <a:cubicBezTo>
                      <a:pt x="647" y="50"/>
                      <a:pt x="649" y="51"/>
                      <a:pt x="649" y="52"/>
                    </a:cubicBezTo>
                    <a:cubicBezTo>
                      <a:pt x="649" y="52"/>
                      <a:pt x="648" y="53"/>
                      <a:pt x="647" y="54"/>
                    </a:cubicBezTo>
                    <a:cubicBezTo>
                      <a:pt x="647" y="54"/>
                      <a:pt x="646" y="56"/>
                      <a:pt x="646" y="56"/>
                    </a:cubicBezTo>
                    <a:cubicBezTo>
                      <a:pt x="646" y="57"/>
                      <a:pt x="648" y="57"/>
                      <a:pt x="648" y="58"/>
                    </a:cubicBezTo>
                    <a:cubicBezTo>
                      <a:pt x="648" y="59"/>
                      <a:pt x="646" y="59"/>
                      <a:pt x="646" y="60"/>
                    </a:cubicBezTo>
                    <a:cubicBezTo>
                      <a:pt x="646" y="60"/>
                      <a:pt x="644" y="59"/>
                      <a:pt x="644" y="58"/>
                    </a:cubicBezTo>
                    <a:cubicBezTo>
                      <a:pt x="644" y="58"/>
                      <a:pt x="646" y="57"/>
                      <a:pt x="646" y="56"/>
                    </a:cubicBezTo>
                    <a:cubicBezTo>
                      <a:pt x="645" y="56"/>
                      <a:pt x="644" y="55"/>
                      <a:pt x="643" y="55"/>
                    </a:cubicBezTo>
                    <a:cubicBezTo>
                      <a:pt x="643" y="54"/>
                      <a:pt x="642" y="53"/>
                      <a:pt x="641" y="53"/>
                    </a:cubicBezTo>
                    <a:cubicBezTo>
                      <a:pt x="641" y="53"/>
                      <a:pt x="639" y="51"/>
                      <a:pt x="639" y="51"/>
                    </a:cubicBezTo>
                    <a:cubicBezTo>
                      <a:pt x="638" y="51"/>
                      <a:pt x="638" y="53"/>
                      <a:pt x="637" y="53"/>
                    </a:cubicBezTo>
                    <a:cubicBezTo>
                      <a:pt x="637" y="53"/>
                      <a:pt x="636" y="51"/>
                      <a:pt x="635" y="52"/>
                    </a:cubicBezTo>
                    <a:cubicBezTo>
                      <a:pt x="634" y="52"/>
                      <a:pt x="634" y="54"/>
                      <a:pt x="633" y="54"/>
                    </a:cubicBezTo>
                    <a:cubicBezTo>
                      <a:pt x="634" y="55"/>
                      <a:pt x="635" y="55"/>
                      <a:pt x="636" y="56"/>
                    </a:cubicBezTo>
                    <a:cubicBezTo>
                      <a:pt x="636" y="56"/>
                      <a:pt x="634" y="57"/>
                      <a:pt x="634" y="58"/>
                    </a:cubicBezTo>
                    <a:cubicBezTo>
                      <a:pt x="633" y="58"/>
                      <a:pt x="632" y="59"/>
                      <a:pt x="632" y="60"/>
                    </a:cubicBezTo>
                    <a:cubicBezTo>
                      <a:pt x="632" y="60"/>
                      <a:pt x="634" y="61"/>
                      <a:pt x="634" y="62"/>
                    </a:cubicBezTo>
                    <a:cubicBezTo>
                      <a:pt x="634" y="62"/>
                      <a:pt x="633" y="64"/>
                      <a:pt x="633" y="64"/>
                    </a:cubicBezTo>
                    <a:cubicBezTo>
                      <a:pt x="632" y="65"/>
                      <a:pt x="631" y="65"/>
                      <a:pt x="631" y="66"/>
                    </a:cubicBezTo>
                    <a:cubicBezTo>
                      <a:pt x="631" y="66"/>
                      <a:pt x="629" y="65"/>
                      <a:pt x="629" y="64"/>
                    </a:cubicBezTo>
                    <a:cubicBezTo>
                      <a:pt x="629" y="64"/>
                      <a:pt x="631" y="63"/>
                      <a:pt x="630" y="62"/>
                    </a:cubicBezTo>
                    <a:cubicBezTo>
                      <a:pt x="630" y="62"/>
                      <a:pt x="628" y="61"/>
                      <a:pt x="628" y="61"/>
                    </a:cubicBezTo>
                    <a:cubicBezTo>
                      <a:pt x="628" y="60"/>
                      <a:pt x="626" y="60"/>
                      <a:pt x="626" y="59"/>
                    </a:cubicBezTo>
                    <a:cubicBezTo>
                      <a:pt x="626" y="58"/>
                      <a:pt x="628" y="57"/>
                      <a:pt x="628" y="57"/>
                    </a:cubicBezTo>
                    <a:cubicBezTo>
                      <a:pt x="628" y="56"/>
                      <a:pt x="629" y="55"/>
                      <a:pt x="629" y="54"/>
                    </a:cubicBezTo>
                    <a:cubicBezTo>
                      <a:pt x="629" y="54"/>
                      <a:pt x="627" y="53"/>
                      <a:pt x="627" y="53"/>
                    </a:cubicBezTo>
                    <a:cubicBezTo>
                      <a:pt x="627" y="52"/>
                      <a:pt x="629" y="51"/>
                      <a:pt x="629" y="50"/>
                    </a:cubicBezTo>
                    <a:cubicBezTo>
                      <a:pt x="629" y="50"/>
                      <a:pt x="627" y="49"/>
                      <a:pt x="627" y="49"/>
                    </a:cubicBezTo>
                    <a:cubicBezTo>
                      <a:pt x="626" y="48"/>
                      <a:pt x="625" y="48"/>
                      <a:pt x="624" y="47"/>
                    </a:cubicBezTo>
                    <a:cubicBezTo>
                      <a:pt x="624" y="48"/>
                      <a:pt x="623" y="49"/>
                      <a:pt x="623" y="49"/>
                    </a:cubicBezTo>
                    <a:cubicBezTo>
                      <a:pt x="623" y="50"/>
                      <a:pt x="625" y="51"/>
                      <a:pt x="625" y="51"/>
                    </a:cubicBezTo>
                    <a:cubicBezTo>
                      <a:pt x="625" y="52"/>
                      <a:pt x="624" y="53"/>
                      <a:pt x="623" y="53"/>
                    </a:cubicBezTo>
                    <a:cubicBezTo>
                      <a:pt x="623" y="54"/>
                      <a:pt x="622" y="55"/>
                      <a:pt x="621" y="55"/>
                    </a:cubicBezTo>
                    <a:cubicBezTo>
                      <a:pt x="621" y="56"/>
                      <a:pt x="624" y="57"/>
                      <a:pt x="624" y="57"/>
                    </a:cubicBezTo>
                    <a:cubicBezTo>
                      <a:pt x="624" y="58"/>
                      <a:pt x="622" y="59"/>
                      <a:pt x="622" y="59"/>
                    </a:cubicBezTo>
                    <a:cubicBezTo>
                      <a:pt x="622" y="60"/>
                      <a:pt x="621" y="61"/>
                      <a:pt x="620" y="62"/>
                    </a:cubicBezTo>
                    <a:cubicBezTo>
                      <a:pt x="620" y="62"/>
                      <a:pt x="618" y="60"/>
                      <a:pt x="618" y="60"/>
                    </a:cubicBezTo>
                    <a:cubicBezTo>
                      <a:pt x="618" y="60"/>
                      <a:pt x="620" y="58"/>
                      <a:pt x="620" y="58"/>
                    </a:cubicBezTo>
                    <a:cubicBezTo>
                      <a:pt x="619" y="57"/>
                      <a:pt x="618" y="56"/>
                      <a:pt x="618" y="56"/>
                    </a:cubicBezTo>
                    <a:cubicBezTo>
                      <a:pt x="617" y="56"/>
                      <a:pt x="616" y="54"/>
                      <a:pt x="615" y="54"/>
                    </a:cubicBezTo>
                    <a:cubicBezTo>
                      <a:pt x="615" y="54"/>
                      <a:pt x="614" y="56"/>
                      <a:pt x="614" y="57"/>
                    </a:cubicBezTo>
                    <a:cubicBezTo>
                      <a:pt x="613" y="57"/>
                      <a:pt x="612" y="58"/>
                      <a:pt x="612" y="59"/>
                    </a:cubicBezTo>
                    <a:cubicBezTo>
                      <a:pt x="612" y="59"/>
                      <a:pt x="614" y="60"/>
                      <a:pt x="614" y="60"/>
                    </a:cubicBezTo>
                    <a:cubicBezTo>
                      <a:pt x="614" y="61"/>
                      <a:pt x="616" y="62"/>
                      <a:pt x="616" y="62"/>
                    </a:cubicBezTo>
                    <a:cubicBezTo>
                      <a:pt x="616" y="62"/>
                      <a:pt x="615" y="64"/>
                      <a:pt x="615" y="64"/>
                    </a:cubicBezTo>
                    <a:cubicBezTo>
                      <a:pt x="614" y="64"/>
                      <a:pt x="613" y="62"/>
                      <a:pt x="612" y="63"/>
                    </a:cubicBezTo>
                    <a:cubicBezTo>
                      <a:pt x="612" y="63"/>
                      <a:pt x="611" y="65"/>
                      <a:pt x="611" y="65"/>
                    </a:cubicBezTo>
                    <a:cubicBezTo>
                      <a:pt x="610" y="64"/>
                      <a:pt x="609" y="64"/>
                      <a:pt x="609" y="63"/>
                    </a:cubicBezTo>
                    <a:cubicBezTo>
                      <a:pt x="608" y="63"/>
                      <a:pt x="606" y="62"/>
                      <a:pt x="606" y="62"/>
                    </a:cubicBezTo>
                    <a:cubicBezTo>
                      <a:pt x="606" y="61"/>
                      <a:pt x="608" y="60"/>
                      <a:pt x="608" y="59"/>
                    </a:cubicBezTo>
                    <a:cubicBezTo>
                      <a:pt x="608" y="59"/>
                      <a:pt x="606" y="58"/>
                      <a:pt x="606" y="58"/>
                    </a:cubicBezTo>
                    <a:cubicBezTo>
                      <a:pt x="606" y="57"/>
                      <a:pt x="608" y="56"/>
                      <a:pt x="607" y="55"/>
                    </a:cubicBezTo>
                    <a:cubicBezTo>
                      <a:pt x="607" y="55"/>
                      <a:pt x="605" y="54"/>
                      <a:pt x="605" y="54"/>
                    </a:cubicBezTo>
                    <a:cubicBezTo>
                      <a:pt x="605" y="53"/>
                      <a:pt x="607" y="52"/>
                      <a:pt x="607" y="51"/>
                    </a:cubicBezTo>
                    <a:cubicBezTo>
                      <a:pt x="607" y="51"/>
                      <a:pt x="609" y="49"/>
                      <a:pt x="609" y="49"/>
                    </a:cubicBezTo>
                    <a:cubicBezTo>
                      <a:pt x="609" y="49"/>
                      <a:pt x="606" y="48"/>
                      <a:pt x="606" y="47"/>
                    </a:cubicBezTo>
                    <a:cubicBezTo>
                      <a:pt x="607" y="47"/>
                      <a:pt x="608" y="46"/>
                      <a:pt x="608" y="45"/>
                    </a:cubicBezTo>
                    <a:cubicBezTo>
                      <a:pt x="609" y="44"/>
                      <a:pt x="609" y="44"/>
                      <a:pt x="610" y="43"/>
                    </a:cubicBezTo>
                    <a:cubicBezTo>
                      <a:pt x="609" y="43"/>
                      <a:pt x="608" y="41"/>
                      <a:pt x="608" y="41"/>
                    </a:cubicBezTo>
                    <a:cubicBezTo>
                      <a:pt x="607" y="41"/>
                      <a:pt x="607" y="43"/>
                      <a:pt x="606" y="44"/>
                    </a:cubicBezTo>
                    <a:cubicBezTo>
                      <a:pt x="605" y="44"/>
                      <a:pt x="604" y="42"/>
                      <a:pt x="604" y="42"/>
                    </a:cubicBezTo>
                    <a:cubicBezTo>
                      <a:pt x="603" y="42"/>
                      <a:pt x="602" y="44"/>
                      <a:pt x="602" y="44"/>
                    </a:cubicBezTo>
                    <a:cubicBezTo>
                      <a:pt x="602" y="44"/>
                      <a:pt x="604" y="46"/>
                      <a:pt x="604" y="46"/>
                    </a:cubicBezTo>
                    <a:cubicBezTo>
                      <a:pt x="604" y="46"/>
                      <a:pt x="603" y="48"/>
                      <a:pt x="602" y="48"/>
                    </a:cubicBezTo>
                    <a:cubicBezTo>
                      <a:pt x="602" y="49"/>
                      <a:pt x="601" y="50"/>
                      <a:pt x="601" y="50"/>
                    </a:cubicBezTo>
                    <a:cubicBezTo>
                      <a:pt x="600" y="51"/>
                      <a:pt x="600" y="52"/>
                      <a:pt x="599" y="52"/>
                    </a:cubicBezTo>
                    <a:cubicBezTo>
                      <a:pt x="599" y="53"/>
                      <a:pt x="597" y="51"/>
                      <a:pt x="597" y="51"/>
                    </a:cubicBezTo>
                    <a:cubicBezTo>
                      <a:pt x="596" y="51"/>
                      <a:pt x="596" y="53"/>
                      <a:pt x="595" y="53"/>
                    </a:cubicBezTo>
                    <a:cubicBezTo>
                      <a:pt x="594" y="53"/>
                      <a:pt x="594" y="55"/>
                      <a:pt x="593" y="55"/>
                    </a:cubicBezTo>
                    <a:cubicBezTo>
                      <a:pt x="593" y="55"/>
                      <a:pt x="591" y="53"/>
                      <a:pt x="591" y="54"/>
                    </a:cubicBezTo>
                    <a:cubicBezTo>
                      <a:pt x="591" y="54"/>
                      <a:pt x="590" y="55"/>
                      <a:pt x="589" y="56"/>
                    </a:cubicBezTo>
                    <a:cubicBezTo>
                      <a:pt x="589" y="56"/>
                      <a:pt x="588" y="57"/>
                      <a:pt x="588" y="58"/>
                    </a:cubicBezTo>
                    <a:cubicBezTo>
                      <a:pt x="587" y="59"/>
                      <a:pt x="587" y="59"/>
                      <a:pt x="586" y="60"/>
                    </a:cubicBezTo>
                    <a:cubicBezTo>
                      <a:pt x="586" y="61"/>
                      <a:pt x="585" y="62"/>
                      <a:pt x="584" y="62"/>
                    </a:cubicBezTo>
                    <a:cubicBezTo>
                      <a:pt x="584" y="62"/>
                      <a:pt x="586" y="64"/>
                      <a:pt x="587" y="64"/>
                    </a:cubicBezTo>
                    <a:cubicBezTo>
                      <a:pt x="587" y="64"/>
                      <a:pt x="588" y="62"/>
                      <a:pt x="588" y="62"/>
                    </a:cubicBezTo>
                    <a:cubicBezTo>
                      <a:pt x="588" y="62"/>
                      <a:pt x="590" y="63"/>
                      <a:pt x="591" y="64"/>
                    </a:cubicBezTo>
                    <a:cubicBezTo>
                      <a:pt x="591" y="64"/>
                      <a:pt x="589" y="66"/>
                      <a:pt x="589" y="66"/>
                    </a:cubicBezTo>
                    <a:cubicBezTo>
                      <a:pt x="589" y="66"/>
                      <a:pt x="587" y="64"/>
                      <a:pt x="587" y="64"/>
                    </a:cubicBezTo>
                    <a:cubicBezTo>
                      <a:pt x="586" y="64"/>
                      <a:pt x="586" y="66"/>
                      <a:pt x="585" y="66"/>
                    </a:cubicBezTo>
                    <a:cubicBezTo>
                      <a:pt x="584" y="66"/>
                      <a:pt x="583" y="65"/>
                      <a:pt x="583" y="65"/>
                    </a:cubicBezTo>
                    <a:cubicBezTo>
                      <a:pt x="582" y="64"/>
                      <a:pt x="580" y="63"/>
                      <a:pt x="580" y="63"/>
                    </a:cubicBezTo>
                    <a:cubicBezTo>
                      <a:pt x="580" y="63"/>
                      <a:pt x="582" y="61"/>
                      <a:pt x="582" y="61"/>
                    </a:cubicBezTo>
                    <a:cubicBezTo>
                      <a:pt x="582" y="61"/>
                      <a:pt x="584" y="59"/>
                      <a:pt x="584" y="59"/>
                    </a:cubicBezTo>
                    <a:cubicBezTo>
                      <a:pt x="584" y="58"/>
                      <a:pt x="582" y="57"/>
                      <a:pt x="582" y="57"/>
                    </a:cubicBezTo>
                    <a:cubicBezTo>
                      <a:pt x="581" y="57"/>
                      <a:pt x="580" y="59"/>
                      <a:pt x="580" y="59"/>
                    </a:cubicBezTo>
                    <a:cubicBezTo>
                      <a:pt x="579" y="59"/>
                      <a:pt x="578" y="58"/>
                      <a:pt x="578" y="57"/>
                    </a:cubicBezTo>
                    <a:cubicBezTo>
                      <a:pt x="577" y="57"/>
                      <a:pt x="576" y="56"/>
                      <a:pt x="575" y="56"/>
                    </a:cubicBezTo>
                    <a:cubicBezTo>
                      <a:pt x="575" y="55"/>
                      <a:pt x="577" y="54"/>
                      <a:pt x="577" y="53"/>
                    </a:cubicBezTo>
                    <a:cubicBezTo>
                      <a:pt x="577" y="53"/>
                      <a:pt x="579" y="51"/>
                      <a:pt x="579" y="51"/>
                    </a:cubicBezTo>
                    <a:cubicBezTo>
                      <a:pt x="579" y="50"/>
                      <a:pt x="577" y="50"/>
                      <a:pt x="577" y="49"/>
                    </a:cubicBezTo>
                    <a:cubicBezTo>
                      <a:pt x="576" y="49"/>
                      <a:pt x="575" y="48"/>
                      <a:pt x="574" y="48"/>
                    </a:cubicBezTo>
                    <a:cubicBezTo>
                      <a:pt x="573" y="49"/>
                      <a:pt x="572" y="51"/>
                      <a:pt x="571" y="52"/>
                    </a:cubicBezTo>
                    <a:cubicBezTo>
                      <a:pt x="570" y="54"/>
                      <a:pt x="569" y="55"/>
                      <a:pt x="568" y="57"/>
                    </a:cubicBezTo>
                    <a:cubicBezTo>
                      <a:pt x="566" y="58"/>
                      <a:pt x="565" y="60"/>
                      <a:pt x="564" y="61"/>
                    </a:cubicBezTo>
                    <a:cubicBezTo>
                      <a:pt x="564" y="62"/>
                      <a:pt x="563" y="63"/>
                      <a:pt x="562" y="63"/>
                    </a:cubicBezTo>
                    <a:cubicBezTo>
                      <a:pt x="562" y="64"/>
                      <a:pt x="561" y="65"/>
                      <a:pt x="561" y="66"/>
                    </a:cubicBezTo>
                    <a:cubicBezTo>
                      <a:pt x="561" y="66"/>
                      <a:pt x="559" y="64"/>
                      <a:pt x="559" y="64"/>
                    </a:cubicBezTo>
                    <a:cubicBezTo>
                      <a:pt x="558" y="63"/>
                      <a:pt x="560" y="62"/>
                      <a:pt x="560" y="62"/>
                    </a:cubicBezTo>
                    <a:cubicBezTo>
                      <a:pt x="559" y="61"/>
                      <a:pt x="559" y="60"/>
                      <a:pt x="558" y="60"/>
                    </a:cubicBezTo>
                    <a:cubicBezTo>
                      <a:pt x="557" y="60"/>
                      <a:pt x="556" y="58"/>
                      <a:pt x="556" y="58"/>
                    </a:cubicBezTo>
                    <a:cubicBezTo>
                      <a:pt x="555" y="58"/>
                      <a:pt x="555" y="61"/>
                      <a:pt x="554" y="60"/>
                    </a:cubicBezTo>
                    <a:cubicBezTo>
                      <a:pt x="553" y="60"/>
                      <a:pt x="553" y="59"/>
                      <a:pt x="552" y="59"/>
                    </a:cubicBezTo>
                    <a:cubicBezTo>
                      <a:pt x="551" y="59"/>
                      <a:pt x="551" y="61"/>
                      <a:pt x="550" y="61"/>
                    </a:cubicBezTo>
                    <a:cubicBezTo>
                      <a:pt x="550" y="61"/>
                      <a:pt x="548" y="60"/>
                      <a:pt x="548" y="59"/>
                    </a:cubicBezTo>
                    <a:cubicBezTo>
                      <a:pt x="547" y="59"/>
                      <a:pt x="546" y="58"/>
                      <a:pt x="546" y="58"/>
                    </a:cubicBezTo>
                    <a:cubicBezTo>
                      <a:pt x="546" y="58"/>
                      <a:pt x="547" y="56"/>
                      <a:pt x="547" y="55"/>
                    </a:cubicBezTo>
                    <a:cubicBezTo>
                      <a:pt x="548" y="55"/>
                      <a:pt x="549" y="54"/>
                      <a:pt x="549" y="53"/>
                    </a:cubicBezTo>
                    <a:cubicBezTo>
                      <a:pt x="549" y="53"/>
                      <a:pt x="547" y="51"/>
                      <a:pt x="547" y="51"/>
                    </a:cubicBezTo>
                    <a:cubicBezTo>
                      <a:pt x="546" y="51"/>
                      <a:pt x="546" y="54"/>
                      <a:pt x="545" y="54"/>
                    </a:cubicBezTo>
                    <a:cubicBezTo>
                      <a:pt x="544" y="54"/>
                      <a:pt x="544" y="52"/>
                      <a:pt x="543" y="52"/>
                    </a:cubicBezTo>
                    <a:cubicBezTo>
                      <a:pt x="541" y="51"/>
                      <a:pt x="540" y="50"/>
                      <a:pt x="538" y="49"/>
                    </a:cubicBezTo>
                    <a:cubicBezTo>
                      <a:pt x="538" y="49"/>
                      <a:pt x="537" y="50"/>
                      <a:pt x="537" y="51"/>
                    </a:cubicBezTo>
                    <a:cubicBezTo>
                      <a:pt x="537" y="51"/>
                      <a:pt x="539" y="52"/>
                      <a:pt x="539" y="53"/>
                    </a:cubicBezTo>
                    <a:cubicBezTo>
                      <a:pt x="539" y="53"/>
                      <a:pt x="541" y="54"/>
                      <a:pt x="541" y="54"/>
                    </a:cubicBezTo>
                    <a:cubicBezTo>
                      <a:pt x="541" y="55"/>
                      <a:pt x="540" y="56"/>
                      <a:pt x="539" y="56"/>
                    </a:cubicBezTo>
                    <a:cubicBezTo>
                      <a:pt x="540" y="57"/>
                      <a:pt x="541" y="58"/>
                      <a:pt x="542" y="58"/>
                    </a:cubicBezTo>
                    <a:cubicBezTo>
                      <a:pt x="542" y="58"/>
                      <a:pt x="540" y="60"/>
                      <a:pt x="540" y="60"/>
                    </a:cubicBezTo>
                    <a:cubicBezTo>
                      <a:pt x="540" y="60"/>
                      <a:pt x="538" y="59"/>
                      <a:pt x="538" y="59"/>
                    </a:cubicBezTo>
                    <a:cubicBezTo>
                      <a:pt x="537" y="58"/>
                      <a:pt x="536" y="57"/>
                      <a:pt x="536" y="57"/>
                    </a:cubicBezTo>
                    <a:cubicBezTo>
                      <a:pt x="535" y="56"/>
                      <a:pt x="534" y="56"/>
                      <a:pt x="533" y="55"/>
                    </a:cubicBezTo>
                    <a:cubicBezTo>
                      <a:pt x="533" y="55"/>
                      <a:pt x="531" y="53"/>
                      <a:pt x="531" y="54"/>
                    </a:cubicBezTo>
                    <a:cubicBezTo>
                      <a:pt x="531" y="54"/>
                      <a:pt x="529" y="56"/>
                      <a:pt x="529" y="56"/>
                    </a:cubicBezTo>
                    <a:cubicBezTo>
                      <a:pt x="529" y="56"/>
                      <a:pt x="532" y="57"/>
                      <a:pt x="532" y="57"/>
                    </a:cubicBezTo>
                    <a:cubicBezTo>
                      <a:pt x="532" y="58"/>
                      <a:pt x="530" y="59"/>
                      <a:pt x="530" y="60"/>
                    </a:cubicBezTo>
                    <a:cubicBezTo>
                      <a:pt x="530" y="60"/>
                      <a:pt x="529" y="61"/>
                      <a:pt x="528" y="62"/>
                    </a:cubicBezTo>
                    <a:cubicBezTo>
                      <a:pt x="528" y="63"/>
                      <a:pt x="527" y="63"/>
                      <a:pt x="526" y="64"/>
                    </a:cubicBezTo>
                    <a:cubicBezTo>
                      <a:pt x="526" y="64"/>
                      <a:pt x="525" y="66"/>
                      <a:pt x="525" y="66"/>
                    </a:cubicBezTo>
                    <a:cubicBezTo>
                      <a:pt x="525" y="66"/>
                      <a:pt x="523" y="65"/>
                      <a:pt x="523" y="65"/>
                    </a:cubicBezTo>
                    <a:cubicBezTo>
                      <a:pt x="522" y="64"/>
                      <a:pt x="524" y="63"/>
                      <a:pt x="524" y="62"/>
                    </a:cubicBezTo>
                    <a:cubicBezTo>
                      <a:pt x="524" y="62"/>
                      <a:pt x="526" y="61"/>
                      <a:pt x="526" y="60"/>
                    </a:cubicBezTo>
                    <a:cubicBezTo>
                      <a:pt x="526" y="60"/>
                      <a:pt x="524" y="59"/>
                      <a:pt x="524" y="59"/>
                    </a:cubicBezTo>
                    <a:cubicBezTo>
                      <a:pt x="523" y="58"/>
                      <a:pt x="522" y="57"/>
                      <a:pt x="522" y="57"/>
                    </a:cubicBezTo>
                    <a:cubicBezTo>
                      <a:pt x="521" y="57"/>
                      <a:pt x="520" y="59"/>
                      <a:pt x="520" y="59"/>
                    </a:cubicBezTo>
                    <a:cubicBezTo>
                      <a:pt x="519" y="60"/>
                      <a:pt x="519" y="61"/>
                      <a:pt x="518" y="61"/>
                    </a:cubicBezTo>
                    <a:cubicBezTo>
                      <a:pt x="517" y="63"/>
                      <a:pt x="516" y="64"/>
                      <a:pt x="515" y="66"/>
                    </a:cubicBezTo>
                    <a:cubicBezTo>
                      <a:pt x="513" y="65"/>
                      <a:pt x="512" y="64"/>
                      <a:pt x="510" y="62"/>
                    </a:cubicBezTo>
                    <a:cubicBezTo>
                      <a:pt x="511" y="61"/>
                      <a:pt x="512" y="59"/>
                      <a:pt x="514" y="58"/>
                    </a:cubicBezTo>
                    <a:cubicBezTo>
                      <a:pt x="515" y="56"/>
                      <a:pt x="516" y="55"/>
                      <a:pt x="517" y="53"/>
                    </a:cubicBezTo>
                    <a:cubicBezTo>
                      <a:pt x="516" y="53"/>
                      <a:pt x="515" y="52"/>
                      <a:pt x="515" y="52"/>
                    </a:cubicBezTo>
                    <a:cubicBezTo>
                      <a:pt x="514" y="52"/>
                      <a:pt x="514" y="54"/>
                      <a:pt x="513" y="54"/>
                    </a:cubicBezTo>
                    <a:cubicBezTo>
                      <a:pt x="512" y="54"/>
                      <a:pt x="512" y="52"/>
                      <a:pt x="511" y="52"/>
                    </a:cubicBezTo>
                    <a:cubicBezTo>
                      <a:pt x="510" y="52"/>
                      <a:pt x="510" y="54"/>
                      <a:pt x="509" y="54"/>
                    </a:cubicBezTo>
                    <a:cubicBezTo>
                      <a:pt x="509" y="55"/>
                      <a:pt x="508" y="53"/>
                      <a:pt x="507" y="53"/>
                    </a:cubicBezTo>
                    <a:cubicBezTo>
                      <a:pt x="506" y="53"/>
                      <a:pt x="506" y="55"/>
                      <a:pt x="505" y="55"/>
                    </a:cubicBezTo>
                    <a:cubicBezTo>
                      <a:pt x="505" y="55"/>
                      <a:pt x="503" y="53"/>
                      <a:pt x="503" y="53"/>
                    </a:cubicBezTo>
                    <a:cubicBezTo>
                      <a:pt x="502" y="54"/>
                      <a:pt x="502" y="55"/>
                      <a:pt x="501" y="56"/>
                    </a:cubicBezTo>
                    <a:cubicBezTo>
                      <a:pt x="501" y="56"/>
                      <a:pt x="500" y="57"/>
                      <a:pt x="500" y="58"/>
                    </a:cubicBezTo>
                    <a:cubicBezTo>
                      <a:pt x="499" y="57"/>
                      <a:pt x="498" y="57"/>
                      <a:pt x="497" y="56"/>
                    </a:cubicBezTo>
                    <a:cubicBezTo>
                      <a:pt x="497" y="56"/>
                      <a:pt x="495" y="55"/>
                      <a:pt x="495" y="54"/>
                    </a:cubicBezTo>
                    <a:cubicBezTo>
                      <a:pt x="495" y="54"/>
                      <a:pt x="497" y="53"/>
                      <a:pt x="497" y="52"/>
                    </a:cubicBezTo>
                    <a:cubicBezTo>
                      <a:pt x="497" y="52"/>
                      <a:pt x="495" y="51"/>
                      <a:pt x="495" y="50"/>
                    </a:cubicBezTo>
                    <a:cubicBezTo>
                      <a:pt x="495" y="50"/>
                      <a:pt x="496" y="49"/>
                      <a:pt x="496" y="48"/>
                    </a:cubicBezTo>
                    <a:cubicBezTo>
                      <a:pt x="496" y="47"/>
                      <a:pt x="494" y="47"/>
                      <a:pt x="494" y="47"/>
                    </a:cubicBezTo>
                    <a:cubicBezTo>
                      <a:pt x="493" y="48"/>
                      <a:pt x="492" y="49"/>
                      <a:pt x="491" y="51"/>
                    </a:cubicBezTo>
                    <a:cubicBezTo>
                      <a:pt x="491" y="52"/>
                      <a:pt x="492" y="52"/>
                      <a:pt x="493" y="53"/>
                    </a:cubicBezTo>
                    <a:cubicBezTo>
                      <a:pt x="493" y="53"/>
                      <a:pt x="495" y="54"/>
                      <a:pt x="495" y="54"/>
                    </a:cubicBezTo>
                    <a:cubicBezTo>
                      <a:pt x="495" y="55"/>
                      <a:pt x="493" y="56"/>
                      <a:pt x="493" y="57"/>
                    </a:cubicBezTo>
                    <a:cubicBezTo>
                      <a:pt x="493" y="57"/>
                      <a:pt x="496" y="58"/>
                      <a:pt x="496" y="58"/>
                    </a:cubicBezTo>
                    <a:cubicBezTo>
                      <a:pt x="496" y="59"/>
                      <a:pt x="494" y="61"/>
                      <a:pt x="494" y="61"/>
                    </a:cubicBezTo>
                    <a:cubicBezTo>
                      <a:pt x="493" y="61"/>
                      <a:pt x="492" y="59"/>
                      <a:pt x="492" y="59"/>
                    </a:cubicBezTo>
                    <a:cubicBezTo>
                      <a:pt x="492" y="58"/>
                      <a:pt x="490" y="58"/>
                      <a:pt x="489" y="57"/>
                    </a:cubicBezTo>
                    <a:cubicBezTo>
                      <a:pt x="489" y="57"/>
                      <a:pt x="491" y="55"/>
                      <a:pt x="491" y="55"/>
                    </a:cubicBezTo>
                    <a:cubicBezTo>
                      <a:pt x="491" y="54"/>
                      <a:pt x="490" y="54"/>
                      <a:pt x="489" y="53"/>
                    </a:cubicBezTo>
                    <a:cubicBezTo>
                      <a:pt x="489" y="53"/>
                      <a:pt x="487" y="51"/>
                      <a:pt x="487" y="52"/>
                    </a:cubicBezTo>
                    <a:cubicBezTo>
                      <a:pt x="486" y="52"/>
                      <a:pt x="485" y="54"/>
                      <a:pt x="485" y="54"/>
                    </a:cubicBezTo>
                    <a:cubicBezTo>
                      <a:pt x="484" y="54"/>
                      <a:pt x="483" y="52"/>
                      <a:pt x="483" y="52"/>
                    </a:cubicBezTo>
                    <a:cubicBezTo>
                      <a:pt x="482" y="52"/>
                      <a:pt x="481" y="51"/>
                      <a:pt x="481" y="50"/>
                    </a:cubicBezTo>
                    <a:cubicBezTo>
                      <a:pt x="481" y="50"/>
                      <a:pt x="482" y="48"/>
                      <a:pt x="482" y="48"/>
                    </a:cubicBezTo>
                    <a:cubicBezTo>
                      <a:pt x="483" y="47"/>
                      <a:pt x="483" y="47"/>
                      <a:pt x="484" y="46"/>
                    </a:cubicBezTo>
                    <a:cubicBezTo>
                      <a:pt x="484" y="45"/>
                      <a:pt x="486" y="44"/>
                      <a:pt x="486" y="44"/>
                    </a:cubicBezTo>
                    <a:cubicBezTo>
                      <a:pt x="486" y="43"/>
                      <a:pt x="484" y="42"/>
                      <a:pt x="483" y="42"/>
                    </a:cubicBezTo>
                    <a:cubicBezTo>
                      <a:pt x="483" y="43"/>
                      <a:pt x="482" y="43"/>
                      <a:pt x="482" y="44"/>
                    </a:cubicBezTo>
                    <a:cubicBezTo>
                      <a:pt x="481" y="44"/>
                      <a:pt x="480" y="46"/>
                      <a:pt x="480" y="46"/>
                    </a:cubicBezTo>
                    <a:cubicBezTo>
                      <a:pt x="480" y="46"/>
                      <a:pt x="478" y="45"/>
                      <a:pt x="478" y="45"/>
                    </a:cubicBezTo>
                    <a:cubicBezTo>
                      <a:pt x="478" y="45"/>
                      <a:pt x="476" y="43"/>
                      <a:pt x="476" y="43"/>
                    </a:cubicBezTo>
                    <a:cubicBezTo>
                      <a:pt x="475" y="43"/>
                      <a:pt x="474" y="45"/>
                      <a:pt x="474" y="45"/>
                    </a:cubicBezTo>
                    <a:cubicBezTo>
                      <a:pt x="473" y="46"/>
                      <a:pt x="473" y="47"/>
                      <a:pt x="472" y="47"/>
                    </a:cubicBezTo>
                    <a:cubicBezTo>
                      <a:pt x="472" y="48"/>
                      <a:pt x="471" y="49"/>
                      <a:pt x="470" y="50"/>
                    </a:cubicBezTo>
                    <a:cubicBezTo>
                      <a:pt x="470" y="50"/>
                      <a:pt x="473" y="51"/>
                      <a:pt x="473" y="51"/>
                    </a:cubicBezTo>
                    <a:cubicBezTo>
                      <a:pt x="473" y="52"/>
                      <a:pt x="471" y="53"/>
                      <a:pt x="471" y="54"/>
                    </a:cubicBezTo>
                    <a:cubicBezTo>
                      <a:pt x="470" y="54"/>
                      <a:pt x="470" y="55"/>
                      <a:pt x="469" y="56"/>
                    </a:cubicBezTo>
                    <a:cubicBezTo>
                      <a:pt x="469" y="57"/>
                      <a:pt x="468" y="57"/>
                      <a:pt x="468" y="58"/>
                    </a:cubicBezTo>
                    <a:cubicBezTo>
                      <a:pt x="467" y="58"/>
                      <a:pt x="466" y="60"/>
                      <a:pt x="466" y="60"/>
                    </a:cubicBezTo>
                    <a:cubicBezTo>
                      <a:pt x="466" y="60"/>
                      <a:pt x="464" y="59"/>
                      <a:pt x="464" y="59"/>
                    </a:cubicBezTo>
                    <a:cubicBezTo>
                      <a:pt x="464" y="58"/>
                      <a:pt x="466" y="57"/>
                      <a:pt x="465" y="56"/>
                    </a:cubicBezTo>
                    <a:cubicBezTo>
                      <a:pt x="465" y="56"/>
                      <a:pt x="463" y="55"/>
                      <a:pt x="463" y="55"/>
                    </a:cubicBezTo>
                    <a:cubicBezTo>
                      <a:pt x="464" y="54"/>
                      <a:pt x="464" y="53"/>
                      <a:pt x="465" y="52"/>
                    </a:cubicBezTo>
                    <a:cubicBezTo>
                      <a:pt x="465" y="52"/>
                      <a:pt x="466" y="51"/>
                      <a:pt x="467" y="50"/>
                    </a:cubicBezTo>
                    <a:cubicBezTo>
                      <a:pt x="467" y="50"/>
                      <a:pt x="468" y="48"/>
                      <a:pt x="468" y="48"/>
                    </a:cubicBezTo>
                    <a:cubicBezTo>
                      <a:pt x="468" y="48"/>
                      <a:pt x="466" y="47"/>
                      <a:pt x="466" y="46"/>
                    </a:cubicBezTo>
                    <a:cubicBezTo>
                      <a:pt x="465" y="46"/>
                      <a:pt x="464" y="45"/>
                      <a:pt x="464" y="45"/>
                    </a:cubicBezTo>
                    <a:cubicBezTo>
                      <a:pt x="464" y="45"/>
                      <a:pt x="462" y="46"/>
                      <a:pt x="462" y="47"/>
                    </a:cubicBezTo>
                    <a:cubicBezTo>
                      <a:pt x="462" y="47"/>
                      <a:pt x="464" y="48"/>
                      <a:pt x="464" y="49"/>
                    </a:cubicBezTo>
                    <a:cubicBezTo>
                      <a:pt x="464" y="49"/>
                      <a:pt x="463" y="51"/>
                      <a:pt x="463" y="51"/>
                    </a:cubicBezTo>
                    <a:cubicBezTo>
                      <a:pt x="462" y="51"/>
                      <a:pt x="460" y="49"/>
                      <a:pt x="460" y="49"/>
                    </a:cubicBezTo>
                    <a:cubicBezTo>
                      <a:pt x="460" y="49"/>
                      <a:pt x="459" y="51"/>
                      <a:pt x="459" y="51"/>
                    </a:cubicBezTo>
                    <a:cubicBezTo>
                      <a:pt x="459" y="52"/>
                      <a:pt x="461" y="52"/>
                      <a:pt x="461" y="53"/>
                    </a:cubicBezTo>
                    <a:cubicBezTo>
                      <a:pt x="461" y="54"/>
                      <a:pt x="459" y="54"/>
                      <a:pt x="459" y="55"/>
                    </a:cubicBezTo>
                    <a:cubicBezTo>
                      <a:pt x="458" y="57"/>
                      <a:pt x="457" y="58"/>
                      <a:pt x="456" y="60"/>
                    </a:cubicBezTo>
                    <a:cubicBezTo>
                      <a:pt x="455" y="60"/>
                      <a:pt x="454" y="62"/>
                      <a:pt x="454" y="62"/>
                    </a:cubicBezTo>
                    <a:cubicBezTo>
                      <a:pt x="454" y="62"/>
                      <a:pt x="452" y="60"/>
                      <a:pt x="452" y="60"/>
                    </a:cubicBezTo>
                    <a:cubicBezTo>
                      <a:pt x="452" y="60"/>
                      <a:pt x="453" y="58"/>
                      <a:pt x="454" y="58"/>
                    </a:cubicBezTo>
                    <a:cubicBezTo>
                      <a:pt x="454" y="57"/>
                      <a:pt x="455" y="56"/>
                      <a:pt x="455" y="56"/>
                    </a:cubicBezTo>
                    <a:cubicBezTo>
                      <a:pt x="456" y="55"/>
                      <a:pt x="456" y="54"/>
                      <a:pt x="457" y="53"/>
                    </a:cubicBezTo>
                    <a:cubicBezTo>
                      <a:pt x="456" y="53"/>
                      <a:pt x="455" y="52"/>
                      <a:pt x="455" y="52"/>
                    </a:cubicBezTo>
                    <a:cubicBezTo>
                      <a:pt x="454" y="52"/>
                      <a:pt x="453" y="50"/>
                      <a:pt x="452" y="50"/>
                    </a:cubicBezTo>
                    <a:cubicBezTo>
                      <a:pt x="452" y="50"/>
                      <a:pt x="454" y="48"/>
                      <a:pt x="454" y="48"/>
                    </a:cubicBezTo>
                    <a:cubicBezTo>
                      <a:pt x="455" y="47"/>
                      <a:pt x="455" y="46"/>
                      <a:pt x="456" y="46"/>
                    </a:cubicBezTo>
                    <a:cubicBezTo>
                      <a:pt x="456" y="45"/>
                      <a:pt x="457" y="44"/>
                      <a:pt x="458" y="43"/>
                    </a:cubicBezTo>
                    <a:cubicBezTo>
                      <a:pt x="458" y="43"/>
                      <a:pt x="455" y="42"/>
                      <a:pt x="455" y="42"/>
                    </a:cubicBezTo>
                    <a:cubicBezTo>
                      <a:pt x="455" y="41"/>
                      <a:pt x="457" y="40"/>
                      <a:pt x="457" y="39"/>
                    </a:cubicBezTo>
                    <a:cubicBezTo>
                      <a:pt x="457" y="39"/>
                      <a:pt x="455" y="38"/>
                      <a:pt x="455" y="38"/>
                    </a:cubicBezTo>
                    <a:cubicBezTo>
                      <a:pt x="455" y="38"/>
                      <a:pt x="453" y="39"/>
                      <a:pt x="453" y="40"/>
                    </a:cubicBezTo>
                    <a:cubicBezTo>
                      <a:pt x="453" y="41"/>
                      <a:pt x="455" y="41"/>
                      <a:pt x="455" y="42"/>
                    </a:cubicBezTo>
                    <a:cubicBezTo>
                      <a:pt x="455" y="42"/>
                      <a:pt x="454" y="43"/>
                      <a:pt x="454" y="44"/>
                    </a:cubicBezTo>
                    <a:cubicBezTo>
                      <a:pt x="453" y="45"/>
                      <a:pt x="453" y="45"/>
                      <a:pt x="452" y="46"/>
                    </a:cubicBezTo>
                    <a:cubicBezTo>
                      <a:pt x="452" y="46"/>
                      <a:pt x="451" y="48"/>
                      <a:pt x="450" y="48"/>
                    </a:cubicBezTo>
                    <a:cubicBezTo>
                      <a:pt x="450" y="48"/>
                      <a:pt x="448" y="47"/>
                      <a:pt x="448" y="47"/>
                    </a:cubicBezTo>
                    <a:cubicBezTo>
                      <a:pt x="448" y="47"/>
                      <a:pt x="446" y="49"/>
                      <a:pt x="446" y="49"/>
                    </a:cubicBezTo>
                    <a:cubicBezTo>
                      <a:pt x="446" y="49"/>
                      <a:pt x="449" y="50"/>
                      <a:pt x="449" y="51"/>
                    </a:cubicBezTo>
                    <a:cubicBezTo>
                      <a:pt x="448" y="51"/>
                      <a:pt x="447" y="52"/>
                      <a:pt x="447" y="53"/>
                    </a:cubicBezTo>
                    <a:cubicBezTo>
                      <a:pt x="447" y="53"/>
                      <a:pt x="445" y="55"/>
                      <a:pt x="445" y="55"/>
                    </a:cubicBezTo>
                    <a:cubicBezTo>
                      <a:pt x="445" y="55"/>
                      <a:pt x="443" y="53"/>
                      <a:pt x="443" y="53"/>
                    </a:cubicBezTo>
                    <a:cubicBezTo>
                      <a:pt x="443" y="54"/>
                      <a:pt x="441" y="55"/>
                      <a:pt x="441" y="56"/>
                    </a:cubicBezTo>
                    <a:cubicBezTo>
                      <a:pt x="441" y="56"/>
                      <a:pt x="443" y="57"/>
                      <a:pt x="443" y="57"/>
                    </a:cubicBezTo>
                    <a:cubicBezTo>
                      <a:pt x="444" y="58"/>
                      <a:pt x="442" y="59"/>
                      <a:pt x="442" y="60"/>
                    </a:cubicBezTo>
                    <a:cubicBezTo>
                      <a:pt x="442" y="60"/>
                      <a:pt x="444" y="61"/>
                      <a:pt x="444" y="61"/>
                    </a:cubicBezTo>
                    <a:cubicBezTo>
                      <a:pt x="444" y="62"/>
                      <a:pt x="443" y="63"/>
                      <a:pt x="442" y="63"/>
                    </a:cubicBezTo>
                    <a:cubicBezTo>
                      <a:pt x="442" y="64"/>
                      <a:pt x="441" y="62"/>
                      <a:pt x="440" y="62"/>
                    </a:cubicBezTo>
                    <a:cubicBezTo>
                      <a:pt x="439" y="62"/>
                      <a:pt x="439" y="64"/>
                      <a:pt x="438" y="64"/>
                    </a:cubicBezTo>
                    <a:cubicBezTo>
                      <a:pt x="438" y="64"/>
                      <a:pt x="437" y="62"/>
                      <a:pt x="436" y="62"/>
                    </a:cubicBezTo>
                    <a:cubicBezTo>
                      <a:pt x="436" y="62"/>
                      <a:pt x="435" y="64"/>
                      <a:pt x="434" y="65"/>
                    </a:cubicBezTo>
                    <a:cubicBezTo>
                      <a:pt x="434" y="65"/>
                      <a:pt x="432" y="63"/>
                      <a:pt x="432" y="63"/>
                    </a:cubicBezTo>
                    <a:cubicBezTo>
                      <a:pt x="432" y="63"/>
                      <a:pt x="434" y="61"/>
                      <a:pt x="434" y="61"/>
                    </a:cubicBezTo>
                    <a:cubicBezTo>
                      <a:pt x="434" y="60"/>
                      <a:pt x="432" y="59"/>
                      <a:pt x="432" y="59"/>
                    </a:cubicBezTo>
                    <a:cubicBezTo>
                      <a:pt x="432" y="59"/>
                      <a:pt x="430" y="61"/>
                      <a:pt x="430" y="61"/>
                    </a:cubicBezTo>
                    <a:cubicBezTo>
                      <a:pt x="430" y="62"/>
                      <a:pt x="432" y="62"/>
                      <a:pt x="432" y="63"/>
                    </a:cubicBezTo>
                    <a:cubicBezTo>
                      <a:pt x="432" y="63"/>
                      <a:pt x="430" y="64"/>
                      <a:pt x="430" y="65"/>
                    </a:cubicBezTo>
                    <a:cubicBezTo>
                      <a:pt x="430" y="65"/>
                      <a:pt x="433" y="67"/>
                      <a:pt x="433" y="67"/>
                    </a:cubicBezTo>
                    <a:cubicBezTo>
                      <a:pt x="432" y="67"/>
                      <a:pt x="432" y="69"/>
                      <a:pt x="431" y="69"/>
                    </a:cubicBezTo>
                    <a:cubicBezTo>
                      <a:pt x="430" y="69"/>
                      <a:pt x="429" y="67"/>
                      <a:pt x="429" y="67"/>
                    </a:cubicBezTo>
                    <a:cubicBezTo>
                      <a:pt x="429" y="67"/>
                      <a:pt x="427" y="66"/>
                      <a:pt x="427" y="66"/>
                    </a:cubicBezTo>
                    <a:cubicBezTo>
                      <a:pt x="426" y="65"/>
                      <a:pt x="428" y="64"/>
                      <a:pt x="428" y="63"/>
                    </a:cubicBezTo>
                    <a:cubicBezTo>
                      <a:pt x="428" y="63"/>
                      <a:pt x="426" y="62"/>
                      <a:pt x="426" y="62"/>
                    </a:cubicBezTo>
                    <a:cubicBezTo>
                      <a:pt x="426" y="61"/>
                      <a:pt x="428" y="60"/>
                      <a:pt x="428" y="59"/>
                    </a:cubicBezTo>
                    <a:cubicBezTo>
                      <a:pt x="428" y="59"/>
                      <a:pt x="426" y="58"/>
                      <a:pt x="425" y="58"/>
                    </a:cubicBezTo>
                    <a:cubicBezTo>
                      <a:pt x="425" y="58"/>
                      <a:pt x="423" y="56"/>
                      <a:pt x="423" y="56"/>
                    </a:cubicBezTo>
                    <a:cubicBezTo>
                      <a:pt x="423" y="56"/>
                      <a:pt x="425" y="54"/>
                      <a:pt x="425" y="54"/>
                    </a:cubicBezTo>
                    <a:cubicBezTo>
                      <a:pt x="425" y="53"/>
                      <a:pt x="423" y="52"/>
                      <a:pt x="423" y="52"/>
                    </a:cubicBezTo>
                    <a:cubicBezTo>
                      <a:pt x="422" y="52"/>
                      <a:pt x="421" y="51"/>
                      <a:pt x="420" y="50"/>
                    </a:cubicBezTo>
                    <a:cubicBezTo>
                      <a:pt x="420" y="50"/>
                      <a:pt x="418" y="49"/>
                      <a:pt x="418" y="49"/>
                    </a:cubicBezTo>
                    <a:cubicBezTo>
                      <a:pt x="418" y="48"/>
                      <a:pt x="420" y="47"/>
                      <a:pt x="420" y="46"/>
                    </a:cubicBezTo>
                    <a:cubicBezTo>
                      <a:pt x="420" y="46"/>
                      <a:pt x="418" y="45"/>
                      <a:pt x="418" y="45"/>
                    </a:cubicBezTo>
                    <a:cubicBezTo>
                      <a:pt x="417" y="45"/>
                      <a:pt x="416" y="47"/>
                      <a:pt x="416" y="47"/>
                    </a:cubicBezTo>
                    <a:cubicBezTo>
                      <a:pt x="416" y="47"/>
                      <a:pt x="418" y="48"/>
                      <a:pt x="418" y="49"/>
                    </a:cubicBezTo>
                    <a:cubicBezTo>
                      <a:pt x="418" y="49"/>
                      <a:pt x="417" y="50"/>
                      <a:pt x="417" y="51"/>
                    </a:cubicBezTo>
                    <a:cubicBezTo>
                      <a:pt x="416" y="51"/>
                      <a:pt x="415" y="52"/>
                      <a:pt x="415" y="53"/>
                    </a:cubicBezTo>
                    <a:cubicBezTo>
                      <a:pt x="415" y="54"/>
                      <a:pt x="413" y="55"/>
                      <a:pt x="413" y="55"/>
                    </a:cubicBezTo>
                    <a:cubicBezTo>
                      <a:pt x="413" y="56"/>
                      <a:pt x="415" y="57"/>
                      <a:pt x="415" y="57"/>
                    </a:cubicBezTo>
                    <a:cubicBezTo>
                      <a:pt x="415" y="58"/>
                      <a:pt x="414" y="59"/>
                      <a:pt x="414" y="59"/>
                    </a:cubicBezTo>
                    <a:cubicBezTo>
                      <a:pt x="413" y="60"/>
                      <a:pt x="413" y="61"/>
                      <a:pt x="412" y="62"/>
                    </a:cubicBezTo>
                    <a:cubicBezTo>
                      <a:pt x="411" y="63"/>
                      <a:pt x="410" y="65"/>
                      <a:pt x="409" y="66"/>
                    </a:cubicBezTo>
                    <a:cubicBezTo>
                      <a:pt x="407" y="65"/>
                      <a:pt x="406" y="64"/>
                      <a:pt x="404" y="63"/>
                    </a:cubicBezTo>
                    <a:cubicBezTo>
                      <a:pt x="404" y="62"/>
                      <a:pt x="402" y="62"/>
                      <a:pt x="402" y="61"/>
                    </a:cubicBezTo>
                    <a:cubicBezTo>
                      <a:pt x="402" y="60"/>
                      <a:pt x="404" y="59"/>
                      <a:pt x="404" y="59"/>
                    </a:cubicBezTo>
                    <a:cubicBezTo>
                      <a:pt x="403" y="58"/>
                      <a:pt x="401" y="58"/>
                      <a:pt x="401" y="57"/>
                    </a:cubicBezTo>
                    <a:cubicBezTo>
                      <a:pt x="401" y="57"/>
                      <a:pt x="403" y="55"/>
                      <a:pt x="403" y="55"/>
                    </a:cubicBezTo>
                    <a:cubicBezTo>
                      <a:pt x="403" y="54"/>
                      <a:pt x="401" y="53"/>
                      <a:pt x="401" y="53"/>
                    </a:cubicBezTo>
                    <a:cubicBezTo>
                      <a:pt x="400" y="53"/>
                      <a:pt x="399" y="55"/>
                      <a:pt x="399" y="55"/>
                    </a:cubicBezTo>
                    <a:cubicBezTo>
                      <a:pt x="399" y="55"/>
                      <a:pt x="398" y="58"/>
                      <a:pt x="397" y="57"/>
                    </a:cubicBezTo>
                    <a:cubicBezTo>
                      <a:pt x="397" y="57"/>
                      <a:pt x="395" y="56"/>
                      <a:pt x="395" y="56"/>
                    </a:cubicBezTo>
                    <a:cubicBezTo>
                      <a:pt x="395" y="55"/>
                      <a:pt x="397" y="54"/>
                      <a:pt x="397" y="54"/>
                    </a:cubicBezTo>
                    <a:cubicBezTo>
                      <a:pt x="397" y="53"/>
                      <a:pt x="395" y="53"/>
                      <a:pt x="395" y="52"/>
                    </a:cubicBezTo>
                    <a:cubicBezTo>
                      <a:pt x="393" y="53"/>
                      <a:pt x="392" y="55"/>
                      <a:pt x="391" y="56"/>
                    </a:cubicBezTo>
                    <a:cubicBezTo>
                      <a:pt x="391" y="57"/>
                      <a:pt x="390" y="58"/>
                      <a:pt x="390" y="59"/>
                    </a:cubicBezTo>
                    <a:cubicBezTo>
                      <a:pt x="389" y="59"/>
                      <a:pt x="392" y="60"/>
                      <a:pt x="392" y="60"/>
                    </a:cubicBezTo>
                    <a:cubicBezTo>
                      <a:pt x="392" y="61"/>
                      <a:pt x="390" y="62"/>
                      <a:pt x="390" y="62"/>
                    </a:cubicBezTo>
                    <a:cubicBezTo>
                      <a:pt x="390" y="63"/>
                      <a:pt x="389" y="65"/>
                      <a:pt x="388" y="65"/>
                    </a:cubicBezTo>
                    <a:cubicBezTo>
                      <a:pt x="388" y="65"/>
                      <a:pt x="386" y="63"/>
                      <a:pt x="386" y="63"/>
                    </a:cubicBezTo>
                    <a:cubicBezTo>
                      <a:pt x="386" y="62"/>
                      <a:pt x="388" y="61"/>
                      <a:pt x="388" y="61"/>
                    </a:cubicBezTo>
                    <a:cubicBezTo>
                      <a:pt x="387" y="60"/>
                      <a:pt x="386" y="60"/>
                      <a:pt x="386" y="59"/>
                    </a:cubicBezTo>
                    <a:cubicBezTo>
                      <a:pt x="385" y="59"/>
                      <a:pt x="383" y="58"/>
                      <a:pt x="383" y="57"/>
                    </a:cubicBezTo>
                    <a:cubicBezTo>
                      <a:pt x="383" y="57"/>
                      <a:pt x="385" y="55"/>
                      <a:pt x="385" y="55"/>
                    </a:cubicBezTo>
                    <a:cubicBezTo>
                      <a:pt x="385" y="55"/>
                      <a:pt x="383" y="54"/>
                      <a:pt x="383" y="53"/>
                    </a:cubicBezTo>
                    <a:cubicBezTo>
                      <a:pt x="382" y="53"/>
                      <a:pt x="381" y="52"/>
                      <a:pt x="381" y="52"/>
                    </a:cubicBezTo>
                    <a:cubicBezTo>
                      <a:pt x="381" y="51"/>
                      <a:pt x="382" y="50"/>
                      <a:pt x="382" y="49"/>
                    </a:cubicBezTo>
                    <a:cubicBezTo>
                      <a:pt x="383" y="49"/>
                      <a:pt x="384" y="48"/>
                      <a:pt x="384" y="47"/>
                    </a:cubicBezTo>
                    <a:cubicBezTo>
                      <a:pt x="384" y="47"/>
                      <a:pt x="382" y="46"/>
                      <a:pt x="382" y="46"/>
                    </a:cubicBezTo>
                    <a:cubicBezTo>
                      <a:pt x="382" y="45"/>
                      <a:pt x="383" y="44"/>
                      <a:pt x="383" y="43"/>
                    </a:cubicBezTo>
                    <a:cubicBezTo>
                      <a:pt x="384" y="43"/>
                      <a:pt x="381" y="42"/>
                      <a:pt x="381" y="42"/>
                    </a:cubicBezTo>
                    <a:cubicBezTo>
                      <a:pt x="381" y="42"/>
                      <a:pt x="379" y="43"/>
                      <a:pt x="380" y="44"/>
                    </a:cubicBezTo>
                    <a:cubicBezTo>
                      <a:pt x="380" y="44"/>
                      <a:pt x="382" y="45"/>
                      <a:pt x="382" y="46"/>
                    </a:cubicBezTo>
                    <a:cubicBezTo>
                      <a:pt x="382" y="46"/>
                      <a:pt x="380" y="47"/>
                      <a:pt x="380" y="48"/>
                    </a:cubicBezTo>
                    <a:cubicBezTo>
                      <a:pt x="380" y="49"/>
                      <a:pt x="379" y="49"/>
                      <a:pt x="378" y="50"/>
                    </a:cubicBezTo>
                    <a:cubicBezTo>
                      <a:pt x="378" y="51"/>
                      <a:pt x="377" y="52"/>
                      <a:pt x="377" y="52"/>
                    </a:cubicBezTo>
                    <a:cubicBezTo>
                      <a:pt x="376" y="54"/>
                      <a:pt x="374" y="55"/>
                      <a:pt x="373" y="57"/>
                    </a:cubicBezTo>
                    <a:cubicBezTo>
                      <a:pt x="372" y="58"/>
                      <a:pt x="371" y="60"/>
                      <a:pt x="370" y="61"/>
                    </a:cubicBezTo>
                    <a:cubicBezTo>
                      <a:pt x="369" y="62"/>
                      <a:pt x="369" y="63"/>
                      <a:pt x="368" y="63"/>
                    </a:cubicBezTo>
                    <a:cubicBezTo>
                      <a:pt x="368" y="64"/>
                      <a:pt x="367" y="65"/>
                      <a:pt x="366" y="66"/>
                    </a:cubicBezTo>
                    <a:cubicBezTo>
                      <a:pt x="366" y="66"/>
                      <a:pt x="364" y="64"/>
                      <a:pt x="364" y="64"/>
                    </a:cubicBezTo>
                    <a:cubicBezTo>
                      <a:pt x="364" y="64"/>
                      <a:pt x="362" y="62"/>
                      <a:pt x="362" y="62"/>
                    </a:cubicBezTo>
                    <a:cubicBezTo>
                      <a:pt x="361" y="62"/>
                      <a:pt x="361" y="64"/>
                      <a:pt x="360" y="64"/>
                    </a:cubicBezTo>
                    <a:cubicBezTo>
                      <a:pt x="360" y="64"/>
                      <a:pt x="359" y="63"/>
                      <a:pt x="358" y="63"/>
                    </a:cubicBezTo>
                    <a:cubicBezTo>
                      <a:pt x="358" y="63"/>
                      <a:pt x="356" y="65"/>
                      <a:pt x="356" y="65"/>
                    </a:cubicBezTo>
                    <a:cubicBezTo>
                      <a:pt x="356" y="65"/>
                      <a:pt x="354" y="64"/>
                      <a:pt x="354" y="63"/>
                    </a:cubicBezTo>
                    <a:cubicBezTo>
                      <a:pt x="354" y="63"/>
                      <a:pt x="356" y="62"/>
                      <a:pt x="356" y="61"/>
                    </a:cubicBezTo>
                    <a:cubicBezTo>
                      <a:pt x="356" y="60"/>
                      <a:pt x="357" y="59"/>
                      <a:pt x="357" y="59"/>
                    </a:cubicBezTo>
                    <a:cubicBezTo>
                      <a:pt x="358" y="58"/>
                      <a:pt x="359" y="57"/>
                      <a:pt x="359" y="57"/>
                    </a:cubicBezTo>
                    <a:cubicBezTo>
                      <a:pt x="360" y="56"/>
                      <a:pt x="360" y="55"/>
                      <a:pt x="361" y="54"/>
                    </a:cubicBezTo>
                    <a:cubicBezTo>
                      <a:pt x="361" y="54"/>
                      <a:pt x="362" y="52"/>
                      <a:pt x="363" y="52"/>
                    </a:cubicBezTo>
                    <a:cubicBezTo>
                      <a:pt x="363" y="52"/>
                      <a:pt x="365" y="54"/>
                      <a:pt x="365" y="54"/>
                    </a:cubicBezTo>
                    <a:cubicBezTo>
                      <a:pt x="365" y="53"/>
                      <a:pt x="367" y="52"/>
                      <a:pt x="367" y="52"/>
                    </a:cubicBezTo>
                    <a:cubicBezTo>
                      <a:pt x="366" y="51"/>
                      <a:pt x="365" y="51"/>
                      <a:pt x="364" y="50"/>
                    </a:cubicBezTo>
                    <a:cubicBezTo>
                      <a:pt x="364" y="49"/>
                      <a:pt x="362" y="49"/>
                      <a:pt x="362" y="48"/>
                    </a:cubicBezTo>
                    <a:cubicBezTo>
                      <a:pt x="362" y="48"/>
                      <a:pt x="364" y="47"/>
                      <a:pt x="364" y="46"/>
                    </a:cubicBezTo>
                    <a:cubicBezTo>
                      <a:pt x="363" y="46"/>
                      <a:pt x="362" y="44"/>
                      <a:pt x="362" y="44"/>
                    </a:cubicBezTo>
                    <a:cubicBezTo>
                      <a:pt x="361" y="44"/>
                      <a:pt x="360" y="46"/>
                      <a:pt x="360" y="46"/>
                    </a:cubicBezTo>
                    <a:cubicBezTo>
                      <a:pt x="360" y="47"/>
                      <a:pt x="358" y="48"/>
                      <a:pt x="358" y="49"/>
                    </a:cubicBezTo>
                    <a:cubicBezTo>
                      <a:pt x="358" y="49"/>
                      <a:pt x="360" y="50"/>
                      <a:pt x="360" y="50"/>
                    </a:cubicBezTo>
                    <a:cubicBezTo>
                      <a:pt x="360" y="51"/>
                      <a:pt x="359" y="53"/>
                      <a:pt x="359" y="53"/>
                    </a:cubicBezTo>
                    <a:cubicBezTo>
                      <a:pt x="358" y="53"/>
                      <a:pt x="357" y="51"/>
                      <a:pt x="356" y="51"/>
                    </a:cubicBezTo>
                    <a:cubicBezTo>
                      <a:pt x="356" y="51"/>
                      <a:pt x="355" y="53"/>
                      <a:pt x="355" y="53"/>
                    </a:cubicBezTo>
                    <a:cubicBezTo>
                      <a:pt x="354" y="54"/>
                      <a:pt x="354" y="55"/>
                      <a:pt x="353" y="55"/>
                    </a:cubicBezTo>
                    <a:cubicBezTo>
                      <a:pt x="353" y="56"/>
                      <a:pt x="352" y="58"/>
                      <a:pt x="351" y="58"/>
                    </a:cubicBezTo>
                    <a:cubicBezTo>
                      <a:pt x="351" y="58"/>
                      <a:pt x="349" y="56"/>
                      <a:pt x="349" y="56"/>
                    </a:cubicBezTo>
                    <a:cubicBezTo>
                      <a:pt x="348" y="56"/>
                      <a:pt x="348" y="58"/>
                      <a:pt x="347" y="58"/>
                    </a:cubicBezTo>
                    <a:cubicBezTo>
                      <a:pt x="347" y="59"/>
                      <a:pt x="346" y="60"/>
                      <a:pt x="346" y="60"/>
                    </a:cubicBezTo>
                    <a:cubicBezTo>
                      <a:pt x="346" y="60"/>
                      <a:pt x="343" y="59"/>
                      <a:pt x="343" y="59"/>
                    </a:cubicBezTo>
                    <a:cubicBezTo>
                      <a:pt x="343" y="58"/>
                      <a:pt x="345" y="57"/>
                      <a:pt x="345" y="56"/>
                    </a:cubicBezTo>
                    <a:cubicBezTo>
                      <a:pt x="345" y="56"/>
                      <a:pt x="343" y="55"/>
                      <a:pt x="343" y="55"/>
                    </a:cubicBezTo>
                    <a:cubicBezTo>
                      <a:pt x="342" y="55"/>
                      <a:pt x="342" y="57"/>
                      <a:pt x="341" y="57"/>
                    </a:cubicBezTo>
                    <a:cubicBezTo>
                      <a:pt x="341" y="57"/>
                      <a:pt x="340" y="55"/>
                      <a:pt x="339" y="55"/>
                    </a:cubicBezTo>
                    <a:cubicBezTo>
                      <a:pt x="338" y="55"/>
                      <a:pt x="338" y="57"/>
                      <a:pt x="337" y="58"/>
                    </a:cubicBezTo>
                    <a:cubicBezTo>
                      <a:pt x="337" y="58"/>
                      <a:pt x="336" y="56"/>
                      <a:pt x="335" y="56"/>
                    </a:cubicBezTo>
                    <a:cubicBezTo>
                      <a:pt x="334" y="56"/>
                      <a:pt x="334" y="58"/>
                      <a:pt x="333" y="58"/>
                    </a:cubicBezTo>
                    <a:cubicBezTo>
                      <a:pt x="332" y="57"/>
                      <a:pt x="330" y="56"/>
                      <a:pt x="329" y="55"/>
                    </a:cubicBezTo>
                    <a:cubicBezTo>
                      <a:pt x="330" y="53"/>
                      <a:pt x="331" y="52"/>
                      <a:pt x="332" y="50"/>
                    </a:cubicBezTo>
                    <a:cubicBezTo>
                      <a:pt x="333" y="49"/>
                      <a:pt x="333" y="49"/>
                      <a:pt x="334" y="48"/>
                    </a:cubicBezTo>
                    <a:cubicBezTo>
                      <a:pt x="334" y="48"/>
                      <a:pt x="336" y="46"/>
                      <a:pt x="336" y="46"/>
                    </a:cubicBezTo>
                    <a:cubicBezTo>
                      <a:pt x="336" y="46"/>
                      <a:pt x="334" y="44"/>
                      <a:pt x="333" y="44"/>
                    </a:cubicBezTo>
                    <a:cubicBezTo>
                      <a:pt x="333" y="44"/>
                      <a:pt x="332" y="46"/>
                      <a:pt x="332" y="46"/>
                    </a:cubicBezTo>
                    <a:cubicBezTo>
                      <a:pt x="331" y="47"/>
                      <a:pt x="331" y="48"/>
                      <a:pt x="330" y="48"/>
                    </a:cubicBezTo>
                    <a:cubicBezTo>
                      <a:pt x="329" y="49"/>
                      <a:pt x="329" y="50"/>
                      <a:pt x="328" y="51"/>
                    </a:cubicBezTo>
                    <a:cubicBezTo>
                      <a:pt x="328" y="51"/>
                      <a:pt x="327" y="52"/>
                      <a:pt x="327" y="53"/>
                    </a:cubicBezTo>
                    <a:cubicBezTo>
                      <a:pt x="326" y="54"/>
                      <a:pt x="325" y="55"/>
                      <a:pt x="325" y="55"/>
                    </a:cubicBezTo>
                    <a:cubicBezTo>
                      <a:pt x="325" y="56"/>
                      <a:pt x="327" y="57"/>
                      <a:pt x="327" y="57"/>
                    </a:cubicBezTo>
                    <a:cubicBezTo>
                      <a:pt x="328" y="57"/>
                      <a:pt x="329" y="58"/>
                      <a:pt x="329" y="59"/>
                    </a:cubicBezTo>
                    <a:cubicBezTo>
                      <a:pt x="330" y="59"/>
                      <a:pt x="328" y="60"/>
                      <a:pt x="328" y="61"/>
                    </a:cubicBezTo>
                    <a:cubicBezTo>
                      <a:pt x="327" y="60"/>
                      <a:pt x="326" y="60"/>
                      <a:pt x="325" y="59"/>
                    </a:cubicBezTo>
                    <a:cubicBezTo>
                      <a:pt x="325" y="59"/>
                      <a:pt x="324" y="57"/>
                      <a:pt x="323" y="57"/>
                    </a:cubicBezTo>
                    <a:cubicBezTo>
                      <a:pt x="323" y="57"/>
                      <a:pt x="322" y="59"/>
                      <a:pt x="322" y="60"/>
                    </a:cubicBezTo>
                    <a:cubicBezTo>
                      <a:pt x="321" y="60"/>
                      <a:pt x="320" y="61"/>
                      <a:pt x="320" y="62"/>
                    </a:cubicBezTo>
                    <a:cubicBezTo>
                      <a:pt x="320" y="61"/>
                      <a:pt x="318" y="61"/>
                      <a:pt x="318" y="60"/>
                    </a:cubicBezTo>
                    <a:cubicBezTo>
                      <a:pt x="318" y="60"/>
                      <a:pt x="319" y="58"/>
                      <a:pt x="319" y="58"/>
                    </a:cubicBezTo>
                    <a:cubicBezTo>
                      <a:pt x="320" y="57"/>
                      <a:pt x="320" y="56"/>
                      <a:pt x="321" y="56"/>
                    </a:cubicBezTo>
                    <a:cubicBezTo>
                      <a:pt x="322" y="55"/>
                      <a:pt x="322" y="54"/>
                      <a:pt x="323" y="53"/>
                    </a:cubicBezTo>
                    <a:cubicBezTo>
                      <a:pt x="323" y="53"/>
                      <a:pt x="324" y="52"/>
                      <a:pt x="324" y="51"/>
                    </a:cubicBezTo>
                    <a:cubicBezTo>
                      <a:pt x="324" y="51"/>
                      <a:pt x="323" y="49"/>
                      <a:pt x="322" y="50"/>
                    </a:cubicBezTo>
                    <a:cubicBezTo>
                      <a:pt x="322" y="50"/>
                      <a:pt x="321" y="52"/>
                      <a:pt x="320" y="52"/>
                    </a:cubicBezTo>
                    <a:cubicBezTo>
                      <a:pt x="320" y="52"/>
                      <a:pt x="319" y="50"/>
                      <a:pt x="318" y="50"/>
                    </a:cubicBezTo>
                    <a:cubicBezTo>
                      <a:pt x="318" y="50"/>
                      <a:pt x="317" y="52"/>
                      <a:pt x="317" y="52"/>
                    </a:cubicBezTo>
                    <a:cubicBezTo>
                      <a:pt x="316" y="53"/>
                      <a:pt x="315" y="54"/>
                      <a:pt x="315" y="55"/>
                    </a:cubicBezTo>
                    <a:cubicBezTo>
                      <a:pt x="315" y="55"/>
                      <a:pt x="314" y="57"/>
                      <a:pt x="313" y="57"/>
                    </a:cubicBezTo>
                    <a:cubicBezTo>
                      <a:pt x="313" y="57"/>
                      <a:pt x="311" y="55"/>
                      <a:pt x="311" y="55"/>
                    </a:cubicBezTo>
                    <a:cubicBezTo>
                      <a:pt x="310" y="55"/>
                      <a:pt x="310" y="57"/>
                      <a:pt x="309" y="57"/>
                    </a:cubicBezTo>
                    <a:cubicBezTo>
                      <a:pt x="309" y="57"/>
                      <a:pt x="308" y="56"/>
                      <a:pt x="307" y="56"/>
                    </a:cubicBezTo>
                    <a:cubicBezTo>
                      <a:pt x="306" y="56"/>
                      <a:pt x="306" y="58"/>
                      <a:pt x="305" y="58"/>
                    </a:cubicBezTo>
                    <a:cubicBezTo>
                      <a:pt x="305" y="58"/>
                      <a:pt x="304" y="56"/>
                      <a:pt x="303" y="56"/>
                    </a:cubicBezTo>
                    <a:cubicBezTo>
                      <a:pt x="302" y="56"/>
                      <a:pt x="302" y="58"/>
                      <a:pt x="301" y="58"/>
                    </a:cubicBezTo>
                    <a:cubicBezTo>
                      <a:pt x="301" y="58"/>
                      <a:pt x="300" y="57"/>
                      <a:pt x="299" y="57"/>
                    </a:cubicBezTo>
                    <a:cubicBezTo>
                      <a:pt x="299" y="57"/>
                      <a:pt x="298" y="59"/>
                      <a:pt x="297" y="59"/>
                    </a:cubicBezTo>
                    <a:cubicBezTo>
                      <a:pt x="297" y="59"/>
                      <a:pt x="295" y="57"/>
                      <a:pt x="295" y="57"/>
                    </a:cubicBezTo>
                    <a:cubicBezTo>
                      <a:pt x="295" y="57"/>
                      <a:pt x="294" y="59"/>
                      <a:pt x="293" y="59"/>
                    </a:cubicBezTo>
                    <a:cubicBezTo>
                      <a:pt x="293" y="60"/>
                      <a:pt x="292" y="61"/>
                      <a:pt x="292" y="62"/>
                    </a:cubicBezTo>
                    <a:cubicBezTo>
                      <a:pt x="291" y="61"/>
                      <a:pt x="290" y="61"/>
                      <a:pt x="290" y="60"/>
                    </a:cubicBezTo>
                    <a:cubicBezTo>
                      <a:pt x="289" y="60"/>
                      <a:pt x="287" y="59"/>
                      <a:pt x="287" y="58"/>
                    </a:cubicBezTo>
                    <a:cubicBezTo>
                      <a:pt x="287" y="58"/>
                      <a:pt x="289" y="56"/>
                      <a:pt x="289" y="56"/>
                    </a:cubicBezTo>
                    <a:cubicBezTo>
                      <a:pt x="290" y="55"/>
                      <a:pt x="290" y="55"/>
                      <a:pt x="291" y="54"/>
                    </a:cubicBezTo>
                    <a:cubicBezTo>
                      <a:pt x="291" y="54"/>
                      <a:pt x="292" y="55"/>
                      <a:pt x="293" y="55"/>
                    </a:cubicBezTo>
                    <a:cubicBezTo>
                      <a:pt x="293" y="56"/>
                      <a:pt x="295" y="57"/>
                      <a:pt x="295" y="57"/>
                    </a:cubicBezTo>
                    <a:cubicBezTo>
                      <a:pt x="296" y="57"/>
                      <a:pt x="296" y="55"/>
                      <a:pt x="297" y="55"/>
                    </a:cubicBezTo>
                    <a:cubicBezTo>
                      <a:pt x="298" y="55"/>
                      <a:pt x="298" y="57"/>
                      <a:pt x="299" y="57"/>
                    </a:cubicBezTo>
                    <a:cubicBezTo>
                      <a:pt x="300" y="57"/>
                      <a:pt x="300" y="54"/>
                      <a:pt x="301" y="54"/>
                    </a:cubicBezTo>
                    <a:cubicBezTo>
                      <a:pt x="301" y="54"/>
                      <a:pt x="303" y="56"/>
                      <a:pt x="303" y="56"/>
                    </a:cubicBezTo>
                    <a:cubicBezTo>
                      <a:pt x="304" y="56"/>
                      <a:pt x="304" y="54"/>
                      <a:pt x="305" y="54"/>
                    </a:cubicBezTo>
                    <a:cubicBezTo>
                      <a:pt x="304" y="53"/>
                      <a:pt x="303" y="53"/>
                      <a:pt x="303" y="52"/>
                    </a:cubicBezTo>
                    <a:cubicBezTo>
                      <a:pt x="302" y="52"/>
                      <a:pt x="300" y="51"/>
                      <a:pt x="300" y="50"/>
                    </a:cubicBezTo>
                    <a:cubicBezTo>
                      <a:pt x="300" y="50"/>
                      <a:pt x="302" y="49"/>
                      <a:pt x="302" y="48"/>
                    </a:cubicBezTo>
                    <a:cubicBezTo>
                      <a:pt x="303" y="48"/>
                      <a:pt x="303" y="47"/>
                      <a:pt x="304" y="46"/>
                    </a:cubicBezTo>
                    <a:cubicBezTo>
                      <a:pt x="304" y="45"/>
                      <a:pt x="305" y="45"/>
                      <a:pt x="305" y="44"/>
                    </a:cubicBezTo>
                    <a:cubicBezTo>
                      <a:pt x="305" y="44"/>
                      <a:pt x="304" y="42"/>
                      <a:pt x="303" y="42"/>
                    </a:cubicBezTo>
                    <a:cubicBezTo>
                      <a:pt x="303" y="42"/>
                      <a:pt x="302" y="44"/>
                      <a:pt x="301" y="44"/>
                    </a:cubicBezTo>
                    <a:cubicBezTo>
                      <a:pt x="301" y="45"/>
                      <a:pt x="300" y="46"/>
                      <a:pt x="300" y="47"/>
                    </a:cubicBezTo>
                    <a:cubicBezTo>
                      <a:pt x="299" y="47"/>
                      <a:pt x="299" y="48"/>
                      <a:pt x="298" y="49"/>
                    </a:cubicBezTo>
                    <a:cubicBezTo>
                      <a:pt x="298" y="49"/>
                      <a:pt x="297" y="51"/>
                      <a:pt x="296" y="51"/>
                    </a:cubicBezTo>
                    <a:cubicBezTo>
                      <a:pt x="296" y="51"/>
                      <a:pt x="295" y="49"/>
                      <a:pt x="294" y="49"/>
                    </a:cubicBezTo>
                    <a:cubicBezTo>
                      <a:pt x="294" y="49"/>
                      <a:pt x="293" y="52"/>
                      <a:pt x="292" y="52"/>
                    </a:cubicBezTo>
                    <a:cubicBezTo>
                      <a:pt x="292" y="52"/>
                      <a:pt x="290" y="50"/>
                      <a:pt x="290" y="50"/>
                    </a:cubicBezTo>
                    <a:cubicBezTo>
                      <a:pt x="290" y="50"/>
                      <a:pt x="289" y="51"/>
                      <a:pt x="288" y="52"/>
                    </a:cubicBezTo>
                    <a:cubicBezTo>
                      <a:pt x="288" y="53"/>
                      <a:pt x="287" y="54"/>
                      <a:pt x="287" y="54"/>
                    </a:cubicBezTo>
                    <a:cubicBezTo>
                      <a:pt x="286" y="55"/>
                      <a:pt x="286" y="56"/>
                      <a:pt x="285" y="57"/>
                    </a:cubicBezTo>
                    <a:cubicBezTo>
                      <a:pt x="284" y="57"/>
                      <a:pt x="284" y="58"/>
                      <a:pt x="283" y="59"/>
                    </a:cubicBezTo>
                    <a:cubicBezTo>
                      <a:pt x="283" y="60"/>
                      <a:pt x="282" y="60"/>
                      <a:pt x="282" y="61"/>
                    </a:cubicBezTo>
                    <a:cubicBezTo>
                      <a:pt x="281" y="62"/>
                      <a:pt x="280" y="63"/>
                      <a:pt x="280" y="63"/>
                    </a:cubicBezTo>
                    <a:cubicBezTo>
                      <a:pt x="280" y="64"/>
                      <a:pt x="282" y="65"/>
                      <a:pt x="282" y="65"/>
                    </a:cubicBezTo>
                    <a:cubicBezTo>
                      <a:pt x="282" y="65"/>
                      <a:pt x="281" y="67"/>
                      <a:pt x="280" y="67"/>
                    </a:cubicBezTo>
                    <a:cubicBezTo>
                      <a:pt x="280" y="67"/>
                      <a:pt x="279" y="69"/>
                      <a:pt x="279" y="69"/>
                    </a:cubicBezTo>
                    <a:cubicBezTo>
                      <a:pt x="278" y="69"/>
                      <a:pt x="277" y="68"/>
                      <a:pt x="277" y="68"/>
                    </a:cubicBezTo>
                    <a:cubicBezTo>
                      <a:pt x="276" y="68"/>
                      <a:pt x="275" y="70"/>
                      <a:pt x="275" y="70"/>
                    </a:cubicBezTo>
                    <a:cubicBezTo>
                      <a:pt x="275" y="70"/>
                      <a:pt x="273" y="68"/>
                      <a:pt x="273" y="68"/>
                    </a:cubicBezTo>
                    <a:cubicBezTo>
                      <a:pt x="273" y="67"/>
                      <a:pt x="274" y="67"/>
                      <a:pt x="274" y="66"/>
                    </a:cubicBezTo>
                    <a:cubicBezTo>
                      <a:pt x="275" y="65"/>
                      <a:pt x="276" y="64"/>
                      <a:pt x="276" y="64"/>
                    </a:cubicBezTo>
                    <a:cubicBezTo>
                      <a:pt x="276" y="63"/>
                      <a:pt x="274" y="62"/>
                      <a:pt x="274" y="62"/>
                    </a:cubicBezTo>
                    <a:cubicBezTo>
                      <a:pt x="274" y="62"/>
                      <a:pt x="275" y="60"/>
                      <a:pt x="275" y="60"/>
                    </a:cubicBezTo>
                    <a:cubicBezTo>
                      <a:pt x="276" y="59"/>
                      <a:pt x="277" y="58"/>
                      <a:pt x="277" y="58"/>
                    </a:cubicBezTo>
                    <a:cubicBezTo>
                      <a:pt x="278" y="57"/>
                      <a:pt x="278" y="56"/>
                      <a:pt x="279" y="55"/>
                    </a:cubicBezTo>
                    <a:cubicBezTo>
                      <a:pt x="279" y="55"/>
                      <a:pt x="280" y="54"/>
                      <a:pt x="281" y="53"/>
                    </a:cubicBezTo>
                    <a:cubicBezTo>
                      <a:pt x="281" y="54"/>
                      <a:pt x="282" y="54"/>
                      <a:pt x="283" y="55"/>
                    </a:cubicBezTo>
                    <a:cubicBezTo>
                      <a:pt x="283" y="55"/>
                      <a:pt x="285" y="53"/>
                      <a:pt x="285" y="53"/>
                    </a:cubicBezTo>
                    <a:cubicBezTo>
                      <a:pt x="285" y="52"/>
                      <a:pt x="282" y="51"/>
                      <a:pt x="282" y="51"/>
                    </a:cubicBezTo>
                    <a:cubicBezTo>
                      <a:pt x="282" y="51"/>
                      <a:pt x="281" y="53"/>
                      <a:pt x="281" y="53"/>
                    </a:cubicBezTo>
                    <a:cubicBezTo>
                      <a:pt x="280" y="53"/>
                      <a:pt x="279" y="51"/>
                      <a:pt x="278" y="51"/>
                    </a:cubicBezTo>
                    <a:cubicBezTo>
                      <a:pt x="278" y="51"/>
                      <a:pt x="277" y="54"/>
                      <a:pt x="277" y="54"/>
                    </a:cubicBezTo>
                    <a:cubicBezTo>
                      <a:pt x="276" y="54"/>
                      <a:pt x="274" y="52"/>
                      <a:pt x="274" y="52"/>
                    </a:cubicBezTo>
                    <a:cubicBezTo>
                      <a:pt x="274" y="51"/>
                      <a:pt x="276" y="50"/>
                      <a:pt x="276" y="50"/>
                    </a:cubicBezTo>
                    <a:cubicBezTo>
                      <a:pt x="276" y="50"/>
                      <a:pt x="274" y="48"/>
                      <a:pt x="274" y="48"/>
                    </a:cubicBezTo>
                    <a:cubicBezTo>
                      <a:pt x="274" y="48"/>
                      <a:pt x="272" y="50"/>
                      <a:pt x="272" y="50"/>
                    </a:cubicBezTo>
                    <a:cubicBezTo>
                      <a:pt x="272" y="51"/>
                      <a:pt x="275" y="52"/>
                      <a:pt x="274" y="52"/>
                    </a:cubicBezTo>
                    <a:cubicBezTo>
                      <a:pt x="274" y="52"/>
                      <a:pt x="273" y="54"/>
                      <a:pt x="273" y="54"/>
                    </a:cubicBezTo>
                    <a:cubicBezTo>
                      <a:pt x="272" y="54"/>
                      <a:pt x="271" y="52"/>
                      <a:pt x="270" y="52"/>
                    </a:cubicBezTo>
                    <a:cubicBezTo>
                      <a:pt x="270" y="53"/>
                      <a:pt x="269" y="55"/>
                      <a:pt x="269" y="55"/>
                    </a:cubicBezTo>
                    <a:cubicBezTo>
                      <a:pt x="268" y="55"/>
                      <a:pt x="267" y="53"/>
                      <a:pt x="267" y="53"/>
                    </a:cubicBezTo>
                    <a:cubicBezTo>
                      <a:pt x="266" y="54"/>
                      <a:pt x="265" y="54"/>
                      <a:pt x="265" y="55"/>
                    </a:cubicBezTo>
                    <a:cubicBezTo>
                      <a:pt x="265" y="56"/>
                      <a:pt x="263" y="57"/>
                      <a:pt x="263" y="57"/>
                    </a:cubicBezTo>
                    <a:cubicBezTo>
                      <a:pt x="263" y="58"/>
                      <a:pt x="265" y="59"/>
                      <a:pt x="265" y="59"/>
                    </a:cubicBezTo>
                    <a:cubicBezTo>
                      <a:pt x="265" y="60"/>
                      <a:pt x="264" y="61"/>
                      <a:pt x="264" y="61"/>
                    </a:cubicBezTo>
                    <a:cubicBezTo>
                      <a:pt x="264" y="62"/>
                      <a:pt x="266" y="63"/>
                      <a:pt x="266" y="63"/>
                    </a:cubicBezTo>
                    <a:cubicBezTo>
                      <a:pt x="266" y="64"/>
                      <a:pt x="264" y="65"/>
                      <a:pt x="264" y="65"/>
                    </a:cubicBezTo>
                    <a:cubicBezTo>
                      <a:pt x="264" y="66"/>
                      <a:pt x="262" y="67"/>
                      <a:pt x="262" y="68"/>
                    </a:cubicBezTo>
                    <a:cubicBezTo>
                      <a:pt x="262" y="67"/>
                      <a:pt x="260" y="67"/>
                      <a:pt x="260" y="66"/>
                    </a:cubicBezTo>
                    <a:cubicBezTo>
                      <a:pt x="260" y="65"/>
                      <a:pt x="262" y="64"/>
                      <a:pt x="262" y="64"/>
                    </a:cubicBezTo>
                    <a:cubicBezTo>
                      <a:pt x="262" y="63"/>
                      <a:pt x="260" y="63"/>
                      <a:pt x="260" y="62"/>
                    </a:cubicBezTo>
                    <a:cubicBezTo>
                      <a:pt x="260" y="62"/>
                      <a:pt x="262" y="60"/>
                      <a:pt x="261" y="60"/>
                    </a:cubicBezTo>
                    <a:cubicBezTo>
                      <a:pt x="261" y="59"/>
                      <a:pt x="259" y="58"/>
                      <a:pt x="259" y="58"/>
                    </a:cubicBezTo>
                    <a:cubicBezTo>
                      <a:pt x="259" y="58"/>
                      <a:pt x="258" y="60"/>
                      <a:pt x="257" y="60"/>
                    </a:cubicBezTo>
                    <a:cubicBezTo>
                      <a:pt x="257" y="60"/>
                      <a:pt x="256" y="59"/>
                      <a:pt x="255" y="59"/>
                    </a:cubicBezTo>
                    <a:cubicBezTo>
                      <a:pt x="254" y="60"/>
                      <a:pt x="253" y="62"/>
                      <a:pt x="252" y="63"/>
                    </a:cubicBezTo>
                    <a:cubicBezTo>
                      <a:pt x="251" y="64"/>
                      <a:pt x="251" y="64"/>
                      <a:pt x="250" y="65"/>
                    </a:cubicBezTo>
                    <a:cubicBezTo>
                      <a:pt x="249" y="64"/>
                      <a:pt x="247" y="63"/>
                      <a:pt x="246" y="62"/>
                    </a:cubicBezTo>
                    <a:cubicBezTo>
                      <a:pt x="246" y="61"/>
                      <a:pt x="247" y="60"/>
                      <a:pt x="247" y="60"/>
                    </a:cubicBezTo>
                    <a:cubicBezTo>
                      <a:pt x="247" y="59"/>
                      <a:pt x="245" y="58"/>
                      <a:pt x="245" y="58"/>
                    </a:cubicBezTo>
                    <a:cubicBezTo>
                      <a:pt x="245" y="57"/>
                      <a:pt x="247" y="56"/>
                      <a:pt x="247" y="56"/>
                    </a:cubicBezTo>
                    <a:cubicBezTo>
                      <a:pt x="247" y="55"/>
                      <a:pt x="248" y="53"/>
                      <a:pt x="249" y="53"/>
                    </a:cubicBezTo>
                    <a:cubicBezTo>
                      <a:pt x="249" y="53"/>
                      <a:pt x="250" y="55"/>
                      <a:pt x="251" y="55"/>
                    </a:cubicBezTo>
                    <a:cubicBezTo>
                      <a:pt x="251" y="55"/>
                      <a:pt x="253" y="57"/>
                      <a:pt x="253" y="57"/>
                    </a:cubicBezTo>
                    <a:cubicBezTo>
                      <a:pt x="253" y="56"/>
                      <a:pt x="255" y="55"/>
                      <a:pt x="255" y="55"/>
                    </a:cubicBezTo>
                    <a:cubicBezTo>
                      <a:pt x="255" y="54"/>
                      <a:pt x="253" y="54"/>
                      <a:pt x="253" y="53"/>
                    </a:cubicBezTo>
                    <a:cubicBezTo>
                      <a:pt x="252" y="52"/>
                      <a:pt x="254" y="51"/>
                      <a:pt x="254" y="51"/>
                    </a:cubicBezTo>
                    <a:cubicBezTo>
                      <a:pt x="254" y="50"/>
                      <a:pt x="252" y="49"/>
                      <a:pt x="252" y="49"/>
                    </a:cubicBezTo>
                    <a:cubicBezTo>
                      <a:pt x="252" y="49"/>
                      <a:pt x="251" y="51"/>
                      <a:pt x="250" y="51"/>
                    </a:cubicBezTo>
                    <a:cubicBezTo>
                      <a:pt x="250" y="51"/>
                      <a:pt x="249" y="50"/>
                      <a:pt x="248" y="49"/>
                    </a:cubicBezTo>
                    <a:cubicBezTo>
                      <a:pt x="248" y="49"/>
                      <a:pt x="250" y="48"/>
                      <a:pt x="250" y="47"/>
                    </a:cubicBezTo>
                    <a:cubicBezTo>
                      <a:pt x="250" y="47"/>
                      <a:pt x="247" y="46"/>
                      <a:pt x="248" y="46"/>
                    </a:cubicBezTo>
                    <a:cubicBezTo>
                      <a:pt x="247" y="46"/>
                      <a:pt x="246" y="47"/>
                      <a:pt x="246" y="48"/>
                    </a:cubicBezTo>
                    <a:cubicBezTo>
                      <a:pt x="246" y="48"/>
                      <a:pt x="248" y="49"/>
                      <a:pt x="248" y="49"/>
                    </a:cubicBezTo>
                    <a:cubicBezTo>
                      <a:pt x="248" y="50"/>
                      <a:pt x="247" y="51"/>
                      <a:pt x="246" y="52"/>
                    </a:cubicBezTo>
                    <a:cubicBezTo>
                      <a:pt x="246" y="52"/>
                      <a:pt x="245" y="53"/>
                      <a:pt x="245" y="54"/>
                    </a:cubicBezTo>
                    <a:cubicBezTo>
                      <a:pt x="244" y="55"/>
                      <a:pt x="244" y="56"/>
                      <a:pt x="243" y="56"/>
                    </a:cubicBezTo>
                    <a:cubicBezTo>
                      <a:pt x="243" y="56"/>
                      <a:pt x="241" y="54"/>
                      <a:pt x="241" y="54"/>
                    </a:cubicBezTo>
                    <a:cubicBezTo>
                      <a:pt x="240" y="55"/>
                      <a:pt x="240" y="56"/>
                      <a:pt x="239" y="57"/>
                    </a:cubicBezTo>
                    <a:cubicBezTo>
                      <a:pt x="239" y="57"/>
                      <a:pt x="241" y="58"/>
                      <a:pt x="241" y="58"/>
                    </a:cubicBezTo>
                    <a:cubicBezTo>
                      <a:pt x="241" y="59"/>
                      <a:pt x="240" y="61"/>
                      <a:pt x="240" y="61"/>
                    </a:cubicBezTo>
                    <a:cubicBezTo>
                      <a:pt x="239" y="61"/>
                      <a:pt x="237" y="59"/>
                      <a:pt x="237" y="59"/>
                    </a:cubicBezTo>
                    <a:cubicBezTo>
                      <a:pt x="237" y="59"/>
                      <a:pt x="239" y="57"/>
                      <a:pt x="239" y="57"/>
                    </a:cubicBezTo>
                    <a:cubicBezTo>
                      <a:pt x="239" y="56"/>
                      <a:pt x="237" y="55"/>
                      <a:pt x="237" y="55"/>
                    </a:cubicBezTo>
                    <a:cubicBezTo>
                      <a:pt x="236" y="54"/>
                      <a:pt x="235" y="54"/>
                      <a:pt x="235" y="53"/>
                    </a:cubicBezTo>
                    <a:cubicBezTo>
                      <a:pt x="234" y="53"/>
                      <a:pt x="233" y="52"/>
                      <a:pt x="232" y="52"/>
                    </a:cubicBezTo>
                    <a:cubicBezTo>
                      <a:pt x="231" y="53"/>
                      <a:pt x="230" y="55"/>
                      <a:pt x="229" y="56"/>
                    </a:cubicBezTo>
                    <a:cubicBezTo>
                      <a:pt x="228" y="57"/>
                      <a:pt x="228" y="58"/>
                      <a:pt x="227" y="58"/>
                    </a:cubicBezTo>
                    <a:cubicBezTo>
                      <a:pt x="227" y="58"/>
                      <a:pt x="225" y="57"/>
                      <a:pt x="225" y="57"/>
                    </a:cubicBezTo>
                    <a:cubicBezTo>
                      <a:pt x="224" y="57"/>
                      <a:pt x="224" y="59"/>
                      <a:pt x="223" y="59"/>
                    </a:cubicBezTo>
                    <a:cubicBezTo>
                      <a:pt x="222" y="59"/>
                      <a:pt x="222" y="57"/>
                      <a:pt x="221" y="57"/>
                    </a:cubicBezTo>
                    <a:cubicBezTo>
                      <a:pt x="220" y="57"/>
                      <a:pt x="219" y="55"/>
                      <a:pt x="219" y="55"/>
                    </a:cubicBezTo>
                    <a:cubicBezTo>
                      <a:pt x="218" y="55"/>
                      <a:pt x="218" y="57"/>
                      <a:pt x="217" y="58"/>
                    </a:cubicBezTo>
                    <a:cubicBezTo>
                      <a:pt x="216" y="57"/>
                      <a:pt x="216" y="57"/>
                      <a:pt x="215" y="56"/>
                    </a:cubicBezTo>
                    <a:cubicBezTo>
                      <a:pt x="214" y="56"/>
                      <a:pt x="213" y="55"/>
                      <a:pt x="213" y="54"/>
                    </a:cubicBezTo>
                    <a:cubicBezTo>
                      <a:pt x="213" y="54"/>
                      <a:pt x="214" y="52"/>
                      <a:pt x="214" y="52"/>
                    </a:cubicBezTo>
                    <a:cubicBezTo>
                      <a:pt x="215" y="52"/>
                      <a:pt x="216" y="54"/>
                      <a:pt x="217" y="54"/>
                    </a:cubicBezTo>
                    <a:cubicBezTo>
                      <a:pt x="217" y="53"/>
                      <a:pt x="218" y="52"/>
                      <a:pt x="218" y="51"/>
                    </a:cubicBezTo>
                    <a:cubicBezTo>
                      <a:pt x="217" y="50"/>
                      <a:pt x="215" y="49"/>
                      <a:pt x="214" y="48"/>
                    </a:cubicBezTo>
                    <a:cubicBezTo>
                      <a:pt x="213" y="49"/>
                      <a:pt x="213" y="50"/>
                      <a:pt x="212" y="50"/>
                    </a:cubicBezTo>
                    <a:cubicBezTo>
                      <a:pt x="212" y="51"/>
                      <a:pt x="211" y="53"/>
                      <a:pt x="210" y="53"/>
                    </a:cubicBezTo>
                    <a:cubicBezTo>
                      <a:pt x="210" y="53"/>
                      <a:pt x="208" y="51"/>
                      <a:pt x="208" y="51"/>
                    </a:cubicBezTo>
                    <a:cubicBezTo>
                      <a:pt x="208" y="51"/>
                      <a:pt x="207" y="52"/>
                      <a:pt x="206" y="53"/>
                    </a:cubicBezTo>
                    <a:cubicBezTo>
                      <a:pt x="206" y="54"/>
                      <a:pt x="205" y="55"/>
                      <a:pt x="205" y="55"/>
                    </a:cubicBezTo>
                    <a:cubicBezTo>
                      <a:pt x="205" y="56"/>
                      <a:pt x="203" y="57"/>
                      <a:pt x="203" y="58"/>
                    </a:cubicBezTo>
                    <a:cubicBezTo>
                      <a:pt x="203" y="58"/>
                      <a:pt x="205" y="59"/>
                      <a:pt x="205" y="59"/>
                    </a:cubicBezTo>
                    <a:cubicBezTo>
                      <a:pt x="205" y="59"/>
                      <a:pt x="204" y="61"/>
                      <a:pt x="204" y="61"/>
                    </a:cubicBezTo>
                    <a:cubicBezTo>
                      <a:pt x="203" y="62"/>
                      <a:pt x="202" y="60"/>
                      <a:pt x="201" y="60"/>
                    </a:cubicBezTo>
                    <a:cubicBezTo>
                      <a:pt x="201" y="60"/>
                      <a:pt x="199" y="58"/>
                      <a:pt x="199" y="58"/>
                    </a:cubicBezTo>
                    <a:cubicBezTo>
                      <a:pt x="199" y="57"/>
                      <a:pt x="201" y="56"/>
                      <a:pt x="201" y="56"/>
                    </a:cubicBezTo>
                    <a:cubicBezTo>
                      <a:pt x="201" y="55"/>
                      <a:pt x="203" y="54"/>
                      <a:pt x="203" y="54"/>
                    </a:cubicBezTo>
                    <a:cubicBezTo>
                      <a:pt x="202" y="53"/>
                      <a:pt x="200" y="53"/>
                      <a:pt x="200" y="52"/>
                    </a:cubicBezTo>
                    <a:cubicBezTo>
                      <a:pt x="200" y="51"/>
                      <a:pt x="202" y="50"/>
                      <a:pt x="202" y="50"/>
                    </a:cubicBezTo>
                    <a:cubicBezTo>
                      <a:pt x="202" y="49"/>
                      <a:pt x="200" y="49"/>
                      <a:pt x="200" y="48"/>
                    </a:cubicBezTo>
                    <a:cubicBezTo>
                      <a:pt x="199" y="49"/>
                      <a:pt x="197" y="51"/>
                      <a:pt x="196" y="52"/>
                    </a:cubicBezTo>
                    <a:cubicBezTo>
                      <a:pt x="197" y="53"/>
                      <a:pt x="198" y="53"/>
                      <a:pt x="199" y="54"/>
                    </a:cubicBezTo>
                    <a:cubicBezTo>
                      <a:pt x="199" y="54"/>
                      <a:pt x="197" y="56"/>
                      <a:pt x="197" y="56"/>
                    </a:cubicBezTo>
                    <a:cubicBezTo>
                      <a:pt x="196" y="57"/>
                      <a:pt x="196" y="58"/>
                      <a:pt x="195" y="59"/>
                    </a:cubicBezTo>
                    <a:cubicBezTo>
                      <a:pt x="195" y="59"/>
                      <a:pt x="194" y="60"/>
                      <a:pt x="193" y="61"/>
                    </a:cubicBezTo>
                    <a:cubicBezTo>
                      <a:pt x="193" y="61"/>
                      <a:pt x="192" y="63"/>
                      <a:pt x="192" y="63"/>
                    </a:cubicBezTo>
                    <a:cubicBezTo>
                      <a:pt x="192" y="63"/>
                      <a:pt x="190" y="61"/>
                      <a:pt x="190" y="61"/>
                    </a:cubicBezTo>
                    <a:cubicBezTo>
                      <a:pt x="189" y="61"/>
                      <a:pt x="188" y="60"/>
                      <a:pt x="187" y="60"/>
                    </a:cubicBezTo>
                    <a:cubicBezTo>
                      <a:pt x="187" y="60"/>
                      <a:pt x="186" y="62"/>
                      <a:pt x="186" y="62"/>
                    </a:cubicBezTo>
                    <a:cubicBezTo>
                      <a:pt x="185" y="63"/>
                      <a:pt x="184" y="63"/>
                      <a:pt x="184" y="64"/>
                    </a:cubicBezTo>
                    <a:cubicBezTo>
                      <a:pt x="183" y="65"/>
                      <a:pt x="183" y="66"/>
                      <a:pt x="182" y="66"/>
                    </a:cubicBezTo>
                    <a:cubicBezTo>
                      <a:pt x="182" y="67"/>
                      <a:pt x="181" y="68"/>
                      <a:pt x="180" y="69"/>
                    </a:cubicBezTo>
                    <a:cubicBezTo>
                      <a:pt x="180" y="69"/>
                      <a:pt x="179" y="67"/>
                      <a:pt x="178" y="67"/>
                    </a:cubicBezTo>
                    <a:cubicBezTo>
                      <a:pt x="178" y="67"/>
                      <a:pt x="177" y="69"/>
                      <a:pt x="177" y="69"/>
                    </a:cubicBezTo>
                    <a:cubicBezTo>
                      <a:pt x="176" y="69"/>
                      <a:pt x="174" y="68"/>
                      <a:pt x="174" y="67"/>
                    </a:cubicBezTo>
                    <a:cubicBezTo>
                      <a:pt x="174" y="67"/>
                      <a:pt x="176" y="65"/>
                      <a:pt x="176" y="65"/>
                    </a:cubicBezTo>
                    <a:cubicBezTo>
                      <a:pt x="176" y="65"/>
                      <a:pt x="178" y="67"/>
                      <a:pt x="178" y="67"/>
                    </a:cubicBezTo>
                    <a:cubicBezTo>
                      <a:pt x="179" y="66"/>
                      <a:pt x="179" y="65"/>
                      <a:pt x="180" y="65"/>
                    </a:cubicBezTo>
                    <a:cubicBezTo>
                      <a:pt x="181" y="64"/>
                      <a:pt x="181" y="63"/>
                      <a:pt x="182" y="62"/>
                    </a:cubicBezTo>
                    <a:cubicBezTo>
                      <a:pt x="182" y="62"/>
                      <a:pt x="183" y="61"/>
                      <a:pt x="183" y="60"/>
                    </a:cubicBezTo>
                    <a:cubicBezTo>
                      <a:pt x="184" y="59"/>
                      <a:pt x="184" y="59"/>
                      <a:pt x="185" y="58"/>
                    </a:cubicBezTo>
                    <a:cubicBezTo>
                      <a:pt x="185" y="58"/>
                      <a:pt x="187" y="60"/>
                      <a:pt x="187" y="60"/>
                    </a:cubicBezTo>
                    <a:cubicBezTo>
                      <a:pt x="188" y="60"/>
                      <a:pt x="189" y="58"/>
                      <a:pt x="189" y="57"/>
                    </a:cubicBezTo>
                    <a:cubicBezTo>
                      <a:pt x="190" y="57"/>
                      <a:pt x="190" y="56"/>
                      <a:pt x="191" y="55"/>
                    </a:cubicBezTo>
                    <a:cubicBezTo>
                      <a:pt x="191" y="55"/>
                      <a:pt x="192" y="53"/>
                      <a:pt x="192" y="53"/>
                    </a:cubicBezTo>
                    <a:cubicBezTo>
                      <a:pt x="192" y="52"/>
                      <a:pt x="190" y="52"/>
                      <a:pt x="190" y="51"/>
                    </a:cubicBezTo>
                    <a:cubicBezTo>
                      <a:pt x="190" y="51"/>
                      <a:pt x="192" y="50"/>
                      <a:pt x="192" y="49"/>
                    </a:cubicBezTo>
                    <a:cubicBezTo>
                      <a:pt x="192" y="49"/>
                      <a:pt x="190" y="48"/>
                      <a:pt x="190" y="47"/>
                    </a:cubicBezTo>
                    <a:cubicBezTo>
                      <a:pt x="189" y="49"/>
                      <a:pt x="187" y="50"/>
                      <a:pt x="186" y="52"/>
                    </a:cubicBezTo>
                    <a:cubicBezTo>
                      <a:pt x="186" y="52"/>
                      <a:pt x="185" y="54"/>
                      <a:pt x="185" y="54"/>
                    </a:cubicBezTo>
                    <a:cubicBezTo>
                      <a:pt x="184" y="54"/>
                      <a:pt x="183" y="52"/>
                      <a:pt x="182" y="52"/>
                    </a:cubicBezTo>
                    <a:cubicBezTo>
                      <a:pt x="182" y="52"/>
                      <a:pt x="181" y="55"/>
                      <a:pt x="181" y="55"/>
                    </a:cubicBezTo>
                    <a:cubicBezTo>
                      <a:pt x="180" y="55"/>
                      <a:pt x="178" y="53"/>
                      <a:pt x="178" y="53"/>
                    </a:cubicBezTo>
                    <a:cubicBezTo>
                      <a:pt x="178" y="53"/>
                      <a:pt x="177" y="55"/>
                      <a:pt x="177" y="55"/>
                    </a:cubicBezTo>
                    <a:cubicBezTo>
                      <a:pt x="177" y="56"/>
                      <a:pt x="179" y="56"/>
                      <a:pt x="179" y="57"/>
                    </a:cubicBezTo>
                    <a:cubicBezTo>
                      <a:pt x="179" y="57"/>
                      <a:pt x="177" y="58"/>
                      <a:pt x="177" y="59"/>
                    </a:cubicBezTo>
                    <a:cubicBezTo>
                      <a:pt x="177" y="60"/>
                      <a:pt x="176" y="61"/>
                      <a:pt x="175" y="61"/>
                    </a:cubicBezTo>
                    <a:cubicBezTo>
                      <a:pt x="175" y="62"/>
                      <a:pt x="174" y="63"/>
                      <a:pt x="174" y="63"/>
                    </a:cubicBezTo>
                    <a:cubicBezTo>
                      <a:pt x="174" y="64"/>
                      <a:pt x="172" y="62"/>
                      <a:pt x="172" y="62"/>
                    </a:cubicBezTo>
                    <a:cubicBezTo>
                      <a:pt x="171" y="62"/>
                      <a:pt x="171" y="64"/>
                      <a:pt x="170" y="64"/>
                    </a:cubicBezTo>
                    <a:cubicBezTo>
                      <a:pt x="169" y="64"/>
                      <a:pt x="168" y="62"/>
                      <a:pt x="168" y="62"/>
                    </a:cubicBezTo>
                    <a:cubicBezTo>
                      <a:pt x="167" y="62"/>
                      <a:pt x="167" y="64"/>
                      <a:pt x="166" y="65"/>
                    </a:cubicBezTo>
                    <a:cubicBezTo>
                      <a:pt x="164" y="63"/>
                      <a:pt x="163" y="62"/>
                      <a:pt x="161" y="61"/>
                    </a:cubicBezTo>
                    <a:cubicBezTo>
                      <a:pt x="162" y="60"/>
                      <a:pt x="163" y="60"/>
                      <a:pt x="163" y="59"/>
                    </a:cubicBezTo>
                    <a:cubicBezTo>
                      <a:pt x="163" y="59"/>
                      <a:pt x="165" y="57"/>
                      <a:pt x="165" y="57"/>
                    </a:cubicBezTo>
                    <a:cubicBezTo>
                      <a:pt x="165" y="57"/>
                      <a:pt x="167" y="58"/>
                      <a:pt x="167" y="58"/>
                    </a:cubicBezTo>
                    <a:cubicBezTo>
                      <a:pt x="167" y="58"/>
                      <a:pt x="169" y="56"/>
                      <a:pt x="169" y="56"/>
                    </a:cubicBezTo>
                    <a:cubicBezTo>
                      <a:pt x="169" y="56"/>
                      <a:pt x="167" y="55"/>
                      <a:pt x="167" y="54"/>
                    </a:cubicBezTo>
                    <a:cubicBezTo>
                      <a:pt x="167" y="54"/>
                      <a:pt x="168" y="53"/>
                      <a:pt x="168" y="52"/>
                    </a:cubicBezTo>
                    <a:cubicBezTo>
                      <a:pt x="168" y="52"/>
                      <a:pt x="170" y="51"/>
                      <a:pt x="170" y="50"/>
                    </a:cubicBezTo>
                    <a:cubicBezTo>
                      <a:pt x="170" y="49"/>
                      <a:pt x="168" y="49"/>
                      <a:pt x="168" y="48"/>
                    </a:cubicBezTo>
                    <a:cubicBezTo>
                      <a:pt x="168" y="47"/>
                      <a:pt x="169" y="47"/>
                      <a:pt x="169" y="46"/>
                    </a:cubicBezTo>
                    <a:cubicBezTo>
                      <a:pt x="169" y="45"/>
                      <a:pt x="171" y="44"/>
                      <a:pt x="171" y="44"/>
                    </a:cubicBezTo>
                    <a:cubicBezTo>
                      <a:pt x="171" y="43"/>
                      <a:pt x="169" y="43"/>
                      <a:pt x="169" y="42"/>
                    </a:cubicBezTo>
                    <a:cubicBezTo>
                      <a:pt x="169" y="41"/>
                      <a:pt x="167" y="41"/>
                      <a:pt x="167" y="40"/>
                    </a:cubicBezTo>
                    <a:cubicBezTo>
                      <a:pt x="167" y="40"/>
                      <a:pt x="169" y="39"/>
                      <a:pt x="168" y="38"/>
                    </a:cubicBezTo>
                    <a:cubicBezTo>
                      <a:pt x="168" y="38"/>
                      <a:pt x="166" y="37"/>
                      <a:pt x="166" y="36"/>
                    </a:cubicBezTo>
                    <a:cubicBezTo>
                      <a:pt x="166" y="36"/>
                      <a:pt x="168" y="35"/>
                      <a:pt x="168" y="34"/>
                    </a:cubicBezTo>
                    <a:cubicBezTo>
                      <a:pt x="168" y="34"/>
                      <a:pt x="166" y="33"/>
                      <a:pt x="166" y="32"/>
                    </a:cubicBezTo>
                    <a:cubicBezTo>
                      <a:pt x="165" y="32"/>
                      <a:pt x="164" y="31"/>
                      <a:pt x="163" y="31"/>
                    </a:cubicBezTo>
                    <a:cubicBezTo>
                      <a:pt x="163" y="31"/>
                      <a:pt x="162" y="32"/>
                      <a:pt x="162" y="33"/>
                    </a:cubicBezTo>
                    <a:cubicBezTo>
                      <a:pt x="162" y="34"/>
                      <a:pt x="164" y="34"/>
                      <a:pt x="164" y="35"/>
                    </a:cubicBezTo>
                    <a:cubicBezTo>
                      <a:pt x="164" y="35"/>
                      <a:pt x="162" y="36"/>
                      <a:pt x="162" y="37"/>
                    </a:cubicBezTo>
                    <a:cubicBezTo>
                      <a:pt x="162" y="38"/>
                      <a:pt x="164" y="38"/>
                      <a:pt x="164" y="39"/>
                    </a:cubicBezTo>
                    <a:cubicBezTo>
                      <a:pt x="165" y="39"/>
                      <a:pt x="167" y="40"/>
                      <a:pt x="167" y="40"/>
                    </a:cubicBezTo>
                    <a:cubicBezTo>
                      <a:pt x="167" y="41"/>
                      <a:pt x="165" y="42"/>
                      <a:pt x="165" y="43"/>
                    </a:cubicBezTo>
                    <a:cubicBezTo>
                      <a:pt x="165" y="43"/>
                      <a:pt x="167" y="44"/>
                      <a:pt x="167" y="44"/>
                    </a:cubicBezTo>
                    <a:cubicBezTo>
                      <a:pt x="167" y="45"/>
                      <a:pt x="166" y="46"/>
                      <a:pt x="166" y="47"/>
                    </a:cubicBezTo>
                    <a:cubicBezTo>
                      <a:pt x="165" y="47"/>
                      <a:pt x="164" y="48"/>
                      <a:pt x="164" y="49"/>
                    </a:cubicBezTo>
                    <a:cubicBezTo>
                      <a:pt x="164" y="49"/>
                      <a:pt x="166" y="50"/>
                      <a:pt x="166" y="50"/>
                    </a:cubicBezTo>
                    <a:cubicBezTo>
                      <a:pt x="166" y="51"/>
                      <a:pt x="165" y="53"/>
                      <a:pt x="164" y="53"/>
                    </a:cubicBezTo>
                    <a:cubicBezTo>
                      <a:pt x="164" y="53"/>
                      <a:pt x="163" y="51"/>
                      <a:pt x="162" y="51"/>
                    </a:cubicBezTo>
                    <a:cubicBezTo>
                      <a:pt x="162" y="51"/>
                      <a:pt x="161" y="53"/>
                      <a:pt x="160" y="53"/>
                    </a:cubicBezTo>
                    <a:cubicBezTo>
                      <a:pt x="160" y="54"/>
                      <a:pt x="159" y="55"/>
                      <a:pt x="159" y="55"/>
                    </a:cubicBezTo>
                    <a:cubicBezTo>
                      <a:pt x="158" y="56"/>
                      <a:pt x="157" y="57"/>
                      <a:pt x="157" y="58"/>
                    </a:cubicBezTo>
                    <a:cubicBezTo>
                      <a:pt x="157" y="58"/>
                      <a:pt x="159" y="59"/>
                      <a:pt x="159" y="59"/>
                    </a:cubicBezTo>
                    <a:cubicBezTo>
                      <a:pt x="159" y="60"/>
                      <a:pt x="158" y="61"/>
                      <a:pt x="158" y="62"/>
                    </a:cubicBezTo>
                    <a:cubicBezTo>
                      <a:pt x="157" y="62"/>
                      <a:pt x="160" y="63"/>
                      <a:pt x="160" y="63"/>
                    </a:cubicBezTo>
                    <a:cubicBezTo>
                      <a:pt x="160" y="64"/>
                      <a:pt x="158" y="65"/>
                      <a:pt x="158" y="66"/>
                    </a:cubicBezTo>
                    <a:cubicBezTo>
                      <a:pt x="158" y="66"/>
                      <a:pt x="157" y="67"/>
                      <a:pt x="156" y="68"/>
                    </a:cubicBezTo>
                    <a:cubicBezTo>
                      <a:pt x="156" y="68"/>
                      <a:pt x="154" y="66"/>
                      <a:pt x="154" y="66"/>
                    </a:cubicBezTo>
                    <a:cubicBezTo>
                      <a:pt x="154" y="65"/>
                      <a:pt x="156" y="65"/>
                      <a:pt x="156" y="64"/>
                    </a:cubicBezTo>
                    <a:cubicBezTo>
                      <a:pt x="156" y="63"/>
                      <a:pt x="154" y="63"/>
                      <a:pt x="154" y="62"/>
                    </a:cubicBezTo>
                    <a:cubicBezTo>
                      <a:pt x="154" y="62"/>
                      <a:pt x="155" y="60"/>
                      <a:pt x="155" y="60"/>
                    </a:cubicBezTo>
                    <a:cubicBezTo>
                      <a:pt x="155" y="59"/>
                      <a:pt x="154" y="59"/>
                      <a:pt x="153" y="58"/>
                    </a:cubicBezTo>
                    <a:cubicBezTo>
                      <a:pt x="153" y="58"/>
                      <a:pt x="151" y="57"/>
                      <a:pt x="151" y="57"/>
                    </a:cubicBezTo>
                    <a:cubicBezTo>
                      <a:pt x="151" y="56"/>
                      <a:pt x="152" y="55"/>
                      <a:pt x="153" y="54"/>
                    </a:cubicBezTo>
                    <a:cubicBezTo>
                      <a:pt x="153" y="54"/>
                      <a:pt x="154" y="53"/>
                      <a:pt x="154" y="52"/>
                    </a:cubicBezTo>
                    <a:cubicBezTo>
                      <a:pt x="154" y="52"/>
                      <a:pt x="156" y="50"/>
                      <a:pt x="156" y="50"/>
                    </a:cubicBezTo>
                    <a:cubicBezTo>
                      <a:pt x="156" y="49"/>
                      <a:pt x="154" y="49"/>
                      <a:pt x="154" y="48"/>
                    </a:cubicBezTo>
                    <a:cubicBezTo>
                      <a:pt x="154" y="48"/>
                      <a:pt x="152" y="47"/>
                      <a:pt x="151" y="46"/>
                    </a:cubicBezTo>
                    <a:cubicBezTo>
                      <a:pt x="151" y="47"/>
                      <a:pt x="150" y="48"/>
                      <a:pt x="150" y="49"/>
                    </a:cubicBezTo>
                    <a:cubicBezTo>
                      <a:pt x="150" y="49"/>
                      <a:pt x="148" y="51"/>
                      <a:pt x="148" y="51"/>
                    </a:cubicBezTo>
                    <a:cubicBezTo>
                      <a:pt x="148" y="51"/>
                      <a:pt x="150" y="52"/>
                      <a:pt x="150" y="53"/>
                    </a:cubicBezTo>
                    <a:cubicBezTo>
                      <a:pt x="150" y="53"/>
                      <a:pt x="149" y="54"/>
                      <a:pt x="149" y="55"/>
                    </a:cubicBezTo>
                    <a:cubicBezTo>
                      <a:pt x="148" y="56"/>
                      <a:pt x="147" y="56"/>
                      <a:pt x="147" y="57"/>
                    </a:cubicBezTo>
                    <a:cubicBezTo>
                      <a:pt x="146" y="58"/>
                      <a:pt x="146" y="59"/>
                      <a:pt x="145" y="59"/>
                    </a:cubicBezTo>
                    <a:cubicBezTo>
                      <a:pt x="145" y="59"/>
                      <a:pt x="143" y="58"/>
                      <a:pt x="143" y="58"/>
                    </a:cubicBezTo>
                    <a:cubicBezTo>
                      <a:pt x="143" y="57"/>
                      <a:pt x="145" y="56"/>
                      <a:pt x="145" y="55"/>
                    </a:cubicBezTo>
                    <a:cubicBezTo>
                      <a:pt x="144" y="55"/>
                      <a:pt x="143" y="54"/>
                      <a:pt x="142" y="54"/>
                    </a:cubicBezTo>
                    <a:cubicBezTo>
                      <a:pt x="142" y="54"/>
                      <a:pt x="141" y="56"/>
                      <a:pt x="141" y="56"/>
                    </a:cubicBezTo>
                    <a:cubicBezTo>
                      <a:pt x="140" y="56"/>
                      <a:pt x="139" y="54"/>
                      <a:pt x="138" y="54"/>
                    </a:cubicBezTo>
                    <a:cubicBezTo>
                      <a:pt x="138" y="54"/>
                      <a:pt x="137" y="56"/>
                      <a:pt x="137" y="56"/>
                    </a:cubicBezTo>
                    <a:cubicBezTo>
                      <a:pt x="136" y="57"/>
                      <a:pt x="136" y="58"/>
                      <a:pt x="135" y="59"/>
                    </a:cubicBezTo>
                    <a:cubicBezTo>
                      <a:pt x="134" y="60"/>
                      <a:pt x="133" y="62"/>
                      <a:pt x="132" y="63"/>
                    </a:cubicBezTo>
                    <a:cubicBezTo>
                      <a:pt x="130" y="62"/>
                      <a:pt x="129" y="61"/>
                      <a:pt x="127" y="60"/>
                    </a:cubicBezTo>
                    <a:cubicBezTo>
                      <a:pt x="128" y="59"/>
                      <a:pt x="128" y="58"/>
                      <a:pt x="129" y="57"/>
                    </a:cubicBezTo>
                    <a:cubicBezTo>
                      <a:pt x="129" y="57"/>
                      <a:pt x="131" y="56"/>
                      <a:pt x="131" y="55"/>
                    </a:cubicBezTo>
                    <a:cubicBezTo>
                      <a:pt x="131" y="55"/>
                      <a:pt x="128" y="54"/>
                      <a:pt x="128" y="54"/>
                    </a:cubicBezTo>
                    <a:cubicBezTo>
                      <a:pt x="129" y="53"/>
                      <a:pt x="130" y="51"/>
                      <a:pt x="130" y="51"/>
                    </a:cubicBezTo>
                    <a:cubicBezTo>
                      <a:pt x="130" y="51"/>
                      <a:pt x="132" y="53"/>
                      <a:pt x="132" y="53"/>
                    </a:cubicBezTo>
                    <a:cubicBezTo>
                      <a:pt x="133" y="53"/>
                      <a:pt x="134" y="51"/>
                      <a:pt x="134" y="51"/>
                    </a:cubicBezTo>
                    <a:cubicBezTo>
                      <a:pt x="135" y="50"/>
                      <a:pt x="135" y="49"/>
                      <a:pt x="136" y="49"/>
                    </a:cubicBezTo>
                    <a:cubicBezTo>
                      <a:pt x="136" y="48"/>
                      <a:pt x="137" y="47"/>
                      <a:pt x="137" y="46"/>
                    </a:cubicBezTo>
                    <a:cubicBezTo>
                      <a:pt x="138" y="46"/>
                      <a:pt x="139" y="45"/>
                      <a:pt x="139" y="44"/>
                    </a:cubicBezTo>
                    <a:cubicBezTo>
                      <a:pt x="140" y="43"/>
                      <a:pt x="140" y="43"/>
                      <a:pt x="141" y="42"/>
                    </a:cubicBezTo>
                    <a:cubicBezTo>
                      <a:pt x="141" y="42"/>
                      <a:pt x="139" y="40"/>
                      <a:pt x="139" y="40"/>
                    </a:cubicBezTo>
                    <a:cubicBezTo>
                      <a:pt x="138" y="40"/>
                      <a:pt x="138" y="42"/>
                      <a:pt x="137" y="42"/>
                    </a:cubicBezTo>
                    <a:cubicBezTo>
                      <a:pt x="136" y="42"/>
                      <a:pt x="135" y="40"/>
                      <a:pt x="135" y="41"/>
                    </a:cubicBezTo>
                    <a:cubicBezTo>
                      <a:pt x="134" y="41"/>
                      <a:pt x="133" y="42"/>
                      <a:pt x="133" y="43"/>
                    </a:cubicBezTo>
                    <a:cubicBezTo>
                      <a:pt x="133" y="43"/>
                      <a:pt x="135" y="44"/>
                      <a:pt x="135" y="45"/>
                    </a:cubicBezTo>
                    <a:cubicBezTo>
                      <a:pt x="135" y="45"/>
                      <a:pt x="134" y="47"/>
                      <a:pt x="133" y="47"/>
                    </a:cubicBezTo>
                    <a:cubicBezTo>
                      <a:pt x="133" y="47"/>
                      <a:pt x="131" y="45"/>
                      <a:pt x="131" y="45"/>
                    </a:cubicBezTo>
                    <a:cubicBezTo>
                      <a:pt x="131" y="46"/>
                      <a:pt x="130" y="47"/>
                      <a:pt x="130" y="47"/>
                    </a:cubicBezTo>
                    <a:cubicBezTo>
                      <a:pt x="129" y="48"/>
                      <a:pt x="128" y="49"/>
                      <a:pt x="128" y="50"/>
                    </a:cubicBezTo>
                    <a:cubicBezTo>
                      <a:pt x="127" y="50"/>
                      <a:pt x="127" y="51"/>
                      <a:pt x="126" y="52"/>
                    </a:cubicBezTo>
                    <a:cubicBezTo>
                      <a:pt x="126" y="52"/>
                      <a:pt x="125" y="54"/>
                      <a:pt x="124" y="54"/>
                    </a:cubicBezTo>
                    <a:cubicBezTo>
                      <a:pt x="124" y="54"/>
                      <a:pt x="122" y="52"/>
                      <a:pt x="122" y="52"/>
                    </a:cubicBezTo>
                    <a:cubicBezTo>
                      <a:pt x="122" y="52"/>
                      <a:pt x="121" y="54"/>
                      <a:pt x="121" y="55"/>
                    </a:cubicBezTo>
                    <a:cubicBezTo>
                      <a:pt x="120" y="55"/>
                      <a:pt x="119" y="56"/>
                      <a:pt x="119" y="57"/>
                    </a:cubicBezTo>
                    <a:cubicBezTo>
                      <a:pt x="118" y="57"/>
                      <a:pt x="118" y="59"/>
                      <a:pt x="117" y="59"/>
                    </a:cubicBezTo>
                    <a:cubicBezTo>
                      <a:pt x="117" y="59"/>
                      <a:pt x="115" y="57"/>
                      <a:pt x="115" y="57"/>
                    </a:cubicBezTo>
                    <a:cubicBezTo>
                      <a:pt x="114" y="57"/>
                      <a:pt x="114" y="59"/>
                      <a:pt x="113" y="60"/>
                    </a:cubicBezTo>
                    <a:cubicBezTo>
                      <a:pt x="113" y="60"/>
                      <a:pt x="112" y="58"/>
                      <a:pt x="111" y="58"/>
                    </a:cubicBezTo>
                    <a:cubicBezTo>
                      <a:pt x="111" y="58"/>
                      <a:pt x="110" y="60"/>
                      <a:pt x="109" y="60"/>
                    </a:cubicBezTo>
                    <a:cubicBezTo>
                      <a:pt x="109" y="60"/>
                      <a:pt x="108" y="59"/>
                      <a:pt x="107" y="58"/>
                    </a:cubicBezTo>
                    <a:cubicBezTo>
                      <a:pt x="106" y="58"/>
                      <a:pt x="106" y="57"/>
                      <a:pt x="105" y="57"/>
                    </a:cubicBezTo>
                    <a:cubicBezTo>
                      <a:pt x="104" y="56"/>
                      <a:pt x="103" y="55"/>
                      <a:pt x="103" y="55"/>
                    </a:cubicBezTo>
                    <a:cubicBezTo>
                      <a:pt x="102" y="55"/>
                      <a:pt x="101" y="57"/>
                      <a:pt x="101" y="57"/>
                    </a:cubicBezTo>
                    <a:cubicBezTo>
                      <a:pt x="101" y="57"/>
                      <a:pt x="103" y="59"/>
                      <a:pt x="103" y="59"/>
                    </a:cubicBezTo>
                    <a:cubicBezTo>
                      <a:pt x="103" y="59"/>
                      <a:pt x="102" y="61"/>
                      <a:pt x="101" y="61"/>
                    </a:cubicBezTo>
                    <a:cubicBezTo>
                      <a:pt x="101" y="61"/>
                      <a:pt x="99" y="60"/>
                      <a:pt x="99" y="59"/>
                    </a:cubicBezTo>
                    <a:cubicBezTo>
                      <a:pt x="99" y="59"/>
                      <a:pt x="101" y="57"/>
                      <a:pt x="101" y="57"/>
                    </a:cubicBezTo>
                    <a:cubicBezTo>
                      <a:pt x="101" y="57"/>
                      <a:pt x="99" y="56"/>
                      <a:pt x="99" y="56"/>
                    </a:cubicBezTo>
                    <a:cubicBezTo>
                      <a:pt x="98" y="55"/>
                      <a:pt x="97" y="54"/>
                      <a:pt x="96" y="54"/>
                    </a:cubicBezTo>
                    <a:cubicBezTo>
                      <a:pt x="96" y="53"/>
                      <a:pt x="95" y="53"/>
                      <a:pt x="94" y="52"/>
                    </a:cubicBezTo>
                    <a:cubicBezTo>
                      <a:pt x="93" y="52"/>
                      <a:pt x="93" y="51"/>
                      <a:pt x="92" y="50"/>
                    </a:cubicBezTo>
                    <a:cubicBezTo>
                      <a:pt x="91" y="50"/>
                      <a:pt x="90" y="49"/>
                      <a:pt x="90" y="49"/>
                    </a:cubicBezTo>
                    <a:cubicBezTo>
                      <a:pt x="89" y="49"/>
                      <a:pt x="89" y="50"/>
                      <a:pt x="88" y="51"/>
                    </a:cubicBezTo>
                    <a:cubicBezTo>
                      <a:pt x="88" y="51"/>
                      <a:pt x="87" y="53"/>
                      <a:pt x="86" y="53"/>
                    </a:cubicBezTo>
                    <a:cubicBezTo>
                      <a:pt x="86" y="53"/>
                      <a:pt x="84" y="51"/>
                      <a:pt x="84" y="51"/>
                    </a:cubicBezTo>
                    <a:cubicBezTo>
                      <a:pt x="83" y="52"/>
                      <a:pt x="83" y="53"/>
                      <a:pt x="82" y="54"/>
                    </a:cubicBezTo>
                    <a:cubicBezTo>
                      <a:pt x="82" y="54"/>
                      <a:pt x="81" y="55"/>
                      <a:pt x="81" y="56"/>
                    </a:cubicBezTo>
                    <a:cubicBezTo>
                      <a:pt x="80" y="57"/>
                      <a:pt x="79" y="57"/>
                      <a:pt x="79" y="58"/>
                    </a:cubicBezTo>
                    <a:cubicBezTo>
                      <a:pt x="78" y="59"/>
                      <a:pt x="78" y="60"/>
                      <a:pt x="77" y="60"/>
                    </a:cubicBezTo>
                    <a:cubicBezTo>
                      <a:pt x="77" y="61"/>
                      <a:pt x="76" y="63"/>
                      <a:pt x="76" y="63"/>
                    </a:cubicBezTo>
                    <a:cubicBezTo>
                      <a:pt x="75" y="63"/>
                      <a:pt x="73" y="61"/>
                      <a:pt x="73" y="61"/>
                    </a:cubicBezTo>
                    <a:cubicBezTo>
                      <a:pt x="73" y="61"/>
                      <a:pt x="75" y="59"/>
                      <a:pt x="75" y="59"/>
                    </a:cubicBezTo>
                    <a:cubicBezTo>
                      <a:pt x="75" y="58"/>
                      <a:pt x="73" y="57"/>
                      <a:pt x="73" y="57"/>
                    </a:cubicBezTo>
                    <a:cubicBezTo>
                      <a:pt x="72" y="57"/>
                      <a:pt x="71" y="59"/>
                      <a:pt x="71" y="59"/>
                    </a:cubicBezTo>
                    <a:cubicBezTo>
                      <a:pt x="70" y="59"/>
                      <a:pt x="69" y="58"/>
                      <a:pt x="69" y="58"/>
                    </a:cubicBezTo>
                    <a:cubicBezTo>
                      <a:pt x="68" y="57"/>
                      <a:pt x="67" y="56"/>
                      <a:pt x="67" y="56"/>
                    </a:cubicBezTo>
                    <a:cubicBezTo>
                      <a:pt x="66" y="55"/>
                      <a:pt x="65" y="55"/>
                      <a:pt x="64" y="54"/>
                    </a:cubicBezTo>
                    <a:cubicBezTo>
                      <a:pt x="64" y="55"/>
                      <a:pt x="63" y="56"/>
                      <a:pt x="63" y="56"/>
                    </a:cubicBezTo>
                    <a:close/>
                    <a:moveTo>
                      <a:pt x="163" y="13"/>
                    </a:moveTo>
                    <a:cubicBezTo>
                      <a:pt x="163" y="13"/>
                      <a:pt x="162" y="15"/>
                      <a:pt x="161" y="15"/>
                    </a:cubicBezTo>
                    <a:cubicBezTo>
                      <a:pt x="161" y="16"/>
                      <a:pt x="160" y="17"/>
                      <a:pt x="160" y="17"/>
                    </a:cubicBezTo>
                    <a:cubicBezTo>
                      <a:pt x="159" y="18"/>
                      <a:pt x="162" y="19"/>
                      <a:pt x="162" y="19"/>
                    </a:cubicBezTo>
                    <a:cubicBezTo>
                      <a:pt x="162" y="19"/>
                      <a:pt x="160" y="21"/>
                      <a:pt x="160" y="21"/>
                    </a:cubicBezTo>
                    <a:cubicBezTo>
                      <a:pt x="160" y="21"/>
                      <a:pt x="162" y="23"/>
                      <a:pt x="162" y="23"/>
                    </a:cubicBezTo>
                    <a:cubicBezTo>
                      <a:pt x="163" y="23"/>
                      <a:pt x="164" y="21"/>
                      <a:pt x="164" y="21"/>
                    </a:cubicBezTo>
                    <a:cubicBezTo>
                      <a:pt x="165" y="20"/>
                      <a:pt x="165" y="19"/>
                      <a:pt x="166" y="18"/>
                    </a:cubicBezTo>
                    <a:cubicBezTo>
                      <a:pt x="166" y="18"/>
                      <a:pt x="164" y="17"/>
                      <a:pt x="164" y="17"/>
                    </a:cubicBezTo>
                    <a:cubicBezTo>
                      <a:pt x="163" y="16"/>
                      <a:pt x="165" y="15"/>
                      <a:pt x="165" y="15"/>
                    </a:cubicBezTo>
                    <a:cubicBezTo>
                      <a:pt x="165" y="15"/>
                      <a:pt x="163" y="13"/>
                      <a:pt x="163" y="13"/>
                    </a:cubicBezTo>
                    <a:close/>
                    <a:moveTo>
                      <a:pt x="367" y="24"/>
                    </a:moveTo>
                    <a:cubicBezTo>
                      <a:pt x="367" y="24"/>
                      <a:pt x="368" y="21"/>
                      <a:pt x="368" y="21"/>
                    </a:cubicBezTo>
                    <a:cubicBezTo>
                      <a:pt x="368" y="21"/>
                      <a:pt x="367" y="20"/>
                      <a:pt x="366" y="20"/>
                    </a:cubicBezTo>
                    <a:cubicBezTo>
                      <a:pt x="366" y="19"/>
                      <a:pt x="364" y="18"/>
                      <a:pt x="364" y="18"/>
                    </a:cubicBezTo>
                    <a:cubicBezTo>
                      <a:pt x="364" y="18"/>
                      <a:pt x="363" y="20"/>
                      <a:pt x="362" y="20"/>
                    </a:cubicBezTo>
                    <a:cubicBezTo>
                      <a:pt x="362" y="21"/>
                      <a:pt x="361" y="22"/>
                      <a:pt x="361" y="22"/>
                    </a:cubicBezTo>
                    <a:cubicBezTo>
                      <a:pt x="360" y="23"/>
                      <a:pt x="359" y="24"/>
                      <a:pt x="359" y="25"/>
                    </a:cubicBezTo>
                    <a:cubicBezTo>
                      <a:pt x="359" y="25"/>
                      <a:pt x="357" y="26"/>
                      <a:pt x="357" y="27"/>
                    </a:cubicBezTo>
                    <a:cubicBezTo>
                      <a:pt x="357" y="27"/>
                      <a:pt x="359" y="29"/>
                      <a:pt x="359" y="29"/>
                    </a:cubicBezTo>
                    <a:cubicBezTo>
                      <a:pt x="360" y="28"/>
                      <a:pt x="361" y="27"/>
                      <a:pt x="361" y="26"/>
                    </a:cubicBezTo>
                    <a:cubicBezTo>
                      <a:pt x="362" y="25"/>
                      <a:pt x="363" y="23"/>
                      <a:pt x="365" y="22"/>
                    </a:cubicBezTo>
                    <a:cubicBezTo>
                      <a:pt x="365" y="22"/>
                      <a:pt x="366" y="24"/>
                      <a:pt x="367" y="24"/>
                    </a:cubicBezTo>
                    <a:close/>
                    <a:moveTo>
                      <a:pt x="592" y="15"/>
                    </a:moveTo>
                    <a:cubicBezTo>
                      <a:pt x="592" y="16"/>
                      <a:pt x="591" y="17"/>
                      <a:pt x="590" y="18"/>
                    </a:cubicBezTo>
                    <a:cubicBezTo>
                      <a:pt x="590" y="18"/>
                      <a:pt x="593" y="19"/>
                      <a:pt x="593" y="19"/>
                    </a:cubicBezTo>
                    <a:cubicBezTo>
                      <a:pt x="593" y="20"/>
                      <a:pt x="591" y="21"/>
                      <a:pt x="591" y="21"/>
                    </a:cubicBezTo>
                    <a:cubicBezTo>
                      <a:pt x="591" y="22"/>
                      <a:pt x="590" y="23"/>
                      <a:pt x="589" y="24"/>
                    </a:cubicBezTo>
                    <a:cubicBezTo>
                      <a:pt x="589" y="24"/>
                      <a:pt x="588" y="25"/>
                      <a:pt x="587" y="26"/>
                    </a:cubicBezTo>
                    <a:cubicBezTo>
                      <a:pt x="588" y="26"/>
                      <a:pt x="589" y="28"/>
                      <a:pt x="590" y="28"/>
                    </a:cubicBezTo>
                    <a:cubicBezTo>
                      <a:pt x="590" y="27"/>
                      <a:pt x="591" y="26"/>
                      <a:pt x="591" y="25"/>
                    </a:cubicBezTo>
                    <a:cubicBezTo>
                      <a:pt x="592" y="25"/>
                      <a:pt x="593" y="24"/>
                      <a:pt x="593" y="23"/>
                    </a:cubicBezTo>
                    <a:cubicBezTo>
                      <a:pt x="594" y="22"/>
                      <a:pt x="594" y="22"/>
                      <a:pt x="595" y="21"/>
                    </a:cubicBezTo>
                    <a:cubicBezTo>
                      <a:pt x="596" y="19"/>
                      <a:pt x="597" y="18"/>
                      <a:pt x="598" y="16"/>
                    </a:cubicBezTo>
                    <a:cubicBezTo>
                      <a:pt x="597" y="15"/>
                      <a:pt x="595" y="14"/>
                      <a:pt x="594" y="13"/>
                    </a:cubicBezTo>
                    <a:cubicBezTo>
                      <a:pt x="593" y="14"/>
                      <a:pt x="593" y="15"/>
                      <a:pt x="592" y="15"/>
                    </a:cubicBezTo>
                    <a:close/>
                    <a:moveTo>
                      <a:pt x="554" y="57"/>
                    </a:moveTo>
                    <a:cubicBezTo>
                      <a:pt x="554" y="56"/>
                      <a:pt x="555" y="55"/>
                      <a:pt x="555" y="54"/>
                    </a:cubicBezTo>
                    <a:cubicBezTo>
                      <a:pt x="555" y="54"/>
                      <a:pt x="553" y="53"/>
                      <a:pt x="553" y="53"/>
                    </a:cubicBezTo>
                    <a:cubicBezTo>
                      <a:pt x="553" y="52"/>
                      <a:pt x="555" y="51"/>
                      <a:pt x="555" y="50"/>
                    </a:cubicBezTo>
                    <a:cubicBezTo>
                      <a:pt x="555" y="50"/>
                      <a:pt x="553" y="49"/>
                      <a:pt x="552" y="49"/>
                    </a:cubicBezTo>
                    <a:cubicBezTo>
                      <a:pt x="552" y="48"/>
                      <a:pt x="554" y="47"/>
                      <a:pt x="554" y="46"/>
                    </a:cubicBezTo>
                    <a:cubicBezTo>
                      <a:pt x="554" y="46"/>
                      <a:pt x="556" y="45"/>
                      <a:pt x="556" y="44"/>
                    </a:cubicBezTo>
                    <a:cubicBezTo>
                      <a:pt x="556" y="44"/>
                      <a:pt x="554" y="43"/>
                      <a:pt x="554" y="43"/>
                    </a:cubicBezTo>
                    <a:cubicBezTo>
                      <a:pt x="553" y="43"/>
                      <a:pt x="553" y="44"/>
                      <a:pt x="552" y="45"/>
                    </a:cubicBezTo>
                    <a:cubicBezTo>
                      <a:pt x="551" y="45"/>
                      <a:pt x="551" y="46"/>
                      <a:pt x="550" y="47"/>
                    </a:cubicBezTo>
                    <a:cubicBezTo>
                      <a:pt x="550" y="48"/>
                      <a:pt x="549" y="49"/>
                      <a:pt x="549" y="49"/>
                    </a:cubicBezTo>
                    <a:cubicBezTo>
                      <a:pt x="548" y="50"/>
                      <a:pt x="551" y="50"/>
                      <a:pt x="551" y="51"/>
                    </a:cubicBezTo>
                    <a:cubicBezTo>
                      <a:pt x="551" y="52"/>
                      <a:pt x="549" y="52"/>
                      <a:pt x="549" y="53"/>
                    </a:cubicBezTo>
                    <a:cubicBezTo>
                      <a:pt x="549" y="54"/>
                      <a:pt x="551" y="54"/>
                      <a:pt x="551" y="55"/>
                    </a:cubicBezTo>
                    <a:cubicBezTo>
                      <a:pt x="551" y="55"/>
                      <a:pt x="550" y="57"/>
                      <a:pt x="550" y="57"/>
                    </a:cubicBezTo>
                    <a:cubicBezTo>
                      <a:pt x="550" y="58"/>
                      <a:pt x="552" y="58"/>
                      <a:pt x="552" y="59"/>
                    </a:cubicBezTo>
                    <a:cubicBezTo>
                      <a:pt x="552" y="58"/>
                      <a:pt x="553" y="57"/>
                      <a:pt x="554" y="57"/>
                    </a:cubicBezTo>
                    <a:close/>
                    <a:moveTo>
                      <a:pt x="352" y="51"/>
                    </a:moveTo>
                    <a:cubicBezTo>
                      <a:pt x="351" y="50"/>
                      <a:pt x="350" y="49"/>
                      <a:pt x="348" y="48"/>
                    </a:cubicBezTo>
                    <a:cubicBezTo>
                      <a:pt x="347" y="50"/>
                      <a:pt x="346" y="51"/>
                      <a:pt x="345" y="53"/>
                    </a:cubicBezTo>
                    <a:cubicBezTo>
                      <a:pt x="346" y="54"/>
                      <a:pt x="348" y="55"/>
                      <a:pt x="349" y="56"/>
                    </a:cubicBezTo>
                    <a:cubicBezTo>
                      <a:pt x="350" y="54"/>
                      <a:pt x="351" y="53"/>
                      <a:pt x="352" y="51"/>
                    </a:cubicBezTo>
                    <a:close/>
                    <a:moveTo>
                      <a:pt x="11" y="45"/>
                    </a:moveTo>
                    <a:cubicBezTo>
                      <a:pt x="11" y="45"/>
                      <a:pt x="13" y="47"/>
                      <a:pt x="13" y="47"/>
                    </a:cubicBezTo>
                    <a:cubicBezTo>
                      <a:pt x="14" y="47"/>
                      <a:pt x="15" y="45"/>
                      <a:pt x="15" y="45"/>
                    </a:cubicBezTo>
                    <a:cubicBezTo>
                      <a:pt x="15" y="44"/>
                      <a:pt x="13" y="43"/>
                      <a:pt x="13" y="43"/>
                    </a:cubicBezTo>
                    <a:cubicBezTo>
                      <a:pt x="12" y="43"/>
                      <a:pt x="11" y="41"/>
                      <a:pt x="11" y="41"/>
                    </a:cubicBezTo>
                    <a:cubicBezTo>
                      <a:pt x="10" y="41"/>
                      <a:pt x="9" y="43"/>
                      <a:pt x="9" y="44"/>
                    </a:cubicBezTo>
                    <a:cubicBezTo>
                      <a:pt x="9" y="44"/>
                      <a:pt x="7" y="45"/>
                      <a:pt x="7" y="46"/>
                    </a:cubicBezTo>
                    <a:cubicBezTo>
                      <a:pt x="7" y="46"/>
                      <a:pt x="9" y="47"/>
                      <a:pt x="9" y="47"/>
                    </a:cubicBezTo>
                    <a:cubicBezTo>
                      <a:pt x="10" y="47"/>
                      <a:pt x="10" y="45"/>
                      <a:pt x="11" y="45"/>
                    </a:cubicBezTo>
                    <a:close/>
                    <a:moveTo>
                      <a:pt x="51" y="44"/>
                    </a:moveTo>
                    <a:cubicBezTo>
                      <a:pt x="51" y="44"/>
                      <a:pt x="52" y="42"/>
                      <a:pt x="53" y="42"/>
                    </a:cubicBezTo>
                    <a:cubicBezTo>
                      <a:pt x="53" y="42"/>
                      <a:pt x="55" y="44"/>
                      <a:pt x="55" y="43"/>
                    </a:cubicBezTo>
                    <a:cubicBezTo>
                      <a:pt x="55" y="43"/>
                      <a:pt x="56" y="42"/>
                      <a:pt x="57" y="41"/>
                    </a:cubicBezTo>
                    <a:cubicBezTo>
                      <a:pt x="57" y="40"/>
                      <a:pt x="58" y="40"/>
                      <a:pt x="58" y="39"/>
                    </a:cubicBezTo>
                    <a:cubicBezTo>
                      <a:pt x="57" y="39"/>
                      <a:pt x="57" y="37"/>
                      <a:pt x="56" y="37"/>
                    </a:cubicBezTo>
                    <a:cubicBezTo>
                      <a:pt x="56" y="37"/>
                      <a:pt x="55" y="39"/>
                      <a:pt x="54" y="39"/>
                    </a:cubicBezTo>
                    <a:cubicBezTo>
                      <a:pt x="54" y="39"/>
                      <a:pt x="52" y="38"/>
                      <a:pt x="52" y="38"/>
                    </a:cubicBezTo>
                    <a:cubicBezTo>
                      <a:pt x="52" y="38"/>
                      <a:pt x="51" y="39"/>
                      <a:pt x="50" y="40"/>
                    </a:cubicBezTo>
                    <a:cubicBezTo>
                      <a:pt x="50" y="41"/>
                      <a:pt x="49" y="41"/>
                      <a:pt x="49" y="42"/>
                    </a:cubicBezTo>
                    <a:cubicBezTo>
                      <a:pt x="50" y="42"/>
                      <a:pt x="50" y="44"/>
                      <a:pt x="51" y="44"/>
                    </a:cubicBezTo>
                    <a:close/>
                    <a:moveTo>
                      <a:pt x="63" y="28"/>
                    </a:moveTo>
                    <a:cubicBezTo>
                      <a:pt x="63" y="28"/>
                      <a:pt x="61" y="27"/>
                      <a:pt x="61" y="27"/>
                    </a:cubicBezTo>
                    <a:cubicBezTo>
                      <a:pt x="60" y="26"/>
                      <a:pt x="59" y="25"/>
                      <a:pt x="58" y="25"/>
                    </a:cubicBezTo>
                    <a:cubicBezTo>
                      <a:pt x="58" y="25"/>
                      <a:pt x="57" y="27"/>
                      <a:pt x="57" y="27"/>
                    </a:cubicBezTo>
                    <a:cubicBezTo>
                      <a:pt x="56" y="27"/>
                      <a:pt x="55" y="29"/>
                      <a:pt x="55" y="29"/>
                    </a:cubicBezTo>
                    <a:cubicBezTo>
                      <a:pt x="55" y="30"/>
                      <a:pt x="57" y="31"/>
                      <a:pt x="57" y="31"/>
                    </a:cubicBezTo>
                    <a:cubicBezTo>
                      <a:pt x="58" y="31"/>
                      <a:pt x="59" y="33"/>
                      <a:pt x="59" y="33"/>
                    </a:cubicBezTo>
                    <a:cubicBezTo>
                      <a:pt x="60" y="33"/>
                      <a:pt x="61" y="31"/>
                      <a:pt x="61" y="30"/>
                    </a:cubicBezTo>
                    <a:cubicBezTo>
                      <a:pt x="61" y="30"/>
                      <a:pt x="63" y="29"/>
                      <a:pt x="63" y="28"/>
                    </a:cubicBezTo>
                    <a:close/>
                    <a:moveTo>
                      <a:pt x="108" y="48"/>
                    </a:moveTo>
                    <a:cubicBezTo>
                      <a:pt x="108" y="48"/>
                      <a:pt x="106" y="47"/>
                      <a:pt x="105" y="47"/>
                    </a:cubicBezTo>
                    <a:cubicBezTo>
                      <a:pt x="105" y="46"/>
                      <a:pt x="103" y="45"/>
                      <a:pt x="103" y="45"/>
                    </a:cubicBezTo>
                    <a:cubicBezTo>
                      <a:pt x="103" y="45"/>
                      <a:pt x="102" y="47"/>
                      <a:pt x="101" y="47"/>
                    </a:cubicBezTo>
                    <a:cubicBezTo>
                      <a:pt x="101" y="47"/>
                      <a:pt x="100" y="49"/>
                      <a:pt x="100" y="49"/>
                    </a:cubicBezTo>
                    <a:cubicBezTo>
                      <a:pt x="100" y="50"/>
                      <a:pt x="102" y="51"/>
                      <a:pt x="102" y="51"/>
                    </a:cubicBezTo>
                    <a:cubicBezTo>
                      <a:pt x="102" y="51"/>
                      <a:pt x="104" y="53"/>
                      <a:pt x="104" y="53"/>
                    </a:cubicBezTo>
                    <a:cubicBezTo>
                      <a:pt x="105" y="53"/>
                      <a:pt x="106" y="51"/>
                      <a:pt x="106" y="51"/>
                    </a:cubicBezTo>
                    <a:cubicBezTo>
                      <a:pt x="106" y="50"/>
                      <a:pt x="108" y="49"/>
                      <a:pt x="108" y="48"/>
                    </a:cubicBezTo>
                    <a:close/>
                    <a:moveTo>
                      <a:pt x="116" y="51"/>
                    </a:moveTo>
                    <a:cubicBezTo>
                      <a:pt x="116" y="51"/>
                      <a:pt x="117" y="49"/>
                      <a:pt x="118" y="49"/>
                    </a:cubicBezTo>
                    <a:cubicBezTo>
                      <a:pt x="118" y="48"/>
                      <a:pt x="119" y="47"/>
                      <a:pt x="119" y="47"/>
                    </a:cubicBezTo>
                    <a:cubicBezTo>
                      <a:pt x="120" y="46"/>
                      <a:pt x="121" y="45"/>
                      <a:pt x="121" y="44"/>
                    </a:cubicBezTo>
                    <a:cubicBezTo>
                      <a:pt x="121" y="44"/>
                      <a:pt x="119" y="43"/>
                      <a:pt x="119" y="43"/>
                    </a:cubicBezTo>
                    <a:cubicBezTo>
                      <a:pt x="119" y="43"/>
                      <a:pt x="117" y="41"/>
                      <a:pt x="117" y="41"/>
                    </a:cubicBezTo>
                    <a:cubicBezTo>
                      <a:pt x="116" y="41"/>
                      <a:pt x="115" y="43"/>
                      <a:pt x="115" y="43"/>
                    </a:cubicBezTo>
                    <a:cubicBezTo>
                      <a:pt x="114" y="44"/>
                      <a:pt x="114" y="45"/>
                      <a:pt x="113" y="46"/>
                    </a:cubicBezTo>
                    <a:cubicBezTo>
                      <a:pt x="113" y="46"/>
                      <a:pt x="115" y="47"/>
                      <a:pt x="116" y="47"/>
                    </a:cubicBezTo>
                    <a:cubicBezTo>
                      <a:pt x="116" y="48"/>
                      <a:pt x="114" y="49"/>
                      <a:pt x="114" y="49"/>
                    </a:cubicBezTo>
                    <a:cubicBezTo>
                      <a:pt x="114" y="49"/>
                      <a:pt x="116" y="51"/>
                      <a:pt x="116" y="51"/>
                    </a:cubicBezTo>
                    <a:close/>
                    <a:moveTo>
                      <a:pt x="177" y="27"/>
                    </a:moveTo>
                    <a:cubicBezTo>
                      <a:pt x="178" y="27"/>
                      <a:pt x="178" y="29"/>
                      <a:pt x="179" y="29"/>
                    </a:cubicBezTo>
                    <a:cubicBezTo>
                      <a:pt x="180" y="29"/>
                      <a:pt x="180" y="27"/>
                      <a:pt x="181" y="26"/>
                    </a:cubicBezTo>
                    <a:cubicBezTo>
                      <a:pt x="181" y="26"/>
                      <a:pt x="182" y="24"/>
                      <a:pt x="183" y="24"/>
                    </a:cubicBezTo>
                    <a:cubicBezTo>
                      <a:pt x="183" y="24"/>
                      <a:pt x="185" y="26"/>
                      <a:pt x="185" y="26"/>
                    </a:cubicBezTo>
                    <a:cubicBezTo>
                      <a:pt x="185" y="25"/>
                      <a:pt x="186" y="24"/>
                      <a:pt x="186" y="24"/>
                    </a:cubicBezTo>
                    <a:cubicBezTo>
                      <a:pt x="188" y="22"/>
                      <a:pt x="189" y="21"/>
                      <a:pt x="190" y="19"/>
                    </a:cubicBezTo>
                    <a:cubicBezTo>
                      <a:pt x="191" y="19"/>
                      <a:pt x="191" y="21"/>
                      <a:pt x="192" y="21"/>
                    </a:cubicBezTo>
                    <a:cubicBezTo>
                      <a:pt x="192" y="21"/>
                      <a:pt x="194" y="19"/>
                      <a:pt x="194" y="19"/>
                    </a:cubicBezTo>
                    <a:cubicBezTo>
                      <a:pt x="194" y="19"/>
                      <a:pt x="192" y="17"/>
                      <a:pt x="192" y="17"/>
                    </a:cubicBezTo>
                    <a:cubicBezTo>
                      <a:pt x="191" y="17"/>
                      <a:pt x="190" y="19"/>
                      <a:pt x="190" y="19"/>
                    </a:cubicBezTo>
                    <a:cubicBezTo>
                      <a:pt x="189" y="19"/>
                      <a:pt x="188" y="17"/>
                      <a:pt x="188" y="18"/>
                    </a:cubicBezTo>
                    <a:cubicBezTo>
                      <a:pt x="187" y="18"/>
                      <a:pt x="186" y="20"/>
                      <a:pt x="186" y="20"/>
                    </a:cubicBezTo>
                    <a:cubicBezTo>
                      <a:pt x="185" y="20"/>
                      <a:pt x="184" y="18"/>
                      <a:pt x="184" y="18"/>
                    </a:cubicBezTo>
                    <a:cubicBezTo>
                      <a:pt x="183" y="18"/>
                      <a:pt x="182" y="16"/>
                      <a:pt x="181" y="16"/>
                    </a:cubicBezTo>
                    <a:cubicBezTo>
                      <a:pt x="181" y="17"/>
                      <a:pt x="180" y="18"/>
                      <a:pt x="180" y="19"/>
                    </a:cubicBezTo>
                    <a:cubicBezTo>
                      <a:pt x="179" y="19"/>
                      <a:pt x="179" y="20"/>
                      <a:pt x="178" y="21"/>
                    </a:cubicBezTo>
                    <a:cubicBezTo>
                      <a:pt x="178" y="22"/>
                      <a:pt x="177" y="22"/>
                      <a:pt x="176" y="23"/>
                    </a:cubicBezTo>
                    <a:cubicBezTo>
                      <a:pt x="176" y="24"/>
                      <a:pt x="175" y="25"/>
                      <a:pt x="175" y="25"/>
                    </a:cubicBezTo>
                    <a:cubicBezTo>
                      <a:pt x="174" y="26"/>
                      <a:pt x="173" y="27"/>
                      <a:pt x="173" y="27"/>
                    </a:cubicBezTo>
                    <a:cubicBezTo>
                      <a:pt x="173" y="28"/>
                      <a:pt x="175" y="29"/>
                      <a:pt x="175" y="29"/>
                    </a:cubicBezTo>
                    <a:cubicBezTo>
                      <a:pt x="176" y="28"/>
                      <a:pt x="176" y="28"/>
                      <a:pt x="177" y="27"/>
                    </a:cubicBezTo>
                    <a:close/>
                    <a:moveTo>
                      <a:pt x="206" y="49"/>
                    </a:moveTo>
                    <a:cubicBezTo>
                      <a:pt x="206" y="49"/>
                      <a:pt x="207" y="47"/>
                      <a:pt x="208" y="47"/>
                    </a:cubicBezTo>
                    <a:cubicBezTo>
                      <a:pt x="208" y="47"/>
                      <a:pt x="205" y="45"/>
                      <a:pt x="205" y="45"/>
                    </a:cubicBezTo>
                    <a:cubicBezTo>
                      <a:pt x="205" y="45"/>
                      <a:pt x="207" y="44"/>
                      <a:pt x="207" y="43"/>
                    </a:cubicBezTo>
                    <a:cubicBezTo>
                      <a:pt x="207" y="42"/>
                      <a:pt x="208" y="41"/>
                      <a:pt x="209" y="41"/>
                    </a:cubicBezTo>
                    <a:cubicBezTo>
                      <a:pt x="209" y="40"/>
                      <a:pt x="210" y="39"/>
                      <a:pt x="211" y="38"/>
                    </a:cubicBezTo>
                    <a:cubicBezTo>
                      <a:pt x="211" y="38"/>
                      <a:pt x="208" y="37"/>
                      <a:pt x="208" y="37"/>
                    </a:cubicBezTo>
                    <a:cubicBezTo>
                      <a:pt x="208" y="36"/>
                      <a:pt x="210" y="35"/>
                      <a:pt x="210" y="35"/>
                    </a:cubicBezTo>
                    <a:cubicBezTo>
                      <a:pt x="210" y="35"/>
                      <a:pt x="208" y="33"/>
                      <a:pt x="208" y="33"/>
                    </a:cubicBezTo>
                    <a:cubicBezTo>
                      <a:pt x="207" y="33"/>
                      <a:pt x="207" y="34"/>
                      <a:pt x="206" y="35"/>
                    </a:cubicBezTo>
                    <a:cubicBezTo>
                      <a:pt x="206" y="35"/>
                      <a:pt x="204" y="37"/>
                      <a:pt x="204" y="37"/>
                    </a:cubicBezTo>
                    <a:cubicBezTo>
                      <a:pt x="204" y="38"/>
                      <a:pt x="207" y="39"/>
                      <a:pt x="207" y="39"/>
                    </a:cubicBezTo>
                    <a:cubicBezTo>
                      <a:pt x="206" y="40"/>
                      <a:pt x="205" y="41"/>
                      <a:pt x="205" y="41"/>
                    </a:cubicBezTo>
                    <a:cubicBezTo>
                      <a:pt x="204" y="42"/>
                      <a:pt x="203" y="43"/>
                      <a:pt x="203" y="43"/>
                    </a:cubicBezTo>
                    <a:cubicBezTo>
                      <a:pt x="203" y="44"/>
                      <a:pt x="201" y="45"/>
                      <a:pt x="201" y="46"/>
                    </a:cubicBezTo>
                    <a:cubicBezTo>
                      <a:pt x="202" y="46"/>
                      <a:pt x="203" y="47"/>
                      <a:pt x="204" y="47"/>
                    </a:cubicBezTo>
                    <a:cubicBezTo>
                      <a:pt x="204" y="47"/>
                      <a:pt x="205" y="49"/>
                      <a:pt x="206" y="49"/>
                    </a:cubicBezTo>
                    <a:close/>
                    <a:moveTo>
                      <a:pt x="240" y="51"/>
                    </a:moveTo>
                    <a:cubicBezTo>
                      <a:pt x="240" y="50"/>
                      <a:pt x="242" y="52"/>
                      <a:pt x="242" y="52"/>
                    </a:cubicBezTo>
                    <a:cubicBezTo>
                      <a:pt x="243" y="52"/>
                      <a:pt x="244" y="50"/>
                      <a:pt x="244" y="50"/>
                    </a:cubicBezTo>
                    <a:cubicBezTo>
                      <a:pt x="244" y="50"/>
                      <a:pt x="242" y="48"/>
                      <a:pt x="242" y="48"/>
                    </a:cubicBezTo>
                    <a:cubicBezTo>
                      <a:pt x="241" y="48"/>
                      <a:pt x="240" y="47"/>
                      <a:pt x="240" y="47"/>
                    </a:cubicBezTo>
                    <a:cubicBezTo>
                      <a:pt x="239" y="47"/>
                      <a:pt x="238" y="49"/>
                      <a:pt x="238" y="49"/>
                    </a:cubicBezTo>
                    <a:cubicBezTo>
                      <a:pt x="238" y="49"/>
                      <a:pt x="236" y="51"/>
                      <a:pt x="236" y="51"/>
                    </a:cubicBezTo>
                    <a:cubicBezTo>
                      <a:pt x="236" y="52"/>
                      <a:pt x="238" y="52"/>
                      <a:pt x="238" y="53"/>
                    </a:cubicBezTo>
                    <a:cubicBezTo>
                      <a:pt x="239" y="53"/>
                      <a:pt x="240" y="51"/>
                      <a:pt x="240" y="51"/>
                    </a:cubicBezTo>
                    <a:close/>
                    <a:moveTo>
                      <a:pt x="233" y="45"/>
                    </a:moveTo>
                    <a:cubicBezTo>
                      <a:pt x="234" y="46"/>
                      <a:pt x="235" y="43"/>
                      <a:pt x="235" y="43"/>
                    </a:cubicBezTo>
                    <a:cubicBezTo>
                      <a:pt x="236" y="43"/>
                      <a:pt x="237" y="45"/>
                      <a:pt x="237" y="45"/>
                    </a:cubicBezTo>
                    <a:cubicBezTo>
                      <a:pt x="238" y="45"/>
                      <a:pt x="239" y="43"/>
                      <a:pt x="239" y="43"/>
                    </a:cubicBezTo>
                    <a:cubicBezTo>
                      <a:pt x="240" y="42"/>
                      <a:pt x="240" y="41"/>
                      <a:pt x="241" y="40"/>
                    </a:cubicBezTo>
                    <a:cubicBezTo>
                      <a:pt x="240" y="40"/>
                      <a:pt x="239" y="39"/>
                      <a:pt x="239" y="39"/>
                    </a:cubicBezTo>
                    <a:cubicBezTo>
                      <a:pt x="238" y="39"/>
                      <a:pt x="237" y="41"/>
                      <a:pt x="237" y="41"/>
                    </a:cubicBezTo>
                    <a:cubicBezTo>
                      <a:pt x="236" y="41"/>
                      <a:pt x="235" y="39"/>
                      <a:pt x="235" y="39"/>
                    </a:cubicBezTo>
                    <a:cubicBezTo>
                      <a:pt x="234" y="40"/>
                      <a:pt x="233" y="41"/>
                      <a:pt x="233" y="41"/>
                    </a:cubicBezTo>
                    <a:cubicBezTo>
                      <a:pt x="232" y="42"/>
                      <a:pt x="232" y="43"/>
                      <a:pt x="231" y="44"/>
                    </a:cubicBezTo>
                    <a:cubicBezTo>
                      <a:pt x="232" y="44"/>
                      <a:pt x="233" y="45"/>
                      <a:pt x="233" y="45"/>
                    </a:cubicBezTo>
                    <a:close/>
                    <a:moveTo>
                      <a:pt x="241" y="30"/>
                    </a:moveTo>
                    <a:cubicBezTo>
                      <a:pt x="242" y="30"/>
                      <a:pt x="243" y="32"/>
                      <a:pt x="244" y="32"/>
                    </a:cubicBezTo>
                    <a:cubicBezTo>
                      <a:pt x="244" y="32"/>
                      <a:pt x="245" y="30"/>
                      <a:pt x="245" y="30"/>
                    </a:cubicBezTo>
                    <a:cubicBezTo>
                      <a:pt x="246" y="30"/>
                      <a:pt x="247" y="32"/>
                      <a:pt x="248" y="32"/>
                    </a:cubicBezTo>
                    <a:cubicBezTo>
                      <a:pt x="248" y="31"/>
                      <a:pt x="249" y="29"/>
                      <a:pt x="249" y="29"/>
                    </a:cubicBezTo>
                    <a:cubicBezTo>
                      <a:pt x="248" y="28"/>
                      <a:pt x="246" y="27"/>
                      <a:pt x="245" y="26"/>
                    </a:cubicBezTo>
                    <a:cubicBezTo>
                      <a:pt x="244" y="25"/>
                      <a:pt x="243" y="25"/>
                      <a:pt x="243" y="24"/>
                    </a:cubicBezTo>
                    <a:cubicBezTo>
                      <a:pt x="242" y="25"/>
                      <a:pt x="242" y="26"/>
                      <a:pt x="241" y="26"/>
                    </a:cubicBezTo>
                    <a:cubicBezTo>
                      <a:pt x="240" y="27"/>
                      <a:pt x="240" y="28"/>
                      <a:pt x="239" y="29"/>
                    </a:cubicBezTo>
                    <a:cubicBezTo>
                      <a:pt x="239" y="29"/>
                      <a:pt x="237" y="30"/>
                      <a:pt x="238" y="31"/>
                    </a:cubicBezTo>
                    <a:cubicBezTo>
                      <a:pt x="238" y="32"/>
                      <a:pt x="240" y="32"/>
                      <a:pt x="240" y="33"/>
                    </a:cubicBezTo>
                    <a:cubicBezTo>
                      <a:pt x="240" y="32"/>
                      <a:pt x="241" y="30"/>
                      <a:pt x="241" y="30"/>
                    </a:cubicBezTo>
                    <a:close/>
                    <a:moveTo>
                      <a:pt x="283" y="41"/>
                    </a:moveTo>
                    <a:cubicBezTo>
                      <a:pt x="284" y="40"/>
                      <a:pt x="284" y="39"/>
                      <a:pt x="285" y="39"/>
                    </a:cubicBezTo>
                    <a:cubicBezTo>
                      <a:pt x="285" y="38"/>
                      <a:pt x="286" y="37"/>
                      <a:pt x="286" y="36"/>
                    </a:cubicBezTo>
                    <a:cubicBezTo>
                      <a:pt x="286" y="36"/>
                      <a:pt x="284" y="35"/>
                      <a:pt x="284" y="35"/>
                    </a:cubicBezTo>
                    <a:cubicBezTo>
                      <a:pt x="284" y="34"/>
                      <a:pt x="286" y="33"/>
                      <a:pt x="286" y="32"/>
                    </a:cubicBezTo>
                    <a:cubicBezTo>
                      <a:pt x="286" y="32"/>
                      <a:pt x="287" y="31"/>
                      <a:pt x="288" y="30"/>
                    </a:cubicBezTo>
                    <a:cubicBezTo>
                      <a:pt x="288" y="30"/>
                      <a:pt x="285" y="29"/>
                      <a:pt x="285" y="28"/>
                    </a:cubicBezTo>
                    <a:cubicBezTo>
                      <a:pt x="285" y="28"/>
                      <a:pt x="287" y="27"/>
                      <a:pt x="287" y="26"/>
                    </a:cubicBezTo>
                    <a:cubicBezTo>
                      <a:pt x="287" y="26"/>
                      <a:pt x="289" y="25"/>
                      <a:pt x="289" y="24"/>
                    </a:cubicBezTo>
                    <a:cubicBezTo>
                      <a:pt x="289" y="23"/>
                      <a:pt x="287" y="23"/>
                      <a:pt x="286" y="22"/>
                    </a:cubicBezTo>
                    <a:cubicBezTo>
                      <a:pt x="286" y="23"/>
                      <a:pt x="285" y="24"/>
                      <a:pt x="285" y="25"/>
                    </a:cubicBezTo>
                    <a:cubicBezTo>
                      <a:pt x="285" y="25"/>
                      <a:pt x="283" y="26"/>
                      <a:pt x="283" y="27"/>
                    </a:cubicBezTo>
                    <a:cubicBezTo>
                      <a:pt x="283" y="27"/>
                      <a:pt x="285" y="28"/>
                      <a:pt x="285" y="28"/>
                    </a:cubicBezTo>
                    <a:cubicBezTo>
                      <a:pt x="285" y="29"/>
                      <a:pt x="284" y="30"/>
                      <a:pt x="284" y="31"/>
                    </a:cubicBezTo>
                    <a:cubicBezTo>
                      <a:pt x="283" y="31"/>
                      <a:pt x="282" y="32"/>
                      <a:pt x="282" y="33"/>
                    </a:cubicBezTo>
                    <a:cubicBezTo>
                      <a:pt x="282" y="33"/>
                      <a:pt x="284" y="34"/>
                      <a:pt x="284" y="35"/>
                    </a:cubicBezTo>
                    <a:cubicBezTo>
                      <a:pt x="284" y="35"/>
                      <a:pt x="283" y="37"/>
                      <a:pt x="282" y="37"/>
                    </a:cubicBezTo>
                    <a:cubicBezTo>
                      <a:pt x="282" y="37"/>
                      <a:pt x="281" y="38"/>
                      <a:pt x="281" y="39"/>
                    </a:cubicBezTo>
                    <a:cubicBezTo>
                      <a:pt x="281" y="40"/>
                      <a:pt x="279" y="41"/>
                      <a:pt x="279" y="41"/>
                    </a:cubicBezTo>
                    <a:cubicBezTo>
                      <a:pt x="279" y="42"/>
                      <a:pt x="281" y="42"/>
                      <a:pt x="281" y="43"/>
                    </a:cubicBezTo>
                    <a:cubicBezTo>
                      <a:pt x="282" y="42"/>
                      <a:pt x="282" y="42"/>
                      <a:pt x="283" y="41"/>
                    </a:cubicBezTo>
                    <a:close/>
                    <a:moveTo>
                      <a:pt x="270" y="34"/>
                    </a:moveTo>
                    <a:cubicBezTo>
                      <a:pt x="270" y="35"/>
                      <a:pt x="271" y="32"/>
                      <a:pt x="272" y="32"/>
                    </a:cubicBezTo>
                    <a:cubicBezTo>
                      <a:pt x="272" y="32"/>
                      <a:pt x="274" y="34"/>
                      <a:pt x="274" y="34"/>
                    </a:cubicBezTo>
                    <a:cubicBezTo>
                      <a:pt x="275" y="34"/>
                      <a:pt x="275" y="32"/>
                      <a:pt x="276" y="32"/>
                    </a:cubicBezTo>
                    <a:cubicBezTo>
                      <a:pt x="276" y="31"/>
                      <a:pt x="277" y="30"/>
                      <a:pt x="277" y="30"/>
                    </a:cubicBezTo>
                    <a:cubicBezTo>
                      <a:pt x="277" y="29"/>
                      <a:pt x="276" y="28"/>
                      <a:pt x="275" y="28"/>
                    </a:cubicBezTo>
                    <a:cubicBezTo>
                      <a:pt x="275" y="28"/>
                      <a:pt x="273" y="26"/>
                      <a:pt x="273" y="26"/>
                    </a:cubicBezTo>
                    <a:cubicBezTo>
                      <a:pt x="273" y="26"/>
                      <a:pt x="271" y="28"/>
                      <a:pt x="271" y="28"/>
                    </a:cubicBezTo>
                    <a:cubicBezTo>
                      <a:pt x="271" y="29"/>
                      <a:pt x="270" y="30"/>
                      <a:pt x="270" y="31"/>
                    </a:cubicBezTo>
                    <a:cubicBezTo>
                      <a:pt x="269" y="31"/>
                      <a:pt x="268" y="32"/>
                      <a:pt x="268" y="33"/>
                    </a:cubicBezTo>
                    <a:cubicBezTo>
                      <a:pt x="269" y="33"/>
                      <a:pt x="269" y="34"/>
                      <a:pt x="270" y="34"/>
                    </a:cubicBezTo>
                    <a:close/>
                    <a:moveTo>
                      <a:pt x="295" y="25"/>
                    </a:moveTo>
                    <a:cubicBezTo>
                      <a:pt x="295" y="25"/>
                      <a:pt x="293" y="27"/>
                      <a:pt x="293" y="27"/>
                    </a:cubicBezTo>
                    <a:cubicBezTo>
                      <a:pt x="293" y="28"/>
                      <a:pt x="295" y="29"/>
                      <a:pt x="295" y="29"/>
                    </a:cubicBezTo>
                    <a:cubicBezTo>
                      <a:pt x="296" y="29"/>
                      <a:pt x="297" y="31"/>
                      <a:pt x="298" y="31"/>
                    </a:cubicBezTo>
                    <a:cubicBezTo>
                      <a:pt x="298" y="31"/>
                      <a:pt x="299" y="29"/>
                      <a:pt x="299" y="29"/>
                    </a:cubicBezTo>
                    <a:cubicBezTo>
                      <a:pt x="300" y="28"/>
                      <a:pt x="301" y="27"/>
                      <a:pt x="301" y="26"/>
                    </a:cubicBezTo>
                    <a:cubicBezTo>
                      <a:pt x="301" y="26"/>
                      <a:pt x="303" y="25"/>
                      <a:pt x="303" y="24"/>
                    </a:cubicBezTo>
                    <a:cubicBezTo>
                      <a:pt x="303" y="23"/>
                      <a:pt x="301" y="23"/>
                      <a:pt x="301" y="22"/>
                    </a:cubicBezTo>
                    <a:cubicBezTo>
                      <a:pt x="299" y="24"/>
                      <a:pt x="298" y="25"/>
                      <a:pt x="297" y="27"/>
                    </a:cubicBezTo>
                    <a:cubicBezTo>
                      <a:pt x="296" y="27"/>
                      <a:pt x="296" y="25"/>
                      <a:pt x="295" y="25"/>
                    </a:cubicBezTo>
                    <a:close/>
                    <a:moveTo>
                      <a:pt x="373" y="39"/>
                    </a:moveTo>
                    <a:cubicBezTo>
                      <a:pt x="373" y="38"/>
                      <a:pt x="374" y="37"/>
                      <a:pt x="375" y="37"/>
                    </a:cubicBezTo>
                    <a:cubicBezTo>
                      <a:pt x="375" y="36"/>
                      <a:pt x="376" y="38"/>
                      <a:pt x="377" y="38"/>
                    </a:cubicBezTo>
                    <a:cubicBezTo>
                      <a:pt x="377" y="38"/>
                      <a:pt x="378" y="36"/>
                      <a:pt x="378" y="36"/>
                    </a:cubicBezTo>
                    <a:cubicBezTo>
                      <a:pt x="379" y="36"/>
                      <a:pt x="380" y="37"/>
                      <a:pt x="381" y="38"/>
                    </a:cubicBezTo>
                    <a:cubicBezTo>
                      <a:pt x="381" y="38"/>
                      <a:pt x="383" y="39"/>
                      <a:pt x="383" y="39"/>
                    </a:cubicBezTo>
                    <a:cubicBezTo>
                      <a:pt x="384" y="39"/>
                      <a:pt x="384" y="37"/>
                      <a:pt x="385" y="37"/>
                    </a:cubicBezTo>
                    <a:cubicBezTo>
                      <a:pt x="384" y="37"/>
                      <a:pt x="383" y="36"/>
                      <a:pt x="382" y="35"/>
                    </a:cubicBezTo>
                    <a:cubicBezTo>
                      <a:pt x="382" y="35"/>
                      <a:pt x="381" y="34"/>
                      <a:pt x="380" y="34"/>
                    </a:cubicBezTo>
                    <a:cubicBezTo>
                      <a:pt x="380" y="33"/>
                      <a:pt x="379" y="32"/>
                      <a:pt x="378" y="32"/>
                    </a:cubicBezTo>
                    <a:cubicBezTo>
                      <a:pt x="378" y="32"/>
                      <a:pt x="377" y="34"/>
                      <a:pt x="376" y="34"/>
                    </a:cubicBezTo>
                    <a:cubicBezTo>
                      <a:pt x="376" y="34"/>
                      <a:pt x="374" y="32"/>
                      <a:pt x="374" y="33"/>
                    </a:cubicBezTo>
                    <a:cubicBezTo>
                      <a:pt x="373" y="33"/>
                      <a:pt x="373" y="34"/>
                      <a:pt x="372" y="35"/>
                    </a:cubicBezTo>
                    <a:cubicBezTo>
                      <a:pt x="372" y="35"/>
                      <a:pt x="371" y="36"/>
                      <a:pt x="371" y="37"/>
                    </a:cubicBezTo>
                    <a:cubicBezTo>
                      <a:pt x="370" y="38"/>
                      <a:pt x="369" y="39"/>
                      <a:pt x="369" y="39"/>
                    </a:cubicBezTo>
                    <a:cubicBezTo>
                      <a:pt x="369" y="40"/>
                      <a:pt x="371" y="40"/>
                      <a:pt x="371" y="41"/>
                    </a:cubicBezTo>
                    <a:cubicBezTo>
                      <a:pt x="372" y="40"/>
                      <a:pt x="372" y="39"/>
                      <a:pt x="373" y="39"/>
                    </a:cubicBezTo>
                    <a:close/>
                    <a:moveTo>
                      <a:pt x="410" y="50"/>
                    </a:moveTo>
                    <a:cubicBezTo>
                      <a:pt x="411" y="49"/>
                      <a:pt x="412" y="48"/>
                      <a:pt x="412" y="47"/>
                    </a:cubicBezTo>
                    <a:cubicBezTo>
                      <a:pt x="412" y="47"/>
                      <a:pt x="410" y="46"/>
                      <a:pt x="410" y="46"/>
                    </a:cubicBezTo>
                    <a:cubicBezTo>
                      <a:pt x="410" y="46"/>
                      <a:pt x="408" y="44"/>
                      <a:pt x="408" y="44"/>
                    </a:cubicBezTo>
                    <a:cubicBezTo>
                      <a:pt x="407" y="44"/>
                      <a:pt x="406" y="46"/>
                      <a:pt x="406" y="46"/>
                    </a:cubicBezTo>
                    <a:cubicBezTo>
                      <a:pt x="405" y="47"/>
                      <a:pt x="405" y="48"/>
                      <a:pt x="404" y="49"/>
                    </a:cubicBezTo>
                    <a:cubicBezTo>
                      <a:pt x="404" y="49"/>
                      <a:pt x="402" y="50"/>
                      <a:pt x="402" y="51"/>
                    </a:cubicBezTo>
                    <a:cubicBezTo>
                      <a:pt x="402" y="51"/>
                      <a:pt x="404" y="52"/>
                      <a:pt x="405" y="52"/>
                    </a:cubicBezTo>
                    <a:cubicBezTo>
                      <a:pt x="405" y="53"/>
                      <a:pt x="406" y="54"/>
                      <a:pt x="407" y="54"/>
                    </a:cubicBezTo>
                    <a:cubicBezTo>
                      <a:pt x="408" y="53"/>
                      <a:pt x="409" y="51"/>
                      <a:pt x="410" y="50"/>
                    </a:cubicBezTo>
                    <a:close/>
                    <a:moveTo>
                      <a:pt x="399" y="41"/>
                    </a:moveTo>
                    <a:cubicBezTo>
                      <a:pt x="400" y="40"/>
                      <a:pt x="400" y="40"/>
                      <a:pt x="401" y="39"/>
                    </a:cubicBezTo>
                    <a:cubicBezTo>
                      <a:pt x="402" y="37"/>
                      <a:pt x="403" y="36"/>
                      <a:pt x="404" y="35"/>
                    </a:cubicBezTo>
                    <a:cubicBezTo>
                      <a:pt x="403" y="33"/>
                      <a:pt x="401" y="32"/>
                      <a:pt x="400" y="31"/>
                    </a:cubicBezTo>
                    <a:cubicBezTo>
                      <a:pt x="399" y="32"/>
                      <a:pt x="399" y="33"/>
                      <a:pt x="398" y="33"/>
                    </a:cubicBezTo>
                    <a:cubicBezTo>
                      <a:pt x="397" y="35"/>
                      <a:pt x="396" y="36"/>
                      <a:pt x="395" y="38"/>
                    </a:cubicBezTo>
                    <a:cubicBezTo>
                      <a:pt x="394" y="39"/>
                      <a:pt x="392" y="41"/>
                      <a:pt x="391" y="42"/>
                    </a:cubicBezTo>
                    <a:cubicBezTo>
                      <a:pt x="393" y="43"/>
                      <a:pt x="394" y="45"/>
                      <a:pt x="396" y="46"/>
                    </a:cubicBezTo>
                    <a:cubicBezTo>
                      <a:pt x="397" y="44"/>
                      <a:pt x="398" y="43"/>
                      <a:pt x="399" y="41"/>
                    </a:cubicBezTo>
                    <a:close/>
                    <a:moveTo>
                      <a:pt x="433" y="53"/>
                    </a:moveTo>
                    <a:cubicBezTo>
                      <a:pt x="434" y="53"/>
                      <a:pt x="434" y="54"/>
                      <a:pt x="435" y="54"/>
                    </a:cubicBezTo>
                    <a:cubicBezTo>
                      <a:pt x="436" y="55"/>
                      <a:pt x="437" y="56"/>
                      <a:pt x="437" y="56"/>
                    </a:cubicBezTo>
                    <a:cubicBezTo>
                      <a:pt x="438" y="56"/>
                      <a:pt x="439" y="54"/>
                      <a:pt x="439" y="54"/>
                    </a:cubicBezTo>
                    <a:cubicBezTo>
                      <a:pt x="440" y="53"/>
                      <a:pt x="440" y="52"/>
                      <a:pt x="441" y="52"/>
                    </a:cubicBezTo>
                    <a:cubicBezTo>
                      <a:pt x="441" y="51"/>
                      <a:pt x="442" y="50"/>
                      <a:pt x="442" y="49"/>
                    </a:cubicBezTo>
                    <a:cubicBezTo>
                      <a:pt x="442" y="49"/>
                      <a:pt x="440" y="48"/>
                      <a:pt x="440" y="48"/>
                    </a:cubicBezTo>
                    <a:cubicBezTo>
                      <a:pt x="440" y="48"/>
                      <a:pt x="439" y="50"/>
                      <a:pt x="438" y="50"/>
                    </a:cubicBezTo>
                    <a:cubicBezTo>
                      <a:pt x="438" y="50"/>
                      <a:pt x="437" y="48"/>
                      <a:pt x="436" y="48"/>
                    </a:cubicBezTo>
                    <a:cubicBezTo>
                      <a:pt x="436" y="48"/>
                      <a:pt x="435" y="46"/>
                      <a:pt x="434" y="47"/>
                    </a:cubicBezTo>
                    <a:cubicBezTo>
                      <a:pt x="433" y="47"/>
                      <a:pt x="433" y="48"/>
                      <a:pt x="432" y="49"/>
                    </a:cubicBezTo>
                    <a:cubicBezTo>
                      <a:pt x="432" y="49"/>
                      <a:pt x="431" y="50"/>
                      <a:pt x="431" y="51"/>
                    </a:cubicBezTo>
                    <a:cubicBezTo>
                      <a:pt x="430" y="51"/>
                      <a:pt x="429" y="53"/>
                      <a:pt x="429" y="53"/>
                    </a:cubicBezTo>
                    <a:cubicBezTo>
                      <a:pt x="429" y="54"/>
                      <a:pt x="431" y="54"/>
                      <a:pt x="431" y="55"/>
                    </a:cubicBezTo>
                    <a:cubicBezTo>
                      <a:pt x="432" y="54"/>
                      <a:pt x="432" y="53"/>
                      <a:pt x="433" y="53"/>
                    </a:cubicBezTo>
                    <a:close/>
                    <a:moveTo>
                      <a:pt x="464" y="31"/>
                    </a:moveTo>
                    <a:cubicBezTo>
                      <a:pt x="464" y="30"/>
                      <a:pt x="466" y="32"/>
                      <a:pt x="466" y="32"/>
                    </a:cubicBezTo>
                    <a:cubicBezTo>
                      <a:pt x="466" y="32"/>
                      <a:pt x="468" y="30"/>
                      <a:pt x="468" y="30"/>
                    </a:cubicBezTo>
                    <a:cubicBezTo>
                      <a:pt x="468" y="30"/>
                      <a:pt x="466" y="28"/>
                      <a:pt x="466" y="28"/>
                    </a:cubicBezTo>
                    <a:cubicBezTo>
                      <a:pt x="465" y="28"/>
                      <a:pt x="463" y="27"/>
                      <a:pt x="463" y="27"/>
                    </a:cubicBezTo>
                    <a:cubicBezTo>
                      <a:pt x="463" y="26"/>
                      <a:pt x="465" y="25"/>
                      <a:pt x="465" y="24"/>
                    </a:cubicBezTo>
                    <a:cubicBezTo>
                      <a:pt x="465" y="24"/>
                      <a:pt x="466" y="23"/>
                      <a:pt x="467" y="22"/>
                    </a:cubicBezTo>
                    <a:cubicBezTo>
                      <a:pt x="467" y="22"/>
                      <a:pt x="469" y="20"/>
                      <a:pt x="468" y="20"/>
                    </a:cubicBezTo>
                    <a:cubicBezTo>
                      <a:pt x="468" y="19"/>
                      <a:pt x="467" y="19"/>
                      <a:pt x="466" y="18"/>
                    </a:cubicBezTo>
                    <a:cubicBezTo>
                      <a:pt x="466" y="18"/>
                      <a:pt x="465" y="20"/>
                      <a:pt x="465" y="20"/>
                    </a:cubicBezTo>
                    <a:cubicBezTo>
                      <a:pt x="464" y="21"/>
                      <a:pt x="463" y="19"/>
                      <a:pt x="462" y="19"/>
                    </a:cubicBezTo>
                    <a:cubicBezTo>
                      <a:pt x="462" y="19"/>
                      <a:pt x="461" y="20"/>
                      <a:pt x="461" y="21"/>
                    </a:cubicBezTo>
                    <a:cubicBezTo>
                      <a:pt x="461" y="21"/>
                      <a:pt x="463" y="22"/>
                      <a:pt x="463" y="23"/>
                    </a:cubicBezTo>
                    <a:cubicBezTo>
                      <a:pt x="463" y="23"/>
                      <a:pt x="461" y="24"/>
                      <a:pt x="461" y="25"/>
                    </a:cubicBezTo>
                    <a:cubicBezTo>
                      <a:pt x="461" y="25"/>
                      <a:pt x="463" y="26"/>
                      <a:pt x="463" y="27"/>
                    </a:cubicBezTo>
                    <a:cubicBezTo>
                      <a:pt x="463" y="27"/>
                      <a:pt x="462" y="28"/>
                      <a:pt x="462" y="29"/>
                    </a:cubicBezTo>
                    <a:cubicBezTo>
                      <a:pt x="462" y="29"/>
                      <a:pt x="460" y="30"/>
                      <a:pt x="460" y="31"/>
                    </a:cubicBezTo>
                    <a:cubicBezTo>
                      <a:pt x="460" y="32"/>
                      <a:pt x="462" y="32"/>
                      <a:pt x="462" y="33"/>
                    </a:cubicBezTo>
                    <a:cubicBezTo>
                      <a:pt x="463" y="32"/>
                      <a:pt x="463" y="31"/>
                      <a:pt x="464" y="31"/>
                    </a:cubicBezTo>
                    <a:close/>
                    <a:moveTo>
                      <a:pt x="483" y="38"/>
                    </a:moveTo>
                    <a:cubicBezTo>
                      <a:pt x="483" y="38"/>
                      <a:pt x="485" y="40"/>
                      <a:pt x="485" y="40"/>
                    </a:cubicBezTo>
                    <a:cubicBezTo>
                      <a:pt x="485" y="39"/>
                      <a:pt x="487" y="38"/>
                      <a:pt x="487" y="37"/>
                    </a:cubicBezTo>
                    <a:cubicBezTo>
                      <a:pt x="487" y="37"/>
                      <a:pt x="485" y="36"/>
                      <a:pt x="485" y="36"/>
                    </a:cubicBezTo>
                    <a:cubicBezTo>
                      <a:pt x="484" y="36"/>
                      <a:pt x="483" y="34"/>
                      <a:pt x="482" y="34"/>
                    </a:cubicBezTo>
                    <a:cubicBezTo>
                      <a:pt x="482" y="34"/>
                      <a:pt x="481" y="36"/>
                      <a:pt x="481" y="36"/>
                    </a:cubicBezTo>
                    <a:cubicBezTo>
                      <a:pt x="480" y="37"/>
                      <a:pt x="479" y="38"/>
                      <a:pt x="479" y="39"/>
                    </a:cubicBezTo>
                    <a:cubicBezTo>
                      <a:pt x="479" y="39"/>
                      <a:pt x="481" y="40"/>
                      <a:pt x="481" y="40"/>
                    </a:cubicBezTo>
                    <a:cubicBezTo>
                      <a:pt x="482" y="40"/>
                      <a:pt x="482" y="38"/>
                      <a:pt x="483" y="38"/>
                    </a:cubicBezTo>
                    <a:close/>
                    <a:moveTo>
                      <a:pt x="498" y="32"/>
                    </a:moveTo>
                    <a:cubicBezTo>
                      <a:pt x="499" y="32"/>
                      <a:pt x="500" y="34"/>
                      <a:pt x="500" y="34"/>
                    </a:cubicBezTo>
                    <a:cubicBezTo>
                      <a:pt x="501" y="34"/>
                      <a:pt x="502" y="32"/>
                      <a:pt x="502" y="31"/>
                    </a:cubicBezTo>
                    <a:cubicBezTo>
                      <a:pt x="502" y="31"/>
                      <a:pt x="500" y="30"/>
                      <a:pt x="500" y="30"/>
                    </a:cubicBezTo>
                    <a:cubicBezTo>
                      <a:pt x="500" y="29"/>
                      <a:pt x="501" y="28"/>
                      <a:pt x="502" y="27"/>
                    </a:cubicBezTo>
                    <a:cubicBezTo>
                      <a:pt x="501" y="27"/>
                      <a:pt x="500" y="26"/>
                      <a:pt x="499" y="26"/>
                    </a:cubicBezTo>
                    <a:cubicBezTo>
                      <a:pt x="499" y="26"/>
                      <a:pt x="498" y="28"/>
                      <a:pt x="498" y="28"/>
                    </a:cubicBezTo>
                    <a:cubicBezTo>
                      <a:pt x="497" y="29"/>
                      <a:pt x="496" y="29"/>
                      <a:pt x="496" y="30"/>
                    </a:cubicBezTo>
                    <a:cubicBezTo>
                      <a:pt x="496" y="31"/>
                      <a:pt x="494" y="32"/>
                      <a:pt x="494" y="32"/>
                    </a:cubicBezTo>
                    <a:cubicBezTo>
                      <a:pt x="494" y="33"/>
                      <a:pt x="496" y="34"/>
                      <a:pt x="496" y="34"/>
                    </a:cubicBezTo>
                    <a:cubicBezTo>
                      <a:pt x="497" y="34"/>
                      <a:pt x="497" y="32"/>
                      <a:pt x="498" y="32"/>
                    </a:cubicBezTo>
                    <a:close/>
                    <a:moveTo>
                      <a:pt x="527" y="36"/>
                    </a:moveTo>
                    <a:cubicBezTo>
                      <a:pt x="526" y="36"/>
                      <a:pt x="525" y="34"/>
                      <a:pt x="525" y="34"/>
                    </a:cubicBezTo>
                    <a:cubicBezTo>
                      <a:pt x="524" y="34"/>
                      <a:pt x="523" y="36"/>
                      <a:pt x="523" y="37"/>
                    </a:cubicBezTo>
                    <a:cubicBezTo>
                      <a:pt x="523" y="37"/>
                      <a:pt x="525" y="38"/>
                      <a:pt x="525" y="38"/>
                    </a:cubicBezTo>
                    <a:cubicBezTo>
                      <a:pt x="525" y="39"/>
                      <a:pt x="527" y="40"/>
                      <a:pt x="527" y="40"/>
                    </a:cubicBezTo>
                    <a:cubicBezTo>
                      <a:pt x="528" y="40"/>
                      <a:pt x="529" y="38"/>
                      <a:pt x="529" y="38"/>
                    </a:cubicBezTo>
                    <a:cubicBezTo>
                      <a:pt x="530" y="37"/>
                      <a:pt x="530" y="36"/>
                      <a:pt x="531" y="36"/>
                    </a:cubicBezTo>
                    <a:cubicBezTo>
                      <a:pt x="530" y="35"/>
                      <a:pt x="529" y="35"/>
                      <a:pt x="528" y="34"/>
                    </a:cubicBezTo>
                    <a:cubicBezTo>
                      <a:pt x="528" y="34"/>
                      <a:pt x="530" y="32"/>
                      <a:pt x="530" y="32"/>
                    </a:cubicBezTo>
                    <a:cubicBezTo>
                      <a:pt x="530" y="31"/>
                      <a:pt x="528" y="30"/>
                      <a:pt x="528" y="30"/>
                    </a:cubicBezTo>
                    <a:cubicBezTo>
                      <a:pt x="528" y="30"/>
                      <a:pt x="526" y="32"/>
                      <a:pt x="526" y="32"/>
                    </a:cubicBezTo>
                    <a:cubicBezTo>
                      <a:pt x="526" y="33"/>
                      <a:pt x="528" y="33"/>
                      <a:pt x="528" y="34"/>
                    </a:cubicBezTo>
                    <a:cubicBezTo>
                      <a:pt x="528" y="34"/>
                      <a:pt x="527" y="36"/>
                      <a:pt x="527" y="36"/>
                    </a:cubicBezTo>
                    <a:close/>
                    <a:moveTo>
                      <a:pt x="567" y="49"/>
                    </a:moveTo>
                    <a:cubicBezTo>
                      <a:pt x="567" y="49"/>
                      <a:pt x="568" y="47"/>
                      <a:pt x="568" y="47"/>
                    </a:cubicBezTo>
                    <a:cubicBezTo>
                      <a:pt x="569" y="46"/>
                      <a:pt x="569" y="45"/>
                      <a:pt x="570" y="44"/>
                    </a:cubicBezTo>
                    <a:cubicBezTo>
                      <a:pt x="571" y="43"/>
                      <a:pt x="572" y="41"/>
                      <a:pt x="573" y="40"/>
                    </a:cubicBezTo>
                    <a:cubicBezTo>
                      <a:pt x="573" y="40"/>
                      <a:pt x="572" y="38"/>
                      <a:pt x="571" y="38"/>
                    </a:cubicBezTo>
                    <a:cubicBezTo>
                      <a:pt x="571" y="38"/>
                      <a:pt x="570" y="40"/>
                      <a:pt x="569" y="40"/>
                    </a:cubicBezTo>
                    <a:cubicBezTo>
                      <a:pt x="569" y="41"/>
                      <a:pt x="568" y="42"/>
                      <a:pt x="568" y="43"/>
                    </a:cubicBezTo>
                    <a:cubicBezTo>
                      <a:pt x="567" y="44"/>
                      <a:pt x="565" y="46"/>
                      <a:pt x="564" y="47"/>
                    </a:cubicBezTo>
                    <a:cubicBezTo>
                      <a:pt x="565" y="47"/>
                      <a:pt x="566" y="49"/>
                      <a:pt x="567" y="49"/>
                    </a:cubicBezTo>
                    <a:close/>
                    <a:moveTo>
                      <a:pt x="614" y="28"/>
                    </a:moveTo>
                    <a:cubicBezTo>
                      <a:pt x="614" y="28"/>
                      <a:pt x="615" y="26"/>
                      <a:pt x="616" y="26"/>
                    </a:cubicBezTo>
                    <a:cubicBezTo>
                      <a:pt x="616" y="26"/>
                      <a:pt x="618" y="28"/>
                      <a:pt x="618" y="28"/>
                    </a:cubicBezTo>
                    <a:cubicBezTo>
                      <a:pt x="618" y="28"/>
                      <a:pt x="620" y="30"/>
                      <a:pt x="620" y="30"/>
                    </a:cubicBezTo>
                    <a:cubicBezTo>
                      <a:pt x="620" y="30"/>
                      <a:pt x="622" y="28"/>
                      <a:pt x="622" y="27"/>
                    </a:cubicBezTo>
                    <a:cubicBezTo>
                      <a:pt x="622" y="27"/>
                      <a:pt x="620" y="26"/>
                      <a:pt x="619" y="26"/>
                    </a:cubicBezTo>
                    <a:cubicBezTo>
                      <a:pt x="619" y="25"/>
                      <a:pt x="621" y="24"/>
                      <a:pt x="621" y="23"/>
                    </a:cubicBezTo>
                    <a:cubicBezTo>
                      <a:pt x="621" y="23"/>
                      <a:pt x="620" y="22"/>
                      <a:pt x="619" y="22"/>
                    </a:cubicBezTo>
                    <a:cubicBezTo>
                      <a:pt x="618" y="22"/>
                      <a:pt x="618" y="24"/>
                      <a:pt x="617" y="24"/>
                    </a:cubicBezTo>
                    <a:cubicBezTo>
                      <a:pt x="617" y="24"/>
                      <a:pt x="616" y="22"/>
                      <a:pt x="615" y="22"/>
                    </a:cubicBezTo>
                    <a:cubicBezTo>
                      <a:pt x="615" y="22"/>
                      <a:pt x="614" y="24"/>
                      <a:pt x="613" y="24"/>
                    </a:cubicBezTo>
                    <a:cubicBezTo>
                      <a:pt x="613" y="25"/>
                      <a:pt x="612" y="26"/>
                      <a:pt x="612" y="27"/>
                    </a:cubicBezTo>
                    <a:cubicBezTo>
                      <a:pt x="611" y="27"/>
                      <a:pt x="610" y="28"/>
                      <a:pt x="610" y="29"/>
                    </a:cubicBezTo>
                    <a:cubicBezTo>
                      <a:pt x="610" y="30"/>
                      <a:pt x="612" y="30"/>
                      <a:pt x="612" y="31"/>
                    </a:cubicBezTo>
                    <a:cubicBezTo>
                      <a:pt x="613" y="30"/>
                      <a:pt x="613" y="29"/>
                      <a:pt x="614" y="28"/>
                    </a:cubicBezTo>
                    <a:close/>
                    <a:moveTo>
                      <a:pt x="628" y="29"/>
                    </a:moveTo>
                    <a:cubicBezTo>
                      <a:pt x="629" y="27"/>
                      <a:pt x="630" y="26"/>
                      <a:pt x="631" y="24"/>
                    </a:cubicBezTo>
                    <a:cubicBezTo>
                      <a:pt x="631" y="24"/>
                      <a:pt x="630" y="22"/>
                      <a:pt x="629" y="22"/>
                    </a:cubicBezTo>
                    <a:cubicBezTo>
                      <a:pt x="629" y="22"/>
                      <a:pt x="628" y="24"/>
                      <a:pt x="627" y="25"/>
                    </a:cubicBezTo>
                    <a:cubicBezTo>
                      <a:pt x="627" y="25"/>
                      <a:pt x="626" y="26"/>
                      <a:pt x="626" y="27"/>
                    </a:cubicBezTo>
                    <a:cubicBezTo>
                      <a:pt x="625" y="27"/>
                      <a:pt x="624" y="29"/>
                      <a:pt x="624" y="29"/>
                    </a:cubicBezTo>
                    <a:cubicBezTo>
                      <a:pt x="624" y="30"/>
                      <a:pt x="626" y="30"/>
                      <a:pt x="626" y="31"/>
                    </a:cubicBezTo>
                    <a:cubicBezTo>
                      <a:pt x="627" y="30"/>
                      <a:pt x="627" y="29"/>
                      <a:pt x="628" y="29"/>
                    </a:cubicBezTo>
                    <a:close/>
                    <a:moveTo>
                      <a:pt x="650" y="32"/>
                    </a:moveTo>
                    <a:cubicBezTo>
                      <a:pt x="651" y="32"/>
                      <a:pt x="652" y="33"/>
                      <a:pt x="653" y="33"/>
                    </a:cubicBezTo>
                    <a:cubicBezTo>
                      <a:pt x="653" y="33"/>
                      <a:pt x="654" y="31"/>
                      <a:pt x="654" y="31"/>
                    </a:cubicBezTo>
                    <a:cubicBezTo>
                      <a:pt x="655" y="31"/>
                      <a:pt x="655" y="29"/>
                      <a:pt x="656" y="29"/>
                    </a:cubicBezTo>
                    <a:cubicBezTo>
                      <a:pt x="656" y="29"/>
                      <a:pt x="658" y="31"/>
                      <a:pt x="658" y="30"/>
                    </a:cubicBezTo>
                    <a:cubicBezTo>
                      <a:pt x="659" y="30"/>
                      <a:pt x="660" y="29"/>
                      <a:pt x="660" y="28"/>
                    </a:cubicBezTo>
                    <a:cubicBezTo>
                      <a:pt x="660" y="28"/>
                      <a:pt x="662" y="26"/>
                      <a:pt x="662" y="26"/>
                    </a:cubicBezTo>
                    <a:cubicBezTo>
                      <a:pt x="662" y="25"/>
                      <a:pt x="660" y="25"/>
                      <a:pt x="659" y="24"/>
                    </a:cubicBezTo>
                    <a:cubicBezTo>
                      <a:pt x="659" y="25"/>
                      <a:pt x="658" y="26"/>
                      <a:pt x="658" y="27"/>
                    </a:cubicBezTo>
                    <a:cubicBezTo>
                      <a:pt x="657" y="27"/>
                      <a:pt x="656" y="25"/>
                      <a:pt x="655" y="25"/>
                    </a:cubicBezTo>
                    <a:cubicBezTo>
                      <a:pt x="655" y="25"/>
                      <a:pt x="653" y="23"/>
                      <a:pt x="653" y="23"/>
                    </a:cubicBezTo>
                    <a:cubicBezTo>
                      <a:pt x="653" y="23"/>
                      <a:pt x="652" y="25"/>
                      <a:pt x="652" y="25"/>
                    </a:cubicBezTo>
                    <a:cubicBezTo>
                      <a:pt x="651" y="26"/>
                      <a:pt x="650" y="27"/>
                      <a:pt x="650" y="28"/>
                    </a:cubicBezTo>
                    <a:cubicBezTo>
                      <a:pt x="649" y="28"/>
                      <a:pt x="649" y="29"/>
                      <a:pt x="648" y="30"/>
                    </a:cubicBezTo>
                    <a:cubicBezTo>
                      <a:pt x="649" y="30"/>
                      <a:pt x="650" y="31"/>
                      <a:pt x="650" y="32"/>
                    </a:cubicBezTo>
                    <a:close/>
                    <a:moveTo>
                      <a:pt x="695" y="38"/>
                    </a:moveTo>
                    <a:cubicBezTo>
                      <a:pt x="696" y="37"/>
                      <a:pt x="696" y="36"/>
                      <a:pt x="697" y="35"/>
                    </a:cubicBezTo>
                    <a:cubicBezTo>
                      <a:pt x="697" y="35"/>
                      <a:pt x="699" y="34"/>
                      <a:pt x="699" y="33"/>
                    </a:cubicBezTo>
                    <a:cubicBezTo>
                      <a:pt x="699" y="33"/>
                      <a:pt x="697" y="32"/>
                      <a:pt x="696" y="31"/>
                    </a:cubicBezTo>
                    <a:cubicBezTo>
                      <a:pt x="696" y="31"/>
                      <a:pt x="698" y="30"/>
                      <a:pt x="698" y="29"/>
                    </a:cubicBezTo>
                    <a:cubicBezTo>
                      <a:pt x="698" y="29"/>
                      <a:pt x="696" y="27"/>
                      <a:pt x="696" y="27"/>
                    </a:cubicBezTo>
                    <a:cubicBezTo>
                      <a:pt x="695" y="28"/>
                      <a:pt x="694" y="29"/>
                      <a:pt x="694" y="30"/>
                    </a:cubicBezTo>
                    <a:cubicBezTo>
                      <a:pt x="694" y="30"/>
                      <a:pt x="693" y="31"/>
                      <a:pt x="692" y="32"/>
                    </a:cubicBezTo>
                    <a:cubicBezTo>
                      <a:pt x="693" y="33"/>
                      <a:pt x="695" y="33"/>
                      <a:pt x="695" y="34"/>
                    </a:cubicBezTo>
                    <a:cubicBezTo>
                      <a:pt x="695" y="34"/>
                      <a:pt x="693" y="35"/>
                      <a:pt x="693" y="36"/>
                    </a:cubicBezTo>
                    <a:cubicBezTo>
                      <a:pt x="694" y="36"/>
                      <a:pt x="695" y="38"/>
                      <a:pt x="695" y="38"/>
                    </a:cubicBezTo>
                    <a:close/>
                    <a:moveTo>
                      <a:pt x="720" y="28"/>
                    </a:moveTo>
                    <a:cubicBezTo>
                      <a:pt x="721" y="27"/>
                      <a:pt x="721" y="27"/>
                      <a:pt x="722" y="26"/>
                    </a:cubicBezTo>
                    <a:cubicBezTo>
                      <a:pt x="720" y="25"/>
                      <a:pt x="719" y="24"/>
                      <a:pt x="717" y="23"/>
                    </a:cubicBezTo>
                    <a:cubicBezTo>
                      <a:pt x="717" y="23"/>
                      <a:pt x="716" y="24"/>
                      <a:pt x="716" y="25"/>
                    </a:cubicBezTo>
                    <a:cubicBezTo>
                      <a:pt x="715" y="25"/>
                      <a:pt x="718" y="26"/>
                      <a:pt x="718" y="26"/>
                    </a:cubicBezTo>
                    <a:cubicBezTo>
                      <a:pt x="718" y="27"/>
                      <a:pt x="716" y="28"/>
                      <a:pt x="716" y="29"/>
                    </a:cubicBezTo>
                    <a:cubicBezTo>
                      <a:pt x="716" y="29"/>
                      <a:pt x="714" y="30"/>
                      <a:pt x="714" y="31"/>
                    </a:cubicBezTo>
                    <a:cubicBezTo>
                      <a:pt x="714" y="32"/>
                      <a:pt x="716" y="32"/>
                      <a:pt x="717" y="33"/>
                    </a:cubicBezTo>
                    <a:cubicBezTo>
                      <a:pt x="718" y="31"/>
                      <a:pt x="719" y="30"/>
                      <a:pt x="720" y="28"/>
                    </a:cubicBezTo>
                    <a:close/>
                    <a:moveTo>
                      <a:pt x="736" y="44"/>
                    </a:moveTo>
                    <a:cubicBezTo>
                      <a:pt x="737" y="44"/>
                      <a:pt x="738" y="46"/>
                      <a:pt x="738" y="46"/>
                    </a:cubicBezTo>
                    <a:cubicBezTo>
                      <a:pt x="739" y="46"/>
                      <a:pt x="739" y="44"/>
                      <a:pt x="740" y="44"/>
                    </a:cubicBezTo>
                    <a:cubicBezTo>
                      <a:pt x="741" y="43"/>
                      <a:pt x="741" y="42"/>
                      <a:pt x="742" y="41"/>
                    </a:cubicBezTo>
                    <a:cubicBezTo>
                      <a:pt x="742" y="41"/>
                      <a:pt x="743" y="43"/>
                      <a:pt x="744" y="43"/>
                    </a:cubicBezTo>
                    <a:cubicBezTo>
                      <a:pt x="745" y="43"/>
                      <a:pt x="745" y="41"/>
                      <a:pt x="746" y="41"/>
                    </a:cubicBezTo>
                    <a:cubicBezTo>
                      <a:pt x="746" y="40"/>
                      <a:pt x="748" y="39"/>
                      <a:pt x="747" y="39"/>
                    </a:cubicBezTo>
                    <a:cubicBezTo>
                      <a:pt x="747" y="38"/>
                      <a:pt x="745" y="37"/>
                      <a:pt x="745" y="37"/>
                    </a:cubicBezTo>
                    <a:cubicBezTo>
                      <a:pt x="745" y="37"/>
                      <a:pt x="744" y="39"/>
                      <a:pt x="744" y="39"/>
                    </a:cubicBezTo>
                    <a:cubicBezTo>
                      <a:pt x="743" y="39"/>
                      <a:pt x="742" y="37"/>
                      <a:pt x="741" y="37"/>
                    </a:cubicBezTo>
                    <a:cubicBezTo>
                      <a:pt x="741" y="37"/>
                      <a:pt x="740" y="39"/>
                      <a:pt x="740" y="40"/>
                    </a:cubicBezTo>
                    <a:cubicBezTo>
                      <a:pt x="739" y="40"/>
                      <a:pt x="739" y="42"/>
                      <a:pt x="738" y="42"/>
                    </a:cubicBezTo>
                    <a:cubicBezTo>
                      <a:pt x="737" y="42"/>
                      <a:pt x="736" y="40"/>
                      <a:pt x="736" y="40"/>
                    </a:cubicBezTo>
                    <a:cubicBezTo>
                      <a:pt x="735" y="40"/>
                      <a:pt x="735" y="42"/>
                      <a:pt x="734" y="42"/>
                    </a:cubicBezTo>
                    <a:cubicBezTo>
                      <a:pt x="735" y="43"/>
                      <a:pt x="735" y="44"/>
                      <a:pt x="736" y="44"/>
                    </a:cubicBezTo>
                    <a:close/>
                    <a:moveTo>
                      <a:pt x="758" y="43"/>
                    </a:moveTo>
                    <a:cubicBezTo>
                      <a:pt x="758" y="43"/>
                      <a:pt x="760" y="41"/>
                      <a:pt x="760" y="41"/>
                    </a:cubicBezTo>
                    <a:cubicBezTo>
                      <a:pt x="760" y="40"/>
                      <a:pt x="761" y="39"/>
                      <a:pt x="761" y="39"/>
                    </a:cubicBezTo>
                    <a:cubicBezTo>
                      <a:pt x="762" y="38"/>
                      <a:pt x="763" y="37"/>
                      <a:pt x="763" y="36"/>
                    </a:cubicBezTo>
                    <a:cubicBezTo>
                      <a:pt x="763" y="36"/>
                      <a:pt x="761" y="35"/>
                      <a:pt x="761" y="35"/>
                    </a:cubicBezTo>
                    <a:cubicBezTo>
                      <a:pt x="761" y="34"/>
                      <a:pt x="762" y="33"/>
                      <a:pt x="763" y="32"/>
                    </a:cubicBezTo>
                    <a:cubicBezTo>
                      <a:pt x="763" y="32"/>
                      <a:pt x="765" y="34"/>
                      <a:pt x="765" y="34"/>
                    </a:cubicBezTo>
                    <a:cubicBezTo>
                      <a:pt x="765" y="34"/>
                      <a:pt x="766" y="32"/>
                      <a:pt x="767" y="32"/>
                    </a:cubicBezTo>
                    <a:cubicBezTo>
                      <a:pt x="767" y="31"/>
                      <a:pt x="768" y="30"/>
                      <a:pt x="768" y="30"/>
                    </a:cubicBezTo>
                    <a:cubicBezTo>
                      <a:pt x="767" y="29"/>
                      <a:pt x="765" y="27"/>
                      <a:pt x="764" y="26"/>
                    </a:cubicBezTo>
                    <a:cubicBezTo>
                      <a:pt x="763" y="27"/>
                      <a:pt x="763" y="28"/>
                      <a:pt x="762" y="29"/>
                    </a:cubicBezTo>
                    <a:cubicBezTo>
                      <a:pt x="762" y="29"/>
                      <a:pt x="760" y="27"/>
                      <a:pt x="760" y="27"/>
                    </a:cubicBezTo>
                    <a:cubicBezTo>
                      <a:pt x="760" y="27"/>
                      <a:pt x="758" y="29"/>
                      <a:pt x="758" y="29"/>
                    </a:cubicBezTo>
                    <a:cubicBezTo>
                      <a:pt x="758" y="29"/>
                      <a:pt x="761" y="30"/>
                      <a:pt x="760" y="31"/>
                    </a:cubicBezTo>
                    <a:cubicBezTo>
                      <a:pt x="760" y="31"/>
                      <a:pt x="759" y="32"/>
                      <a:pt x="759" y="33"/>
                    </a:cubicBezTo>
                    <a:cubicBezTo>
                      <a:pt x="759" y="33"/>
                      <a:pt x="761" y="34"/>
                      <a:pt x="761" y="35"/>
                    </a:cubicBezTo>
                    <a:cubicBezTo>
                      <a:pt x="761" y="35"/>
                      <a:pt x="760" y="36"/>
                      <a:pt x="759" y="37"/>
                    </a:cubicBezTo>
                    <a:cubicBezTo>
                      <a:pt x="759" y="37"/>
                      <a:pt x="758" y="39"/>
                      <a:pt x="758" y="39"/>
                    </a:cubicBezTo>
                    <a:cubicBezTo>
                      <a:pt x="757" y="40"/>
                      <a:pt x="756" y="41"/>
                      <a:pt x="756" y="41"/>
                    </a:cubicBezTo>
                    <a:cubicBezTo>
                      <a:pt x="757" y="42"/>
                      <a:pt x="757" y="43"/>
                      <a:pt x="758" y="43"/>
                    </a:cubicBezTo>
                    <a:close/>
                    <a:moveTo>
                      <a:pt x="750" y="30"/>
                    </a:moveTo>
                    <a:cubicBezTo>
                      <a:pt x="750" y="30"/>
                      <a:pt x="752" y="28"/>
                      <a:pt x="752" y="28"/>
                    </a:cubicBezTo>
                    <a:cubicBezTo>
                      <a:pt x="752" y="28"/>
                      <a:pt x="750" y="26"/>
                      <a:pt x="750" y="26"/>
                    </a:cubicBezTo>
                    <a:cubicBezTo>
                      <a:pt x="749" y="26"/>
                      <a:pt x="749" y="28"/>
                      <a:pt x="748" y="28"/>
                    </a:cubicBezTo>
                    <a:cubicBezTo>
                      <a:pt x="748" y="29"/>
                      <a:pt x="746" y="30"/>
                      <a:pt x="746" y="31"/>
                    </a:cubicBezTo>
                    <a:cubicBezTo>
                      <a:pt x="746" y="31"/>
                      <a:pt x="748" y="32"/>
                      <a:pt x="749" y="32"/>
                    </a:cubicBezTo>
                    <a:cubicBezTo>
                      <a:pt x="749" y="33"/>
                      <a:pt x="751" y="34"/>
                      <a:pt x="751" y="34"/>
                    </a:cubicBezTo>
                    <a:cubicBezTo>
                      <a:pt x="752" y="34"/>
                      <a:pt x="752" y="32"/>
                      <a:pt x="753" y="32"/>
                    </a:cubicBezTo>
                    <a:cubicBezTo>
                      <a:pt x="752" y="31"/>
                      <a:pt x="750" y="31"/>
                      <a:pt x="750" y="30"/>
                    </a:cubicBezTo>
                    <a:close/>
                    <a:moveTo>
                      <a:pt x="787" y="37"/>
                    </a:moveTo>
                    <a:cubicBezTo>
                      <a:pt x="787" y="37"/>
                      <a:pt x="789" y="36"/>
                      <a:pt x="789" y="35"/>
                    </a:cubicBezTo>
                    <a:cubicBezTo>
                      <a:pt x="789" y="35"/>
                      <a:pt x="787" y="34"/>
                      <a:pt x="787" y="33"/>
                    </a:cubicBezTo>
                    <a:cubicBezTo>
                      <a:pt x="787" y="33"/>
                      <a:pt x="788" y="32"/>
                      <a:pt x="789" y="31"/>
                    </a:cubicBezTo>
                    <a:cubicBezTo>
                      <a:pt x="789" y="31"/>
                      <a:pt x="790" y="29"/>
                      <a:pt x="790" y="29"/>
                    </a:cubicBezTo>
                    <a:cubicBezTo>
                      <a:pt x="790" y="28"/>
                      <a:pt x="788" y="27"/>
                      <a:pt x="788" y="27"/>
                    </a:cubicBezTo>
                    <a:cubicBezTo>
                      <a:pt x="787" y="27"/>
                      <a:pt x="786" y="26"/>
                      <a:pt x="786" y="25"/>
                    </a:cubicBezTo>
                    <a:cubicBezTo>
                      <a:pt x="785" y="25"/>
                      <a:pt x="784" y="27"/>
                      <a:pt x="784" y="28"/>
                    </a:cubicBezTo>
                    <a:cubicBezTo>
                      <a:pt x="784" y="28"/>
                      <a:pt x="782" y="26"/>
                      <a:pt x="782" y="26"/>
                    </a:cubicBezTo>
                    <a:cubicBezTo>
                      <a:pt x="781" y="26"/>
                      <a:pt x="781" y="28"/>
                      <a:pt x="780" y="28"/>
                    </a:cubicBezTo>
                    <a:cubicBezTo>
                      <a:pt x="780" y="29"/>
                      <a:pt x="778" y="30"/>
                      <a:pt x="778" y="30"/>
                    </a:cubicBezTo>
                    <a:cubicBezTo>
                      <a:pt x="778" y="31"/>
                      <a:pt x="780" y="32"/>
                      <a:pt x="781" y="32"/>
                    </a:cubicBezTo>
                    <a:cubicBezTo>
                      <a:pt x="781" y="32"/>
                      <a:pt x="782" y="30"/>
                      <a:pt x="782" y="30"/>
                    </a:cubicBezTo>
                    <a:cubicBezTo>
                      <a:pt x="783" y="30"/>
                      <a:pt x="784" y="31"/>
                      <a:pt x="785" y="32"/>
                    </a:cubicBezTo>
                    <a:cubicBezTo>
                      <a:pt x="785" y="32"/>
                      <a:pt x="786" y="33"/>
                      <a:pt x="787" y="33"/>
                    </a:cubicBezTo>
                    <a:cubicBezTo>
                      <a:pt x="786" y="34"/>
                      <a:pt x="786" y="35"/>
                      <a:pt x="785" y="35"/>
                    </a:cubicBezTo>
                    <a:cubicBezTo>
                      <a:pt x="785" y="36"/>
                      <a:pt x="783" y="37"/>
                      <a:pt x="783" y="38"/>
                    </a:cubicBezTo>
                    <a:cubicBezTo>
                      <a:pt x="783" y="38"/>
                      <a:pt x="785" y="39"/>
                      <a:pt x="786" y="39"/>
                    </a:cubicBezTo>
                    <a:cubicBezTo>
                      <a:pt x="786" y="39"/>
                      <a:pt x="787" y="38"/>
                      <a:pt x="787" y="37"/>
                    </a:cubicBezTo>
                    <a:close/>
                    <a:moveTo>
                      <a:pt x="772" y="25"/>
                    </a:moveTo>
                    <a:cubicBezTo>
                      <a:pt x="772" y="25"/>
                      <a:pt x="773" y="23"/>
                      <a:pt x="773" y="23"/>
                    </a:cubicBezTo>
                    <a:cubicBezTo>
                      <a:pt x="774" y="23"/>
                      <a:pt x="775" y="21"/>
                      <a:pt x="775" y="21"/>
                    </a:cubicBezTo>
                    <a:cubicBezTo>
                      <a:pt x="776" y="19"/>
                      <a:pt x="777" y="18"/>
                      <a:pt x="779" y="16"/>
                    </a:cubicBezTo>
                    <a:cubicBezTo>
                      <a:pt x="778" y="16"/>
                      <a:pt x="777" y="15"/>
                      <a:pt x="776" y="15"/>
                    </a:cubicBezTo>
                    <a:cubicBezTo>
                      <a:pt x="776" y="15"/>
                      <a:pt x="775" y="17"/>
                      <a:pt x="775" y="17"/>
                    </a:cubicBezTo>
                    <a:cubicBezTo>
                      <a:pt x="774" y="17"/>
                      <a:pt x="773" y="18"/>
                      <a:pt x="773" y="19"/>
                    </a:cubicBezTo>
                    <a:cubicBezTo>
                      <a:pt x="772" y="21"/>
                      <a:pt x="771" y="22"/>
                      <a:pt x="769" y="24"/>
                    </a:cubicBezTo>
                    <a:cubicBezTo>
                      <a:pt x="770" y="24"/>
                      <a:pt x="771" y="25"/>
                      <a:pt x="772" y="25"/>
                    </a:cubicBezTo>
                    <a:close/>
                    <a:moveTo>
                      <a:pt x="801" y="37"/>
                    </a:moveTo>
                    <a:cubicBezTo>
                      <a:pt x="801" y="37"/>
                      <a:pt x="804" y="39"/>
                      <a:pt x="804" y="39"/>
                    </a:cubicBezTo>
                    <a:cubicBezTo>
                      <a:pt x="804" y="39"/>
                      <a:pt x="805" y="37"/>
                      <a:pt x="805" y="37"/>
                    </a:cubicBezTo>
                    <a:cubicBezTo>
                      <a:pt x="805" y="36"/>
                      <a:pt x="807" y="35"/>
                      <a:pt x="807" y="35"/>
                    </a:cubicBezTo>
                    <a:cubicBezTo>
                      <a:pt x="807" y="34"/>
                      <a:pt x="805" y="33"/>
                      <a:pt x="805" y="33"/>
                    </a:cubicBezTo>
                    <a:cubicBezTo>
                      <a:pt x="805" y="32"/>
                      <a:pt x="806" y="31"/>
                      <a:pt x="806" y="31"/>
                    </a:cubicBezTo>
                    <a:cubicBezTo>
                      <a:pt x="807" y="30"/>
                      <a:pt x="808" y="29"/>
                      <a:pt x="808" y="28"/>
                    </a:cubicBezTo>
                    <a:cubicBezTo>
                      <a:pt x="809" y="28"/>
                      <a:pt x="809" y="26"/>
                      <a:pt x="810" y="26"/>
                    </a:cubicBezTo>
                    <a:cubicBezTo>
                      <a:pt x="810" y="26"/>
                      <a:pt x="812" y="28"/>
                      <a:pt x="812" y="28"/>
                    </a:cubicBezTo>
                    <a:cubicBezTo>
                      <a:pt x="813" y="28"/>
                      <a:pt x="813" y="26"/>
                      <a:pt x="814" y="26"/>
                    </a:cubicBezTo>
                    <a:cubicBezTo>
                      <a:pt x="814" y="25"/>
                      <a:pt x="816" y="27"/>
                      <a:pt x="816" y="27"/>
                    </a:cubicBezTo>
                    <a:cubicBezTo>
                      <a:pt x="816" y="27"/>
                      <a:pt x="818" y="25"/>
                      <a:pt x="818" y="25"/>
                    </a:cubicBezTo>
                    <a:cubicBezTo>
                      <a:pt x="818" y="25"/>
                      <a:pt x="820" y="23"/>
                      <a:pt x="819" y="23"/>
                    </a:cubicBezTo>
                    <a:cubicBezTo>
                      <a:pt x="819" y="22"/>
                      <a:pt x="817" y="22"/>
                      <a:pt x="817" y="21"/>
                    </a:cubicBezTo>
                    <a:cubicBezTo>
                      <a:pt x="817" y="21"/>
                      <a:pt x="816" y="23"/>
                      <a:pt x="816" y="23"/>
                    </a:cubicBezTo>
                    <a:cubicBezTo>
                      <a:pt x="815" y="23"/>
                      <a:pt x="814" y="22"/>
                      <a:pt x="813" y="22"/>
                    </a:cubicBezTo>
                    <a:cubicBezTo>
                      <a:pt x="813" y="22"/>
                      <a:pt x="812" y="24"/>
                      <a:pt x="812" y="24"/>
                    </a:cubicBezTo>
                    <a:cubicBezTo>
                      <a:pt x="811" y="24"/>
                      <a:pt x="810" y="22"/>
                      <a:pt x="809" y="22"/>
                    </a:cubicBezTo>
                    <a:cubicBezTo>
                      <a:pt x="809" y="22"/>
                      <a:pt x="808" y="24"/>
                      <a:pt x="808" y="24"/>
                    </a:cubicBezTo>
                    <a:cubicBezTo>
                      <a:pt x="807" y="25"/>
                      <a:pt x="806" y="26"/>
                      <a:pt x="806" y="27"/>
                    </a:cubicBezTo>
                    <a:cubicBezTo>
                      <a:pt x="805" y="27"/>
                      <a:pt x="805" y="28"/>
                      <a:pt x="804" y="29"/>
                    </a:cubicBezTo>
                    <a:cubicBezTo>
                      <a:pt x="804" y="29"/>
                      <a:pt x="803" y="31"/>
                      <a:pt x="803" y="31"/>
                    </a:cubicBezTo>
                    <a:cubicBezTo>
                      <a:pt x="802" y="31"/>
                      <a:pt x="801" y="29"/>
                      <a:pt x="800" y="29"/>
                    </a:cubicBezTo>
                    <a:cubicBezTo>
                      <a:pt x="800" y="29"/>
                      <a:pt x="799" y="31"/>
                      <a:pt x="799" y="32"/>
                    </a:cubicBezTo>
                    <a:cubicBezTo>
                      <a:pt x="799" y="32"/>
                      <a:pt x="801" y="33"/>
                      <a:pt x="801" y="33"/>
                    </a:cubicBezTo>
                    <a:cubicBezTo>
                      <a:pt x="802" y="34"/>
                      <a:pt x="802" y="35"/>
                      <a:pt x="803" y="35"/>
                    </a:cubicBezTo>
                    <a:cubicBezTo>
                      <a:pt x="803" y="36"/>
                      <a:pt x="801" y="37"/>
                      <a:pt x="801" y="37"/>
                    </a:cubicBezTo>
                    <a:close/>
                    <a:moveTo>
                      <a:pt x="853" y="52"/>
                    </a:moveTo>
                    <a:cubicBezTo>
                      <a:pt x="853" y="52"/>
                      <a:pt x="852" y="51"/>
                      <a:pt x="851" y="51"/>
                    </a:cubicBezTo>
                    <a:cubicBezTo>
                      <a:pt x="851" y="50"/>
                      <a:pt x="849" y="49"/>
                      <a:pt x="849" y="49"/>
                    </a:cubicBezTo>
                    <a:cubicBezTo>
                      <a:pt x="849" y="49"/>
                      <a:pt x="848" y="51"/>
                      <a:pt x="847" y="51"/>
                    </a:cubicBezTo>
                    <a:cubicBezTo>
                      <a:pt x="847" y="51"/>
                      <a:pt x="846" y="53"/>
                      <a:pt x="846" y="53"/>
                    </a:cubicBezTo>
                    <a:cubicBezTo>
                      <a:pt x="846" y="54"/>
                      <a:pt x="847" y="55"/>
                      <a:pt x="848" y="55"/>
                    </a:cubicBezTo>
                    <a:cubicBezTo>
                      <a:pt x="848" y="55"/>
                      <a:pt x="850" y="57"/>
                      <a:pt x="850" y="57"/>
                    </a:cubicBezTo>
                    <a:cubicBezTo>
                      <a:pt x="850" y="57"/>
                      <a:pt x="852" y="55"/>
                      <a:pt x="852" y="55"/>
                    </a:cubicBezTo>
                    <a:cubicBezTo>
                      <a:pt x="852" y="54"/>
                      <a:pt x="853" y="53"/>
                      <a:pt x="853" y="52"/>
                    </a:cubicBezTo>
                    <a:close/>
                    <a:moveTo>
                      <a:pt x="883" y="46"/>
                    </a:moveTo>
                    <a:cubicBezTo>
                      <a:pt x="883" y="46"/>
                      <a:pt x="884" y="45"/>
                      <a:pt x="884" y="44"/>
                    </a:cubicBezTo>
                    <a:cubicBezTo>
                      <a:pt x="884" y="44"/>
                      <a:pt x="886" y="43"/>
                      <a:pt x="886" y="42"/>
                    </a:cubicBezTo>
                    <a:cubicBezTo>
                      <a:pt x="886" y="41"/>
                      <a:pt x="884" y="41"/>
                      <a:pt x="884" y="40"/>
                    </a:cubicBezTo>
                    <a:cubicBezTo>
                      <a:pt x="883" y="40"/>
                      <a:pt x="883" y="42"/>
                      <a:pt x="882" y="42"/>
                    </a:cubicBezTo>
                    <a:cubicBezTo>
                      <a:pt x="882" y="43"/>
                      <a:pt x="880" y="41"/>
                      <a:pt x="880" y="41"/>
                    </a:cubicBezTo>
                    <a:cubicBezTo>
                      <a:pt x="880" y="41"/>
                      <a:pt x="878" y="43"/>
                      <a:pt x="878" y="43"/>
                    </a:cubicBezTo>
                    <a:cubicBezTo>
                      <a:pt x="878" y="44"/>
                      <a:pt x="880" y="44"/>
                      <a:pt x="881" y="45"/>
                    </a:cubicBezTo>
                    <a:cubicBezTo>
                      <a:pt x="880" y="45"/>
                      <a:pt x="879" y="46"/>
                      <a:pt x="879" y="47"/>
                    </a:cubicBezTo>
                    <a:cubicBezTo>
                      <a:pt x="879" y="47"/>
                      <a:pt x="881" y="48"/>
                      <a:pt x="881" y="49"/>
                    </a:cubicBezTo>
                    <a:cubicBezTo>
                      <a:pt x="881" y="49"/>
                      <a:pt x="883" y="50"/>
                      <a:pt x="883" y="50"/>
                    </a:cubicBezTo>
                    <a:cubicBezTo>
                      <a:pt x="884" y="50"/>
                      <a:pt x="884" y="48"/>
                      <a:pt x="885" y="48"/>
                    </a:cubicBezTo>
                    <a:cubicBezTo>
                      <a:pt x="885" y="47"/>
                      <a:pt x="883" y="47"/>
                      <a:pt x="883" y="46"/>
                    </a:cubicBezTo>
                    <a:close/>
                    <a:moveTo>
                      <a:pt x="883" y="32"/>
                    </a:moveTo>
                    <a:cubicBezTo>
                      <a:pt x="883" y="32"/>
                      <a:pt x="884" y="31"/>
                      <a:pt x="885" y="30"/>
                    </a:cubicBezTo>
                    <a:cubicBezTo>
                      <a:pt x="884" y="30"/>
                      <a:pt x="883" y="29"/>
                      <a:pt x="882" y="28"/>
                    </a:cubicBezTo>
                    <a:cubicBezTo>
                      <a:pt x="882" y="28"/>
                      <a:pt x="880" y="27"/>
                      <a:pt x="880" y="27"/>
                    </a:cubicBezTo>
                    <a:cubicBezTo>
                      <a:pt x="880" y="26"/>
                      <a:pt x="882" y="25"/>
                      <a:pt x="882" y="25"/>
                    </a:cubicBezTo>
                    <a:cubicBezTo>
                      <a:pt x="881" y="24"/>
                      <a:pt x="880" y="23"/>
                      <a:pt x="880" y="23"/>
                    </a:cubicBezTo>
                    <a:cubicBezTo>
                      <a:pt x="879" y="23"/>
                      <a:pt x="878" y="25"/>
                      <a:pt x="878" y="25"/>
                    </a:cubicBezTo>
                    <a:cubicBezTo>
                      <a:pt x="878" y="25"/>
                      <a:pt x="876" y="27"/>
                      <a:pt x="876" y="27"/>
                    </a:cubicBezTo>
                    <a:cubicBezTo>
                      <a:pt x="876" y="28"/>
                      <a:pt x="878" y="28"/>
                      <a:pt x="878" y="29"/>
                    </a:cubicBezTo>
                    <a:cubicBezTo>
                      <a:pt x="878" y="30"/>
                      <a:pt x="877" y="30"/>
                      <a:pt x="877" y="31"/>
                    </a:cubicBezTo>
                    <a:cubicBezTo>
                      <a:pt x="877" y="32"/>
                      <a:pt x="879" y="33"/>
                      <a:pt x="879" y="33"/>
                    </a:cubicBezTo>
                    <a:cubicBezTo>
                      <a:pt x="880" y="33"/>
                      <a:pt x="880" y="34"/>
                      <a:pt x="881" y="35"/>
                    </a:cubicBezTo>
                    <a:cubicBezTo>
                      <a:pt x="882" y="34"/>
                      <a:pt x="882" y="33"/>
                      <a:pt x="883" y="32"/>
                    </a:cubicBezTo>
                    <a:close/>
                    <a:moveTo>
                      <a:pt x="900" y="42"/>
                    </a:moveTo>
                    <a:cubicBezTo>
                      <a:pt x="901" y="42"/>
                      <a:pt x="901" y="40"/>
                      <a:pt x="902" y="40"/>
                    </a:cubicBezTo>
                    <a:cubicBezTo>
                      <a:pt x="902" y="39"/>
                      <a:pt x="904" y="38"/>
                      <a:pt x="904" y="38"/>
                    </a:cubicBezTo>
                    <a:cubicBezTo>
                      <a:pt x="904" y="38"/>
                      <a:pt x="902" y="36"/>
                      <a:pt x="901" y="36"/>
                    </a:cubicBezTo>
                    <a:cubicBezTo>
                      <a:pt x="901" y="36"/>
                      <a:pt x="900" y="38"/>
                      <a:pt x="900" y="38"/>
                    </a:cubicBezTo>
                    <a:cubicBezTo>
                      <a:pt x="899" y="39"/>
                      <a:pt x="899" y="40"/>
                      <a:pt x="898" y="40"/>
                    </a:cubicBezTo>
                    <a:cubicBezTo>
                      <a:pt x="898" y="41"/>
                      <a:pt x="896" y="39"/>
                      <a:pt x="896" y="39"/>
                    </a:cubicBezTo>
                    <a:cubicBezTo>
                      <a:pt x="896" y="39"/>
                      <a:pt x="894" y="41"/>
                      <a:pt x="894" y="41"/>
                    </a:cubicBezTo>
                    <a:cubicBezTo>
                      <a:pt x="894" y="41"/>
                      <a:pt x="896" y="43"/>
                      <a:pt x="896" y="43"/>
                    </a:cubicBezTo>
                    <a:cubicBezTo>
                      <a:pt x="897" y="43"/>
                      <a:pt x="897" y="41"/>
                      <a:pt x="898" y="40"/>
                    </a:cubicBezTo>
                    <a:cubicBezTo>
                      <a:pt x="898" y="40"/>
                      <a:pt x="900" y="42"/>
                      <a:pt x="900" y="42"/>
                    </a:cubicBezTo>
                    <a:close/>
                    <a:moveTo>
                      <a:pt x="899" y="30"/>
                    </a:moveTo>
                    <a:cubicBezTo>
                      <a:pt x="900" y="31"/>
                      <a:pt x="902" y="33"/>
                      <a:pt x="903" y="34"/>
                    </a:cubicBezTo>
                    <a:cubicBezTo>
                      <a:pt x="904" y="33"/>
                      <a:pt x="904" y="32"/>
                      <a:pt x="905" y="31"/>
                    </a:cubicBezTo>
                    <a:cubicBezTo>
                      <a:pt x="905" y="31"/>
                      <a:pt x="906" y="33"/>
                      <a:pt x="907" y="33"/>
                    </a:cubicBezTo>
                    <a:cubicBezTo>
                      <a:pt x="907" y="32"/>
                      <a:pt x="909" y="32"/>
                      <a:pt x="909" y="31"/>
                    </a:cubicBezTo>
                    <a:cubicBezTo>
                      <a:pt x="909" y="30"/>
                      <a:pt x="907" y="30"/>
                      <a:pt x="906" y="29"/>
                    </a:cubicBezTo>
                    <a:cubicBezTo>
                      <a:pt x="906" y="29"/>
                      <a:pt x="908" y="28"/>
                      <a:pt x="908" y="27"/>
                    </a:cubicBezTo>
                    <a:cubicBezTo>
                      <a:pt x="907" y="26"/>
                      <a:pt x="905" y="25"/>
                      <a:pt x="904" y="24"/>
                    </a:cubicBezTo>
                    <a:cubicBezTo>
                      <a:pt x="903" y="25"/>
                      <a:pt x="901" y="27"/>
                      <a:pt x="900" y="28"/>
                    </a:cubicBezTo>
                    <a:cubicBezTo>
                      <a:pt x="900" y="29"/>
                      <a:pt x="899" y="30"/>
                      <a:pt x="899" y="30"/>
                    </a:cubicBezTo>
                    <a:close/>
                    <a:moveTo>
                      <a:pt x="961" y="50"/>
                    </a:moveTo>
                    <a:cubicBezTo>
                      <a:pt x="962" y="48"/>
                      <a:pt x="964" y="47"/>
                      <a:pt x="965" y="45"/>
                    </a:cubicBezTo>
                    <a:cubicBezTo>
                      <a:pt x="964" y="45"/>
                      <a:pt x="963" y="44"/>
                      <a:pt x="963" y="44"/>
                    </a:cubicBezTo>
                    <a:cubicBezTo>
                      <a:pt x="962" y="44"/>
                      <a:pt x="961" y="46"/>
                      <a:pt x="961" y="46"/>
                    </a:cubicBezTo>
                    <a:cubicBezTo>
                      <a:pt x="960" y="46"/>
                      <a:pt x="960" y="48"/>
                      <a:pt x="959" y="48"/>
                    </a:cubicBezTo>
                    <a:cubicBezTo>
                      <a:pt x="959" y="49"/>
                      <a:pt x="957" y="50"/>
                      <a:pt x="957" y="50"/>
                    </a:cubicBezTo>
                    <a:cubicBezTo>
                      <a:pt x="957" y="51"/>
                      <a:pt x="959" y="52"/>
                      <a:pt x="960" y="52"/>
                    </a:cubicBezTo>
                    <a:cubicBezTo>
                      <a:pt x="960" y="51"/>
                      <a:pt x="961" y="51"/>
                      <a:pt x="961" y="50"/>
                    </a:cubicBezTo>
                    <a:close/>
                    <a:moveTo>
                      <a:pt x="971" y="51"/>
                    </a:moveTo>
                    <a:cubicBezTo>
                      <a:pt x="972" y="51"/>
                      <a:pt x="973" y="52"/>
                      <a:pt x="974" y="52"/>
                    </a:cubicBezTo>
                    <a:cubicBezTo>
                      <a:pt x="974" y="52"/>
                      <a:pt x="975" y="51"/>
                      <a:pt x="975" y="50"/>
                    </a:cubicBezTo>
                    <a:cubicBezTo>
                      <a:pt x="976" y="49"/>
                      <a:pt x="976" y="48"/>
                      <a:pt x="977" y="48"/>
                    </a:cubicBezTo>
                    <a:cubicBezTo>
                      <a:pt x="977" y="48"/>
                      <a:pt x="979" y="50"/>
                      <a:pt x="979" y="49"/>
                    </a:cubicBezTo>
                    <a:cubicBezTo>
                      <a:pt x="980" y="49"/>
                      <a:pt x="981" y="48"/>
                      <a:pt x="981" y="47"/>
                    </a:cubicBezTo>
                    <a:cubicBezTo>
                      <a:pt x="981" y="47"/>
                      <a:pt x="979" y="46"/>
                      <a:pt x="979" y="46"/>
                    </a:cubicBezTo>
                    <a:cubicBezTo>
                      <a:pt x="979" y="45"/>
                      <a:pt x="980" y="44"/>
                      <a:pt x="980" y="43"/>
                    </a:cubicBezTo>
                    <a:cubicBezTo>
                      <a:pt x="981" y="43"/>
                      <a:pt x="982" y="42"/>
                      <a:pt x="982" y="41"/>
                    </a:cubicBezTo>
                    <a:cubicBezTo>
                      <a:pt x="982" y="40"/>
                      <a:pt x="980" y="40"/>
                      <a:pt x="980" y="39"/>
                    </a:cubicBezTo>
                    <a:cubicBezTo>
                      <a:pt x="980" y="39"/>
                      <a:pt x="982" y="38"/>
                      <a:pt x="982" y="37"/>
                    </a:cubicBezTo>
                    <a:cubicBezTo>
                      <a:pt x="982" y="37"/>
                      <a:pt x="979" y="35"/>
                      <a:pt x="979" y="35"/>
                    </a:cubicBezTo>
                    <a:cubicBezTo>
                      <a:pt x="979" y="36"/>
                      <a:pt x="978" y="37"/>
                      <a:pt x="978" y="38"/>
                    </a:cubicBezTo>
                    <a:cubicBezTo>
                      <a:pt x="977" y="38"/>
                      <a:pt x="976" y="39"/>
                      <a:pt x="976" y="40"/>
                    </a:cubicBezTo>
                    <a:cubicBezTo>
                      <a:pt x="976" y="40"/>
                      <a:pt x="978" y="41"/>
                      <a:pt x="978" y="42"/>
                    </a:cubicBezTo>
                    <a:cubicBezTo>
                      <a:pt x="978" y="42"/>
                      <a:pt x="977" y="44"/>
                      <a:pt x="977" y="44"/>
                    </a:cubicBezTo>
                    <a:cubicBezTo>
                      <a:pt x="976" y="44"/>
                      <a:pt x="975" y="46"/>
                      <a:pt x="975" y="46"/>
                    </a:cubicBezTo>
                    <a:cubicBezTo>
                      <a:pt x="974" y="46"/>
                      <a:pt x="973" y="44"/>
                      <a:pt x="973" y="44"/>
                    </a:cubicBezTo>
                    <a:cubicBezTo>
                      <a:pt x="972" y="44"/>
                      <a:pt x="971" y="46"/>
                      <a:pt x="971" y="47"/>
                    </a:cubicBezTo>
                    <a:cubicBezTo>
                      <a:pt x="970" y="47"/>
                      <a:pt x="970" y="48"/>
                      <a:pt x="969" y="49"/>
                    </a:cubicBezTo>
                    <a:cubicBezTo>
                      <a:pt x="969" y="49"/>
                      <a:pt x="967" y="51"/>
                      <a:pt x="968" y="51"/>
                    </a:cubicBezTo>
                    <a:cubicBezTo>
                      <a:pt x="968" y="52"/>
                      <a:pt x="970" y="52"/>
                      <a:pt x="970" y="53"/>
                    </a:cubicBezTo>
                    <a:cubicBezTo>
                      <a:pt x="970" y="52"/>
                      <a:pt x="971" y="51"/>
                      <a:pt x="971" y="51"/>
                    </a:cubicBezTo>
                    <a:close/>
                    <a:moveTo>
                      <a:pt x="951" y="31"/>
                    </a:moveTo>
                    <a:cubicBezTo>
                      <a:pt x="952" y="32"/>
                      <a:pt x="952" y="32"/>
                      <a:pt x="953" y="33"/>
                    </a:cubicBezTo>
                    <a:cubicBezTo>
                      <a:pt x="953" y="33"/>
                      <a:pt x="955" y="35"/>
                      <a:pt x="955" y="35"/>
                    </a:cubicBezTo>
                    <a:cubicBezTo>
                      <a:pt x="956" y="35"/>
                      <a:pt x="957" y="33"/>
                      <a:pt x="957" y="32"/>
                    </a:cubicBezTo>
                    <a:cubicBezTo>
                      <a:pt x="957" y="32"/>
                      <a:pt x="955" y="31"/>
                      <a:pt x="955" y="31"/>
                    </a:cubicBezTo>
                    <a:cubicBezTo>
                      <a:pt x="955" y="30"/>
                      <a:pt x="956" y="29"/>
                      <a:pt x="956" y="29"/>
                    </a:cubicBezTo>
                    <a:cubicBezTo>
                      <a:pt x="957" y="28"/>
                      <a:pt x="958" y="27"/>
                      <a:pt x="958" y="26"/>
                    </a:cubicBezTo>
                    <a:cubicBezTo>
                      <a:pt x="958" y="26"/>
                      <a:pt x="960" y="24"/>
                      <a:pt x="960" y="24"/>
                    </a:cubicBezTo>
                    <a:cubicBezTo>
                      <a:pt x="960" y="23"/>
                      <a:pt x="958" y="23"/>
                      <a:pt x="958" y="22"/>
                    </a:cubicBezTo>
                    <a:cubicBezTo>
                      <a:pt x="957" y="23"/>
                      <a:pt x="957" y="24"/>
                      <a:pt x="956" y="25"/>
                    </a:cubicBezTo>
                    <a:cubicBezTo>
                      <a:pt x="955" y="25"/>
                      <a:pt x="955" y="26"/>
                      <a:pt x="954" y="27"/>
                    </a:cubicBezTo>
                    <a:cubicBezTo>
                      <a:pt x="954" y="28"/>
                      <a:pt x="953" y="28"/>
                      <a:pt x="953" y="29"/>
                    </a:cubicBezTo>
                    <a:cubicBezTo>
                      <a:pt x="952" y="29"/>
                      <a:pt x="951" y="27"/>
                      <a:pt x="950" y="27"/>
                    </a:cubicBezTo>
                    <a:cubicBezTo>
                      <a:pt x="950" y="27"/>
                      <a:pt x="949" y="29"/>
                      <a:pt x="949" y="30"/>
                    </a:cubicBezTo>
                    <a:cubicBezTo>
                      <a:pt x="948" y="30"/>
                      <a:pt x="947" y="31"/>
                      <a:pt x="947" y="32"/>
                    </a:cubicBezTo>
                    <a:cubicBezTo>
                      <a:pt x="947" y="32"/>
                      <a:pt x="949" y="33"/>
                      <a:pt x="949" y="34"/>
                    </a:cubicBezTo>
                    <a:cubicBezTo>
                      <a:pt x="950" y="33"/>
                      <a:pt x="950" y="32"/>
                      <a:pt x="951" y="31"/>
                    </a:cubicBezTo>
                    <a:close/>
                    <a:moveTo>
                      <a:pt x="994" y="54"/>
                    </a:moveTo>
                    <a:cubicBezTo>
                      <a:pt x="994" y="54"/>
                      <a:pt x="996" y="55"/>
                      <a:pt x="996" y="55"/>
                    </a:cubicBezTo>
                    <a:cubicBezTo>
                      <a:pt x="997" y="55"/>
                      <a:pt x="997" y="53"/>
                      <a:pt x="998" y="53"/>
                    </a:cubicBezTo>
                    <a:cubicBezTo>
                      <a:pt x="998" y="53"/>
                      <a:pt x="999" y="55"/>
                      <a:pt x="1000" y="55"/>
                    </a:cubicBezTo>
                    <a:cubicBezTo>
                      <a:pt x="1001" y="55"/>
                      <a:pt x="1001" y="53"/>
                      <a:pt x="1002" y="52"/>
                    </a:cubicBezTo>
                    <a:cubicBezTo>
                      <a:pt x="1002" y="52"/>
                      <a:pt x="1003" y="51"/>
                      <a:pt x="1003" y="50"/>
                    </a:cubicBezTo>
                    <a:cubicBezTo>
                      <a:pt x="1004" y="50"/>
                      <a:pt x="1005" y="49"/>
                      <a:pt x="1005" y="48"/>
                    </a:cubicBezTo>
                    <a:cubicBezTo>
                      <a:pt x="1006" y="49"/>
                      <a:pt x="1007" y="49"/>
                      <a:pt x="1007" y="50"/>
                    </a:cubicBezTo>
                    <a:cubicBezTo>
                      <a:pt x="1007" y="49"/>
                      <a:pt x="1009" y="48"/>
                      <a:pt x="1009" y="48"/>
                    </a:cubicBezTo>
                    <a:cubicBezTo>
                      <a:pt x="1009" y="47"/>
                      <a:pt x="1007" y="46"/>
                      <a:pt x="1007" y="46"/>
                    </a:cubicBezTo>
                    <a:cubicBezTo>
                      <a:pt x="1007" y="46"/>
                      <a:pt x="1006" y="48"/>
                      <a:pt x="1005" y="48"/>
                    </a:cubicBezTo>
                    <a:cubicBezTo>
                      <a:pt x="1005" y="48"/>
                      <a:pt x="1003" y="46"/>
                      <a:pt x="1003" y="46"/>
                    </a:cubicBezTo>
                    <a:cubicBezTo>
                      <a:pt x="1002" y="46"/>
                      <a:pt x="1002" y="48"/>
                      <a:pt x="1001" y="49"/>
                    </a:cubicBezTo>
                    <a:cubicBezTo>
                      <a:pt x="1001" y="49"/>
                      <a:pt x="1000" y="51"/>
                      <a:pt x="1000" y="51"/>
                    </a:cubicBezTo>
                    <a:cubicBezTo>
                      <a:pt x="999" y="51"/>
                      <a:pt x="998" y="49"/>
                      <a:pt x="997" y="49"/>
                    </a:cubicBezTo>
                    <a:cubicBezTo>
                      <a:pt x="997" y="49"/>
                      <a:pt x="996" y="51"/>
                      <a:pt x="996" y="51"/>
                    </a:cubicBezTo>
                    <a:cubicBezTo>
                      <a:pt x="996" y="52"/>
                      <a:pt x="994" y="53"/>
                      <a:pt x="994" y="54"/>
                    </a:cubicBezTo>
                    <a:close/>
                    <a:moveTo>
                      <a:pt x="1013" y="43"/>
                    </a:moveTo>
                    <a:cubicBezTo>
                      <a:pt x="1013" y="43"/>
                      <a:pt x="1014" y="41"/>
                      <a:pt x="1014" y="41"/>
                    </a:cubicBezTo>
                    <a:cubicBezTo>
                      <a:pt x="1015" y="41"/>
                      <a:pt x="1016" y="43"/>
                      <a:pt x="1016" y="43"/>
                    </a:cubicBezTo>
                    <a:cubicBezTo>
                      <a:pt x="1017" y="42"/>
                      <a:pt x="1018" y="44"/>
                      <a:pt x="1019" y="44"/>
                    </a:cubicBezTo>
                    <a:cubicBezTo>
                      <a:pt x="1019" y="44"/>
                      <a:pt x="1020" y="42"/>
                      <a:pt x="1020" y="42"/>
                    </a:cubicBezTo>
                    <a:cubicBezTo>
                      <a:pt x="1021" y="41"/>
                      <a:pt x="1022" y="40"/>
                      <a:pt x="1022" y="40"/>
                    </a:cubicBezTo>
                    <a:cubicBezTo>
                      <a:pt x="1021" y="40"/>
                      <a:pt x="1021" y="38"/>
                      <a:pt x="1020" y="38"/>
                    </a:cubicBezTo>
                    <a:cubicBezTo>
                      <a:pt x="1019" y="38"/>
                      <a:pt x="1019" y="40"/>
                      <a:pt x="1018" y="40"/>
                    </a:cubicBezTo>
                    <a:cubicBezTo>
                      <a:pt x="1018" y="40"/>
                      <a:pt x="1017" y="38"/>
                      <a:pt x="1016" y="39"/>
                    </a:cubicBezTo>
                    <a:cubicBezTo>
                      <a:pt x="1015" y="39"/>
                      <a:pt x="1015" y="41"/>
                      <a:pt x="1014" y="41"/>
                    </a:cubicBezTo>
                    <a:cubicBezTo>
                      <a:pt x="1014" y="41"/>
                      <a:pt x="1013" y="39"/>
                      <a:pt x="1012" y="39"/>
                    </a:cubicBezTo>
                    <a:cubicBezTo>
                      <a:pt x="1011" y="39"/>
                      <a:pt x="1011" y="41"/>
                      <a:pt x="1010" y="41"/>
                    </a:cubicBezTo>
                    <a:cubicBezTo>
                      <a:pt x="1011" y="42"/>
                      <a:pt x="1012" y="43"/>
                      <a:pt x="1013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inpin heiti" charset="-122"/>
                  <a:ea typeface="inpin heiti" charset="-122"/>
                </a:endParaRPr>
              </a:p>
            </p:txBody>
          </p:sp>
          <p:sp>
            <p:nvSpPr>
              <p:cNvPr id="539" name="Freeform 334"/>
              <p:cNvSpPr>
                <a:spLocks noEditPoints="1"/>
              </p:cNvSpPr>
              <p:nvPr/>
            </p:nvSpPr>
            <p:spPr bwMode="auto">
              <a:xfrm rot="10800000">
                <a:off x="2796632" y="1097617"/>
                <a:ext cx="2286009" cy="140995"/>
              </a:xfrm>
              <a:custGeom>
                <a:avLst/>
                <a:gdLst>
                  <a:gd name="T0" fmla="*/ 32 w 1069"/>
                  <a:gd name="T1" fmla="*/ 50 h 77"/>
                  <a:gd name="T2" fmla="*/ 29 w 1069"/>
                  <a:gd name="T3" fmla="*/ 17 h 77"/>
                  <a:gd name="T4" fmla="*/ 87 w 1069"/>
                  <a:gd name="T5" fmla="*/ 15 h 77"/>
                  <a:gd name="T6" fmla="*/ 108 w 1069"/>
                  <a:gd name="T7" fmla="*/ 20 h 77"/>
                  <a:gd name="T8" fmla="*/ 148 w 1069"/>
                  <a:gd name="T9" fmla="*/ 19 h 77"/>
                  <a:gd name="T10" fmla="*/ 191 w 1069"/>
                  <a:gd name="T11" fmla="*/ 13 h 77"/>
                  <a:gd name="T12" fmla="*/ 241 w 1069"/>
                  <a:gd name="T13" fmla="*/ 12 h 77"/>
                  <a:gd name="T14" fmla="*/ 285 w 1069"/>
                  <a:gd name="T15" fmla="*/ 10 h 77"/>
                  <a:gd name="T16" fmla="*/ 325 w 1069"/>
                  <a:gd name="T17" fmla="*/ 23 h 77"/>
                  <a:gd name="T18" fmla="*/ 385 w 1069"/>
                  <a:gd name="T19" fmla="*/ 9 h 77"/>
                  <a:gd name="T20" fmla="*/ 405 w 1069"/>
                  <a:gd name="T21" fmla="*/ 24 h 77"/>
                  <a:gd name="T22" fmla="*/ 449 w 1069"/>
                  <a:gd name="T23" fmla="*/ 12 h 77"/>
                  <a:gd name="T24" fmla="*/ 488 w 1069"/>
                  <a:gd name="T25" fmla="*/ 17 h 77"/>
                  <a:gd name="T26" fmla="*/ 530 w 1069"/>
                  <a:gd name="T27" fmla="*/ 14 h 77"/>
                  <a:gd name="T28" fmla="*/ 587 w 1069"/>
                  <a:gd name="T29" fmla="*/ 8 h 77"/>
                  <a:gd name="T30" fmla="*/ 621 w 1069"/>
                  <a:gd name="T31" fmla="*/ 19 h 77"/>
                  <a:gd name="T32" fmla="*/ 677 w 1069"/>
                  <a:gd name="T33" fmla="*/ 20 h 77"/>
                  <a:gd name="T34" fmla="*/ 716 w 1069"/>
                  <a:gd name="T35" fmla="*/ 15 h 77"/>
                  <a:gd name="T36" fmla="*/ 761 w 1069"/>
                  <a:gd name="T37" fmla="*/ 17 h 77"/>
                  <a:gd name="T38" fmla="*/ 816 w 1069"/>
                  <a:gd name="T39" fmla="*/ 9 h 77"/>
                  <a:gd name="T40" fmla="*/ 850 w 1069"/>
                  <a:gd name="T41" fmla="*/ 15 h 77"/>
                  <a:gd name="T42" fmla="*/ 890 w 1069"/>
                  <a:gd name="T43" fmla="*/ 9 h 77"/>
                  <a:gd name="T44" fmla="*/ 939 w 1069"/>
                  <a:gd name="T45" fmla="*/ 15 h 77"/>
                  <a:gd name="T46" fmla="*/ 981 w 1069"/>
                  <a:gd name="T47" fmla="*/ 29 h 77"/>
                  <a:gd name="T48" fmla="*/ 1010 w 1069"/>
                  <a:gd name="T49" fmla="*/ 27 h 77"/>
                  <a:gd name="T50" fmla="*/ 1044 w 1069"/>
                  <a:gd name="T51" fmla="*/ 53 h 77"/>
                  <a:gd name="T52" fmla="*/ 1051 w 1069"/>
                  <a:gd name="T53" fmla="*/ 58 h 77"/>
                  <a:gd name="T54" fmla="*/ 1010 w 1069"/>
                  <a:gd name="T55" fmla="*/ 69 h 77"/>
                  <a:gd name="T56" fmla="*/ 981 w 1069"/>
                  <a:gd name="T57" fmla="*/ 61 h 77"/>
                  <a:gd name="T58" fmla="*/ 928 w 1069"/>
                  <a:gd name="T59" fmla="*/ 42 h 77"/>
                  <a:gd name="T60" fmla="*/ 866 w 1069"/>
                  <a:gd name="T61" fmla="*/ 59 h 77"/>
                  <a:gd name="T62" fmla="*/ 832 w 1069"/>
                  <a:gd name="T63" fmla="*/ 53 h 77"/>
                  <a:gd name="T64" fmla="*/ 806 w 1069"/>
                  <a:gd name="T65" fmla="*/ 59 h 77"/>
                  <a:gd name="T66" fmla="*/ 756 w 1069"/>
                  <a:gd name="T67" fmla="*/ 59 h 77"/>
                  <a:gd name="T68" fmla="*/ 716 w 1069"/>
                  <a:gd name="T69" fmla="*/ 47 h 77"/>
                  <a:gd name="T70" fmla="*/ 665 w 1069"/>
                  <a:gd name="T71" fmla="*/ 40 h 77"/>
                  <a:gd name="T72" fmla="*/ 629 w 1069"/>
                  <a:gd name="T73" fmla="*/ 50 h 77"/>
                  <a:gd name="T74" fmla="*/ 584 w 1069"/>
                  <a:gd name="T75" fmla="*/ 62 h 77"/>
                  <a:gd name="T76" fmla="*/ 533 w 1069"/>
                  <a:gd name="T77" fmla="*/ 55 h 77"/>
                  <a:gd name="T78" fmla="*/ 481 w 1069"/>
                  <a:gd name="T79" fmla="*/ 50 h 77"/>
                  <a:gd name="T80" fmla="*/ 455 w 1069"/>
                  <a:gd name="T81" fmla="*/ 42 h 77"/>
                  <a:gd name="T82" fmla="*/ 412 w 1069"/>
                  <a:gd name="T83" fmla="*/ 62 h 77"/>
                  <a:gd name="T84" fmla="*/ 359 w 1069"/>
                  <a:gd name="T85" fmla="*/ 57 h 77"/>
                  <a:gd name="T86" fmla="*/ 321 w 1069"/>
                  <a:gd name="T87" fmla="*/ 56 h 77"/>
                  <a:gd name="T88" fmla="*/ 283 w 1069"/>
                  <a:gd name="T89" fmla="*/ 59 h 77"/>
                  <a:gd name="T90" fmla="*/ 246 w 1069"/>
                  <a:gd name="T91" fmla="*/ 62 h 77"/>
                  <a:gd name="T92" fmla="*/ 203 w 1069"/>
                  <a:gd name="T93" fmla="*/ 58 h 77"/>
                  <a:gd name="T94" fmla="*/ 174 w 1069"/>
                  <a:gd name="T95" fmla="*/ 63 h 77"/>
                  <a:gd name="T96" fmla="*/ 153 w 1069"/>
                  <a:gd name="T97" fmla="*/ 58 h 77"/>
                  <a:gd name="T98" fmla="*/ 115 w 1069"/>
                  <a:gd name="T99" fmla="*/ 57 h 77"/>
                  <a:gd name="T100" fmla="*/ 364 w 1069"/>
                  <a:gd name="T101" fmla="*/ 18 h 77"/>
                  <a:gd name="T102" fmla="*/ 13 w 1069"/>
                  <a:gd name="T103" fmla="*/ 43 h 77"/>
                  <a:gd name="T104" fmla="*/ 179 w 1069"/>
                  <a:gd name="T105" fmla="*/ 29 h 77"/>
                  <a:gd name="T106" fmla="*/ 233 w 1069"/>
                  <a:gd name="T107" fmla="*/ 45 h 77"/>
                  <a:gd name="T108" fmla="*/ 276 w 1069"/>
                  <a:gd name="T109" fmla="*/ 32 h 77"/>
                  <a:gd name="T110" fmla="*/ 404 w 1069"/>
                  <a:gd name="T111" fmla="*/ 35 h 77"/>
                  <a:gd name="T112" fmla="*/ 479 w 1069"/>
                  <a:gd name="T113" fmla="*/ 39 h 77"/>
                  <a:gd name="T114" fmla="*/ 612 w 1069"/>
                  <a:gd name="T115" fmla="*/ 27 h 77"/>
                  <a:gd name="T116" fmla="*/ 736 w 1069"/>
                  <a:gd name="T117" fmla="*/ 44 h 77"/>
                  <a:gd name="T118" fmla="*/ 789 w 1069"/>
                  <a:gd name="T119" fmla="*/ 31 h 77"/>
                  <a:gd name="T120" fmla="*/ 800 w 1069"/>
                  <a:gd name="T121" fmla="*/ 29 h 77"/>
                  <a:gd name="T122" fmla="*/ 894 w 1069"/>
                  <a:gd name="T123" fmla="*/ 41 h 77"/>
                  <a:gd name="T124" fmla="*/ 955 w 1069"/>
                  <a:gd name="T125" fmla="*/ 3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69" h="77">
                    <a:moveTo>
                      <a:pt x="63" y="56"/>
                    </a:moveTo>
                    <a:cubicBezTo>
                      <a:pt x="62" y="56"/>
                      <a:pt x="60" y="55"/>
                      <a:pt x="60" y="55"/>
                    </a:cubicBezTo>
                    <a:cubicBezTo>
                      <a:pt x="60" y="55"/>
                      <a:pt x="62" y="52"/>
                      <a:pt x="62" y="52"/>
                    </a:cubicBezTo>
                    <a:cubicBezTo>
                      <a:pt x="62" y="52"/>
                      <a:pt x="64" y="54"/>
                      <a:pt x="64" y="54"/>
                    </a:cubicBezTo>
                    <a:cubicBezTo>
                      <a:pt x="65" y="54"/>
                      <a:pt x="66" y="52"/>
                      <a:pt x="66" y="52"/>
                    </a:cubicBezTo>
                    <a:cubicBezTo>
                      <a:pt x="66" y="52"/>
                      <a:pt x="67" y="50"/>
                      <a:pt x="68" y="50"/>
                    </a:cubicBezTo>
                    <a:cubicBezTo>
                      <a:pt x="68" y="50"/>
                      <a:pt x="70" y="51"/>
                      <a:pt x="70" y="51"/>
                    </a:cubicBezTo>
                    <a:cubicBezTo>
                      <a:pt x="70" y="51"/>
                      <a:pt x="72" y="53"/>
                      <a:pt x="72" y="53"/>
                    </a:cubicBezTo>
                    <a:cubicBezTo>
                      <a:pt x="72" y="53"/>
                      <a:pt x="74" y="51"/>
                      <a:pt x="74" y="51"/>
                    </a:cubicBezTo>
                    <a:cubicBezTo>
                      <a:pt x="74" y="50"/>
                      <a:pt x="72" y="50"/>
                      <a:pt x="72" y="49"/>
                    </a:cubicBezTo>
                    <a:cubicBezTo>
                      <a:pt x="72" y="49"/>
                      <a:pt x="73" y="47"/>
                      <a:pt x="73" y="47"/>
                    </a:cubicBezTo>
                    <a:cubicBezTo>
                      <a:pt x="73" y="47"/>
                      <a:pt x="71" y="45"/>
                      <a:pt x="71" y="45"/>
                    </a:cubicBezTo>
                    <a:cubicBezTo>
                      <a:pt x="71" y="46"/>
                      <a:pt x="70" y="47"/>
                      <a:pt x="69" y="47"/>
                    </a:cubicBezTo>
                    <a:cubicBezTo>
                      <a:pt x="69" y="48"/>
                      <a:pt x="68" y="50"/>
                      <a:pt x="68" y="50"/>
                    </a:cubicBezTo>
                    <a:cubicBezTo>
                      <a:pt x="67" y="50"/>
                      <a:pt x="66" y="48"/>
                      <a:pt x="66" y="48"/>
                    </a:cubicBezTo>
                    <a:cubicBezTo>
                      <a:pt x="65" y="48"/>
                      <a:pt x="64" y="50"/>
                      <a:pt x="64" y="50"/>
                    </a:cubicBezTo>
                    <a:cubicBezTo>
                      <a:pt x="63" y="51"/>
                      <a:pt x="63" y="52"/>
                      <a:pt x="62" y="52"/>
                    </a:cubicBezTo>
                    <a:cubicBezTo>
                      <a:pt x="62" y="53"/>
                      <a:pt x="60" y="51"/>
                      <a:pt x="60" y="51"/>
                    </a:cubicBezTo>
                    <a:cubicBezTo>
                      <a:pt x="60" y="51"/>
                      <a:pt x="58" y="53"/>
                      <a:pt x="58" y="53"/>
                    </a:cubicBezTo>
                    <a:cubicBezTo>
                      <a:pt x="58" y="53"/>
                      <a:pt x="57" y="55"/>
                      <a:pt x="56" y="55"/>
                    </a:cubicBezTo>
                    <a:cubicBezTo>
                      <a:pt x="56" y="55"/>
                      <a:pt x="55" y="54"/>
                      <a:pt x="54" y="53"/>
                    </a:cubicBezTo>
                    <a:cubicBezTo>
                      <a:pt x="54" y="53"/>
                      <a:pt x="52" y="52"/>
                      <a:pt x="52" y="52"/>
                    </a:cubicBezTo>
                    <a:cubicBezTo>
                      <a:pt x="52" y="52"/>
                      <a:pt x="51" y="54"/>
                      <a:pt x="50" y="54"/>
                    </a:cubicBezTo>
                    <a:cubicBezTo>
                      <a:pt x="50" y="54"/>
                      <a:pt x="49" y="56"/>
                      <a:pt x="49" y="56"/>
                    </a:cubicBezTo>
                    <a:cubicBezTo>
                      <a:pt x="48" y="56"/>
                      <a:pt x="47" y="54"/>
                      <a:pt x="46" y="55"/>
                    </a:cubicBezTo>
                    <a:cubicBezTo>
                      <a:pt x="46" y="55"/>
                      <a:pt x="45" y="56"/>
                      <a:pt x="45" y="57"/>
                    </a:cubicBezTo>
                    <a:cubicBezTo>
                      <a:pt x="44" y="57"/>
                      <a:pt x="43" y="59"/>
                      <a:pt x="43" y="59"/>
                    </a:cubicBezTo>
                    <a:cubicBezTo>
                      <a:pt x="42" y="59"/>
                      <a:pt x="41" y="57"/>
                      <a:pt x="41" y="57"/>
                    </a:cubicBezTo>
                    <a:cubicBezTo>
                      <a:pt x="40" y="57"/>
                      <a:pt x="39" y="60"/>
                      <a:pt x="39" y="60"/>
                    </a:cubicBezTo>
                    <a:cubicBezTo>
                      <a:pt x="38" y="59"/>
                      <a:pt x="37" y="58"/>
                      <a:pt x="37" y="58"/>
                    </a:cubicBezTo>
                    <a:cubicBezTo>
                      <a:pt x="37" y="58"/>
                      <a:pt x="35" y="56"/>
                      <a:pt x="35" y="56"/>
                    </a:cubicBezTo>
                    <a:cubicBezTo>
                      <a:pt x="34" y="56"/>
                      <a:pt x="33" y="58"/>
                      <a:pt x="33" y="58"/>
                    </a:cubicBezTo>
                    <a:cubicBezTo>
                      <a:pt x="32" y="59"/>
                      <a:pt x="32" y="60"/>
                      <a:pt x="31" y="61"/>
                    </a:cubicBezTo>
                    <a:cubicBezTo>
                      <a:pt x="31" y="61"/>
                      <a:pt x="30" y="63"/>
                      <a:pt x="29" y="63"/>
                    </a:cubicBezTo>
                    <a:cubicBezTo>
                      <a:pt x="29" y="63"/>
                      <a:pt x="27" y="61"/>
                      <a:pt x="27" y="61"/>
                    </a:cubicBezTo>
                    <a:cubicBezTo>
                      <a:pt x="27" y="61"/>
                      <a:pt x="25" y="59"/>
                      <a:pt x="25" y="59"/>
                    </a:cubicBezTo>
                    <a:cubicBezTo>
                      <a:pt x="25" y="59"/>
                      <a:pt x="24" y="61"/>
                      <a:pt x="23" y="62"/>
                    </a:cubicBezTo>
                    <a:cubicBezTo>
                      <a:pt x="23" y="62"/>
                      <a:pt x="22" y="63"/>
                      <a:pt x="22" y="64"/>
                    </a:cubicBezTo>
                    <a:cubicBezTo>
                      <a:pt x="20" y="63"/>
                      <a:pt x="19" y="62"/>
                      <a:pt x="17" y="60"/>
                    </a:cubicBezTo>
                    <a:cubicBezTo>
                      <a:pt x="18" y="60"/>
                      <a:pt x="18" y="58"/>
                      <a:pt x="19" y="58"/>
                    </a:cubicBezTo>
                    <a:cubicBezTo>
                      <a:pt x="19" y="58"/>
                      <a:pt x="21" y="60"/>
                      <a:pt x="21" y="60"/>
                    </a:cubicBezTo>
                    <a:cubicBezTo>
                      <a:pt x="22" y="60"/>
                      <a:pt x="22" y="58"/>
                      <a:pt x="23" y="58"/>
                    </a:cubicBezTo>
                    <a:cubicBezTo>
                      <a:pt x="23" y="57"/>
                      <a:pt x="24" y="56"/>
                      <a:pt x="24" y="55"/>
                    </a:cubicBezTo>
                    <a:cubicBezTo>
                      <a:pt x="25" y="55"/>
                      <a:pt x="26" y="57"/>
                      <a:pt x="27" y="57"/>
                    </a:cubicBezTo>
                    <a:cubicBezTo>
                      <a:pt x="27" y="57"/>
                      <a:pt x="28" y="55"/>
                      <a:pt x="28" y="55"/>
                    </a:cubicBezTo>
                    <a:cubicBezTo>
                      <a:pt x="29" y="54"/>
                      <a:pt x="30" y="53"/>
                      <a:pt x="30" y="53"/>
                    </a:cubicBezTo>
                    <a:cubicBezTo>
                      <a:pt x="31" y="52"/>
                      <a:pt x="31" y="51"/>
                      <a:pt x="32" y="50"/>
                    </a:cubicBezTo>
                    <a:cubicBezTo>
                      <a:pt x="31" y="50"/>
                      <a:pt x="30" y="49"/>
                      <a:pt x="30" y="49"/>
                    </a:cubicBezTo>
                    <a:cubicBezTo>
                      <a:pt x="29" y="49"/>
                      <a:pt x="28" y="51"/>
                      <a:pt x="28" y="51"/>
                    </a:cubicBezTo>
                    <a:cubicBezTo>
                      <a:pt x="28" y="51"/>
                      <a:pt x="26" y="53"/>
                      <a:pt x="26" y="53"/>
                    </a:cubicBezTo>
                    <a:cubicBezTo>
                      <a:pt x="26" y="53"/>
                      <a:pt x="24" y="52"/>
                      <a:pt x="24" y="52"/>
                    </a:cubicBezTo>
                    <a:cubicBezTo>
                      <a:pt x="24" y="51"/>
                      <a:pt x="26" y="50"/>
                      <a:pt x="26" y="49"/>
                    </a:cubicBezTo>
                    <a:cubicBezTo>
                      <a:pt x="26" y="49"/>
                      <a:pt x="23" y="48"/>
                      <a:pt x="23" y="48"/>
                    </a:cubicBezTo>
                    <a:cubicBezTo>
                      <a:pt x="23" y="47"/>
                      <a:pt x="25" y="46"/>
                      <a:pt x="25" y="45"/>
                    </a:cubicBezTo>
                    <a:cubicBezTo>
                      <a:pt x="25" y="45"/>
                      <a:pt x="23" y="44"/>
                      <a:pt x="23" y="44"/>
                    </a:cubicBezTo>
                    <a:cubicBezTo>
                      <a:pt x="22" y="44"/>
                      <a:pt x="22" y="45"/>
                      <a:pt x="21" y="46"/>
                    </a:cubicBezTo>
                    <a:cubicBezTo>
                      <a:pt x="21" y="46"/>
                      <a:pt x="20" y="48"/>
                      <a:pt x="19" y="48"/>
                    </a:cubicBezTo>
                    <a:cubicBezTo>
                      <a:pt x="19" y="48"/>
                      <a:pt x="18" y="46"/>
                      <a:pt x="17" y="46"/>
                    </a:cubicBezTo>
                    <a:cubicBezTo>
                      <a:pt x="17" y="47"/>
                      <a:pt x="16" y="48"/>
                      <a:pt x="16" y="49"/>
                    </a:cubicBezTo>
                    <a:cubicBezTo>
                      <a:pt x="15" y="49"/>
                      <a:pt x="14" y="51"/>
                      <a:pt x="14" y="51"/>
                    </a:cubicBezTo>
                    <a:cubicBezTo>
                      <a:pt x="14" y="51"/>
                      <a:pt x="12" y="49"/>
                      <a:pt x="12" y="49"/>
                    </a:cubicBezTo>
                    <a:cubicBezTo>
                      <a:pt x="11" y="50"/>
                      <a:pt x="10" y="51"/>
                      <a:pt x="10" y="51"/>
                    </a:cubicBezTo>
                    <a:cubicBezTo>
                      <a:pt x="9" y="52"/>
                      <a:pt x="9" y="53"/>
                      <a:pt x="8" y="54"/>
                    </a:cubicBezTo>
                    <a:cubicBezTo>
                      <a:pt x="7" y="55"/>
                      <a:pt x="6" y="57"/>
                      <a:pt x="5" y="58"/>
                    </a:cubicBezTo>
                    <a:cubicBezTo>
                      <a:pt x="3" y="57"/>
                      <a:pt x="2" y="56"/>
                      <a:pt x="0" y="55"/>
                    </a:cubicBezTo>
                    <a:cubicBezTo>
                      <a:pt x="0" y="54"/>
                      <a:pt x="2" y="53"/>
                      <a:pt x="2" y="52"/>
                    </a:cubicBezTo>
                    <a:cubicBezTo>
                      <a:pt x="2" y="52"/>
                      <a:pt x="0" y="51"/>
                      <a:pt x="0" y="51"/>
                    </a:cubicBezTo>
                    <a:cubicBezTo>
                      <a:pt x="0" y="50"/>
                      <a:pt x="1" y="49"/>
                      <a:pt x="1" y="49"/>
                    </a:cubicBezTo>
                    <a:cubicBezTo>
                      <a:pt x="2" y="48"/>
                      <a:pt x="3" y="47"/>
                      <a:pt x="3" y="46"/>
                    </a:cubicBezTo>
                    <a:cubicBezTo>
                      <a:pt x="3" y="46"/>
                      <a:pt x="1" y="45"/>
                      <a:pt x="1" y="45"/>
                    </a:cubicBezTo>
                    <a:cubicBezTo>
                      <a:pt x="1" y="44"/>
                      <a:pt x="3" y="43"/>
                      <a:pt x="3" y="42"/>
                    </a:cubicBezTo>
                    <a:cubicBezTo>
                      <a:pt x="3" y="42"/>
                      <a:pt x="4" y="41"/>
                      <a:pt x="4" y="40"/>
                    </a:cubicBezTo>
                    <a:cubicBezTo>
                      <a:pt x="4" y="40"/>
                      <a:pt x="2" y="39"/>
                      <a:pt x="2" y="38"/>
                    </a:cubicBezTo>
                    <a:cubicBezTo>
                      <a:pt x="2" y="38"/>
                      <a:pt x="4" y="36"/>
                      <a:pt x="4" y="36"/>
                    </a:cubicBezTo>
                    <a:cubicBezTo>
                      <a:pt x="4" y="36"/>
                      <a:pt x="6" y="38"/>
                      <a:pt x="6" y="38"/>
                    </a:cubicBezTo>
                    <a:cubicBezTo>
                      <a:pt x="6" y="38"/>
                      <a:pt x="8" y="40"/>
                      <a:pt x="8" y="40"/>
                    </a:cubicBezTo>
                    <a:cubicBezTo>
                      <a:pt x="9" y="39"/>
                      <a:pt x="10" y="38"/>
                      <a:pt x="10" y="37"/>
                    </a:cubicBezTo>
                    <a:cubicBezTo>
                      <a:pt x="10" y="37"/>
                      <a:pt x="8" y="36"/>
                      <a:pt x="8" y="36"/>
                    </a:cubicBezTo>
                    <a:cubicBezTo>
                      <a:pt x="8" y="35"/>
                      <a:pt x="10" y="34"/>
                      <a:pt x="9" y="33"/>
                    </a:cubicBezTo>
                    <a:cubicBezTo>
                      <a:pt x="9" y="33"/>
                      <a:pt x="7" y="32"/>
                      <a:pt x="7" y="32"/>
                    </a:cubicBezTo>
                    <a:cubicBezTo>
                      <a:pt x="7" y="31"/>
                      <a:pt x="9" y="30"/>
                      <a:pt x="9" y="29"/>
                    </a:cubicBezTo>
                    <a:cubicBezTo>
                      <a:pt x="9" y="29"/>
                      <a:pt x="7" y="28"/>
                      <a:pt x="7" y="28"/>
                    </a:cubicBezTo>
                    <a:cubicBezTo>
                      <a:pt x="7" y="27"/>
                      <a:pt x="8" y="26"/>
                      <a:pt x="8" y="26"/>
                    </a:cubicBezTo>
                    <a:cubicBezTo>
                      <a:pt x="9" y="25"/>
                      <a:pt x="9" y="24"/>
                      <a:pt x="10" y="23"/>
                    </a:cubicBezTo>
                    <a:cubicBezTo>
                      <a:pt x="10" y="23"/>
                      <a:pt x="12" y="25"/>
                      <a:pt x="12" y="25"/>
                    </a:cubicBezTo>
                    <a:cubicBezTo>
                      <a:pt x="13" y="26"/>
                      <a:pt x="14" y="26"/>
                      <a:pt x="15" y="27"/>
                    </a:cubicBezTo>
                    <a:cubicBezTo>
                      <a:pt x="15" y="27"/>
                      <a:pt x="16" y="28"/>
                      <a:pt x="17" y="28"/>
                    </a:cubicBezTo>
                    <a:cubicBezTo>
                      <a:pt x="17" y="28"/>
                      <a:pt x="18" y="26"/>
                      <a:pt x="19" y="26"/>
                    </a:cubicBezTo>
                    <a:cubicBezTo>
                      <a:pt x="19" y="26"/>
                      <a:pt x="20" y="24"/>
                      <a:pt x="20" y="24"/>
                    </a:cubicBezTo>
                    <a:cubicBezTo>
                      <a:pt x="21" y="24"/>
                      <a:pt x="21" y="22"/>
                      <a:pt x="22" y="22"/>
                    </a:cubicBezTo>
                    <a:cubicBezTo>
                      <a:pt x="22" y="22"/>
                      <a:pt x="24" y="24"/>
                      <a:pt x="24" y="23"/>
                    </a:cubicBezTo>
                    <a:cubicBezTo>
                      <a:pt x="25" y="23"/>
                      <a:pt x="25" y="22"/>
                      <a:pt x="26" y="21"/>
                    </a:cubicBezTo>
                    <a:cubicBezTo>
                      <a:pt x="26" y="20"/>
                      <a:pt x="27" y="20"/>
                      <a:pt x="28" y="19"/>
                    </a:cubicBezTo>
                    <a:cubicBezTo>
                      <a:pt x="28" y="18"/>
                      <a:pt x="29" y="17"/>
                      <a:pt x="29" y="17"/>
                    </a:cubicBezTo>
                    <a:cubicBezTo>
                      <a:pt x="30" y="16"/>
                      <a:pt x="30" y="15"/>
                      <a:pt x="31" y="14"/>
                    </a:cubicBezTo>
                    <a:cubicBezTo>
                      <a:pt x="32" y="14"/>
                      <a:pt x="32" y="13"/>
                      <a:pt x="33" y="12"/>
                    </a:cubicBezTo>
                    <a:cubicBezTo>
                      <a:pt x="33" y="12"/>
                      <a:pt x="35" y="14"/>
                      <a:pt x="35" y="14"/>
                    </a:cubicBezTo>
                    <a:cubicBezTo>
                      <a:pt x="35" y="15"/>
                      <a:pt x="33" y="16"/>
                      <a:pt x="33" y="16"/>
                    </a:cubicBezTo>
                    <a:cubicBezTo>
                      <a:pt x="34" y="16"/>
                      <a:pt x="35" y="18"/>
                      <a:pt x="35" y="18"/>
                    </a:cubicBezTo>
                    <a:cubicBezTo>
                      <a:pt x="36" y="18"/>
                      <a:pt x="37" y="16"/>
                      <a:pt x="37" y="16"/>
                    </a:cubicBezTo>
                    <a:cubicBezTo>
                      <a:pt x="37" y="16"/>
                      <a:pt x="39" y="13"/>
                      <a:pt x="39" y="13"/>
                    </a:cubicBezTo>
                    <a:cubicBezTo>
                      <a:pt x="39" y="14"/>
                      <a:pt x="41" y="15"/>
                      <a:pt x="41" y="15"/>
                    </a:cubicBezTo>
                    <a:cubicBezTo>
                      <a:pt x="41" y="16"/>
                      <a:pt x="40" y="17"/>
                      <a:pt x="39" y="17"/>
                    </a:cubicBezTo>
                    <a:cubicBezTo>
                      <a:pt x="39" y="18"/>
                      <a:pt x="38" y="19"/>
                      <a:pt x="38" y="20"/>
                    </a:cubicBezTo>
                    <a:cubicBezTo>
                      <a:pt x="38" y="20"/>
                      <a:pt x="40" y="21"/>
                      <a:pt x="40" y="21"/>
                    </a:cubicBezTo>
                    <a:cubicBezTo>
                      <a:pt x="40" y="22"/>
                      <a:pt x="42" y="23"/>
                      <a:pt x="42" y="23"/>
                    </a:cubicBezTo>
                    <a:cubicBezTo>
                      <a:pt x="42" y="23"/>
                      <a:pt x="40" y="25"/>
                      <a:pt x="40" y="25"/>
                    </a:cubicBezTo>
                    <a:cubicBezTo>
                      <a:pt x="41" y="26"/>
                      <a:pt x="42" y="26"/>
                      <a:pt x="43" y="27"/>
                    </a:cubicBezTo>
                    <a:cubicBezTo>
                      <a:pt x="43" y="26"/>
                      <a:pt x="44" y="25"/>
                      <a:pt x="44" y="25"/>
                    </a:cubicBezTo>
                    <a:cubicBezTo>
                      <a:pt x="45" y="24"/>
                      <a:pt x="46" y="23"/>
                      <a:pt x="46" y="22"/>
                    </a:cubicBezTo>
                    <a:cubicBezTo>
                      <a:pt x="46" y="22"/>
                      <a:pt x="48" y="21"/>
                      <a:pt x="48" y="20"/>
                    </a:cubicBezTo>
                    <a:cubicBezTo>
                      <a:pt x="48" y="20"/>
                      <a:pt x="46" y="19"/>
                      <a:pt x="46" y="19"/>
                    </a:cubicBezTo>
                    <a:cubicBezTo>
                      <a:pt x="46" y="18"/>
                      <a:pt x="47" y="16"/>
                      <a:pt x="47" y="16"/>
                    </a:cubicBezTo>
                    <a:cubicBezTo>
                      <a:pt x="48" y="16"/>
                      <a:pt x="49" y="18"/>
                      <a:pt x="49" y="18"/>
                    </a:cubicBezTo>
                    <a:cubicBezTo>
                      <a:pt x="50" y="18"/>
                      <a:pt x="51" y="20"/>
                      <a:pt x="52" y="20"/>
                    </a:cubicBezTo>
                    <a:cubicBezTo>
                      <a:pt x="52" y="20"/>
                      <a:pt x="53" y="18"/>
                      <a:pt x="53" y="17"/>
                    </a:cubicBezTo>
                    <a:cubicBezTo>
                      <a:pt x="54" y="17"/>
                      <a:pt x="55" y="19"/>
                      <a:pt x="56" y="19"/>
                    </a:cubicBezTo>
                    <a:cubicBezTo>
                      <a:pt x="56" y="19"/>
                      <a:pt x="57" y="17"/>
                      <a:pt x="57" y="17"/>
                    </a:cubicBezTo>
                    <a:cubicBezTo>
                      <a:pt x="58" y="17"/>
                      <a:pt x="59" y="15"/>
                      <a:pt x="59" y="15"/>
                    </a:cubicBezTo>
                    <a:cubicBezTo>
                      <a:pt x="60" y="15"/>
                      <a:pt x="61" y="16"/>
                      <a:pt x="61" y="16"/>
                    </a:cubicBezTo>
                    <a:cubicBezTo>
                      <a:pt x="62" y="17"/>
                      <a:pt x="63" y="18"/>
                      <a:pt x="64" y="18"/>
                    </a:cubicBezTo>
                    <a:cubicBezTo>
                      <a:pt x="64" y="19"/>
                      <a:pt x="65" y="19"/>
                      <a:pt x="66" y="20"/>
                    </a:cubicBezTo>
                    <a:cubicBezTo>
                      <a:pt x="66" y="20"/>
                      <a:pt x="64" y="22"/>
                      <a:pt x="64" y="22"/>
                    </a:cubicBezTo>
                    <a:cubicBezTo>
                      <a:pt x="64" y="23"/>
                      <a:pt x="66" y="23"/>
                      <a:pt x="66" y="24"/>
                    </a:cubicBezTo>
                    <a:cubicBezTo>
                      <a:pt x="66" y="23"/>
                      <a:pt x="68" y="22"/>
                      <a:pt x="68" y="22"/>
                    </a:cubicBezTo>
                    <a:cubicBezTo>
                      <a:pt x="68" y="21"/>
                      <a:pt x="66" y="21"/>
                      <a:pt x="66" y="20"/>
                    </a:cubicBezTo>
                    <a:cubicBezTo>
                      <a:pt x="66" y="19"/>
                      <a:pt x="68" y="18"/>
                      <a:pt x="67" y="18"/>
                    </a:cubicBezTo>
                    <a:cubicBezTo>
                      <a:pt x="67" y="17"/>
                      <a:pt x="65" y="16"/>
                      <a:pt x="65" y="16"/>
                    </a:cubicBezTo>
                    <a:cubicBezTo>
                      <a:pt x="65" y="16"/>
                      <a:pt x="67" y="14"/>
                      <a:pt x="67" y="14"/>
                    </a:cubicBezTo>
                    <a:cubicBezTo>
                      <a:pt x="67" y="14"/>
                      <a:pt x="69" y="15"/>
                      <a:pt x="69" y="15"/>
                    </a:cubicBezTo>
                    <a:cubicBezTo>
                      <a:pt x="70" y="16"/>
                      <a:pt x="71" y="17"/>
                      <a:pt x="71" y="17"/>
                    </a:cubicBezTo>
                    <a:cubicBezTo>
                      <a:pt x="72" y="17"/>
                      <a:pt x="73" y="19"/>
                      <a:pt x="74" y="19"/>
                    </a:cubicBezTo>
                    <a:cubicBezTo>
                      <a:pt x="74" y="19"/>
                      <a:pt x="75" y="17"/>
                      <a:pt x="75" y="17"/>
                    </a:cubicBezTo>
                    <a:cubicBezTo>
                      <a:pt x="75" y="16"/>
                      <a:pt x="73" y="15"/>
                      <a:pt x="73" y="15"/>
                    </a:cubicBezTo>
                    <a:cubicBezTo>
                      <a:pt x="73" y="15"/>
                      <a:pt x="74" y="13"/>
                      <a:pt x="75" y="13"/>
                    </a:cubicBezTo>
                    <a:cubicBezTo>
                      <a:pt x="75" y="13"/>
                      <a:pt x="77" y="15"/>
                      <a:pt x="77" y="14"/>
                    </a:cubicBezTo>
                    <a:cubicBezTo>
                      <a:pt x="78" y="14"/>
                      <a:pt x="78" y="12"/>
                      <a:pt x="79" y="12"/>
                    </a:cubicBezTo>
                    <a:cubicBezTo>
                      <a:pt x="79" y="12"/>
                      <a:pt x="80" y="14"/>
                      <a:pt x="81" y="14"/>
                    </a:cubicBezTo>
                    <a:cubicBezTo>
                      <a:pt x="82" y="14"/>
                      <a:pt x="82" y="12"/>
                      <a:pt x="83" y="12"/>
                    </a:cubicBezTo>
                    <a:cubicBezTo>
                      <a:pt x="83" y="12"/>
                      <a:pt x="84" y="13"/>
                      <a:pt x="85" y="13"/>
                    </a:cubicBezTo>
                    <a:cubicBezTo>
                      <a:pt x="85" y="13"/>
                      <a:pt x="87" y="15"/>
                      <a:pt x="87" y="15"/>
                    </a:cubicBezTo>
                    <a:cubicBezTo>
                      <a:pt x="87" y="15"/>
                      <a:pt x="86" y="17"/>
                      <a:pt x="85" y="17"/>
                    </a:cubicBezTo>
                    <a:cubicBezTo>
                      <a:pt x="85" y="17"/>
                      <a:pt x="84" y="16"/>
                      <a:pt x="83" y="16"/>
                    </a:cubicBezTo>
                    <a:cubicBezTo>
                      <a:pt x="83" y="16"/>
                      <a:pt x="81" y="14"/>
                      <a:pt x="81" y="14"/>
                    </a:cubicBezTo>
                    <a:cubicBezTo>
                      <a:pt x="80" y="14"/>
                      <a:pt x="80" y="16"/>
                      <a:pt x="79" y="16"/>
                    </a:cubicBezTo>
                    <a:cubicBezTo>
                      <a:pt x="79" y="17"/>
                      <a:pt x="78" y="18"/>
                      <a:pt x="78" y="18"/>
                    </a:cubicBezTo>
                    <a:cubicBezTo>
                      <a:pt x="77" y="19"/>
                      <a:pt x="80" y="20"/>
                      <a:pt x="80" y="20"/>
                    </a:cubicBezTo>
                    <a:cubicBezTo>
                      <a:pt x="80" y="21"/>
                      <a:pt x="78" y="22"/>
                      <a:pt x="78" y="22"/>
                    </a:cubicBezTo>
                    <a:cubicBezTo>
                      <a:pt x="78" y="23"/>
                      <a:pt x="80" y="23"/>
                      <a:pt x="80" y="24"/>
                    </a:cubicBezTo>
                    <a:cubicBezTo>
                      <a:pt x="81" y="24"/>
                      <a:pt x="82" y="26"/>
                      <a:pt x="83" y="26"/>
                    </a:cubicBezTo>
                    <a:cubicBezTo>
                      <a:pt x="83" y="26"/>
                      <a:pt x="84" y="24"/>
                      <a:pt x="84" y="23"/>
                    </a:cubicBezTo>
                    <a:cubicBezTo>
                      <a:pt x="85" y="23"/>
                      <a:pt x="85" y="22"/>
                      <a:pt x="86" y="21"/>
                    </a:cubicBezTo>
                    <a:cubicBezTo>
                      <a:pt x="86" y="21"/>
                      <a:pt x="87" y="19"/>
                      <a:pt x="88" y="19"/>
                    </a:cubicBezTo>
                    <a:cubicBezTo>
                      <a:pt x="88" y="19"/>
                      <a:pt x="89" y="21"/>
                      <a:pt x="90" y="21"/>
                    </a:cubicBezTo>
                    <a:cubicBezTo>
                      <a:pt x="91" y="20"/>
                      <a:pt x="91" y="19"/>
                      <a:pt x="92" y="18"/>
                    </a:cubicBezTo>
                    <a:cubicBezTo>
                      <a:pt x="92" y="18"/>
                      <a:pt x="93" y="17"/>
                      <a:pt x="93" y="16"/>
                    </a:cubicBezTo>
                    <a:cubicBezTo>
                      <a:pt x="94" y="16"/>
                      <a:pt x="95" y="14"/>
                      <a:pt x="95" y="14"/>
                    </a:cubicBezTo>
                    <a:cubicBezTo>
                      <a:pt x="96" y="14"/>
                      <a:pt x="97" y="16"/>
                      <a:pt x="97" y="16"/>
                    </a:cubicBezTo>
                    <a:cubicBezTo>
                      <a:pt x="98" y="16"/>
                      <a:pt x="98" y="13"/>
                      <a:pt x="99" y="13"/>
                    </a:cubicBezTo>
                    <a:cubicBezTo>
                      <a:pt x="99" y="13"/>
                      <a:pt x="101" y="15"/>
                      <a:pt x="101" y="15"/>
                    </a:cubicBezTo>
                    <a:cubicBezTo>
                      <a:pt x="102" y="16"/>
                      <a:pt x="103" y="16"/>
                      <a:pt x="103" y="17"/>
                    </a:cubicBezTo>
                    <a:cubicBezTo>
                      <a:pt x="102" y="18"/>
                      <a:pt x="101" y="20"/>
                      <a:pt x="100" y="21"/>
                    </a:cubicBezTo>
                    <a:cubicBezTo>
                      <a:pt x="100" y="22"/>
                      <a:pt x="98" y="23"/>
                      <a:pt x="98" y="23"/>
                    </a:cubicBezTo>
                    <a:cubicBezTo>
                      <a:pt x="98" y="24"/>
                      <a:pt x="101" y="25"/>
                      <a:pt x="101" y="25"/>
                    </a:cubicBezTo>
                    <a:cubicBezTo>
                      <a:pt x="100" y="25"/>
                      <a:pt x="99" y="27"/>
                      <a:pt x="99" y="27"/>
                    </a:cubicBezTo>
                    <a:cubicBezTo>
                      <a:pt x="98" y="27"/>
                      <a:pt x="97" y="26"/>
                      <a:pt x="97" y="26"/>
                    </a:cubicBezTo>
                    <a:cubicBezTo>
                      <a:pt x="96" y="26"/>
                      <a:pt x="94" y="24"/>
                      <a:pt x="94" y="24"/>
                    </a:cubicBezTo>
                    <a:cubicBezTo>
                      <a:pt x="94" y="24"/>
                      <a:pt x="93" y="26"/>
                      <a:pt x="93" y="26"/>
                    </a:cubicBezTo>
                    <a:cubicBezTo>
                      <a:pt x="93" y="27"/>
                      <a:pt x="95" y="27"/>
                      <a:pt x="95" y="28"/>
                    </a:cubicBezTo>
                    <a:cubicBezTo>
                      <a:pt x="95" y="29"/>
                      <a:pt x="93" y="30"/>
                      <a:pt x="93" y="30"/>
                    </a:cubicBezTo>
                    <a:cubicBezTo>
                      <a:pt x="93" y="31"/>
                      <a:pt x="96" y="32"/>
                      <a:pt x="95" y="32"/>
                    </a:cubicBezTo>
                    <a:cubicBezTo>
                      <a:pt x="95" y="33"/>
                      <a:pt x="94" y="34"/>
                      <a:pt x="94" y="34"/>
                    </a:cubicBezTo>
                    <a:cubicBezTo>
                      <a:pt x="93" y="35"/>
                      <a:pt x="93" y="36"/>
                      <a:pt x="92" y="36"/>
                    </a:cubicBezTo>
                    <a:cubicBezTo>
                      <a:pt x="91" y="37"/>
                      <a:pt x="91" y="38"/>
                      <a:pt x="90" y="39"/>
                    </a:cubicBezTo>
                    <a:cubicBezTo>
                      <a:pt x="91" y="39"/>
                      <a:pt x="92" y="40"/>
                      <a:pt x="93" y="40"/>
                    </a:cubicBezTo>
                    <a:cubicBezTo>
                      <a:pt x="93" y="40"/>
                      <a:pt x="94" y="38"/>
                      <a:pt x="94" y="38"/>
                    </a:cubicBezTo>
                    <a:cubicBezTo>
                      <a:pt x="95" y="38"/>
                      <a:pt x="95" y="36"/>
                      <a:pt x="96" y="36"/>
                    </a:cubicBezTo>
                    <a:cubicBezTo>
                      <a:pt x="96" y="35"/>
                      <a:pt x="97" y="34"/>
                      <a:pt x="98" y="34"/>
                    </a:cubicBezTo>
                    <a:cubicBezTo>
                      <a:pt x="98" y="33"/>
                      <a:pt x="99" y="32"/>
                      <a:pt x="99" y="31"/>
                    </a:cubicBezTo>
                    <a:cubicBezTo>
                      <a:pt x="100" y="31"/>
                      <a:pt x="101" y="29"/>
                      <a:pt x="101" y="29"/>
                    </a:cubicBezTo>
                    <a:cubicBezTo>
                      <a:pt x="101" y="29"/>
                      <a:pt x="103" y="31"/>
                      <a:pt x="103" y="31"/>
                    </a:cubicBezTo>
                    <a:cubicBezTo>
                      <a:pt x="103" y="30"/>
                      <a:pt x="105" y="29"/>
                      <a:pt x="105" y="29"/>
                    </a:cubicBezTo>
                    <a:cubicBezTo>
                      <a:pt x="105" y="28"/>
                      <a:pt x="103" y="27"/>
                      <a:pt x="103" y="27"/>
                    </a:cubicBezTo>
                    <a:cubicBezTo>
                      <a:pt x="103" y="27"/>
                      <a:pt x="101" y="25"/>
                      <a:pt x="101" y="25"/>
                    </a:cubicBezTo>
                    <a:cubicBezTo>
                      <a:pt x="101" y="24"/>
                      <a:pt x="102" y="24"/>
                      <a:pt x="102" y="23"/>
                    </a:cubicBezTo>
                    <a:cubicBezTo>
                      <a:pt x="103" y="22"/>
                      <a:pt x="103" y="21"/>
                      <a:pt x="104" y="21"/>
                    </a:cubicBezTo>
                    <a:cubicBezTo>
                      <a:pt x="104" y="20"/>
                      <a:pt x="105" y="19"/>
                      <a:pt x="106" y="19"/>
                    </a:cubicBezTo>
                    <a:cubicBezTo>
                      <a:pt x="106" y="18"/>
                      <a:pt x="107" y="20"/>
                      <a:pt x="108" y="20"/>
                    </a:cubicBezTo>
                    <a:cubicBezTo>
                      <a:pt x="108" y="20"/>
                      <a:pt x="110" y="18"/>
                      <a:pt x="110" y="18"/>
                    </a:cubicBezTo>
                    <a:cubicBezTo>
                      <a:pt x="110" y="17"/>
                      <a:pt x="111" y="16"/>
                      <a:pt x="111" y="16"/>
                    </a:cubicBezTo>
                    <a:cubicBezTo>
                      <a:pt x="111" y="16"/>
                      <a:pt x="109" y="14"/>
                      <a:pt x="109" y="14"/>
                    </a:cubicBezTo>
                    <a:cubicBezTo>
                      <a:pt x="109" y="14"/>
                      <a:pt x="107" y="16"/>
                      <a:pt x="107" y="16"/>
                    </a:cubicBezTo>
                    <a:cubicBezTo>
                      <a:pt x="107" y="16"/>
                      <a:pt x="105" y="15"/>
                      <a:pt x="105" y="15"/>
                    </a:cubicBezTo>
                    <a:cubicBezTo>
                      <a:pt x="105" y="14"/>
                      <a:pt x="107" y="13"/>
                      <a:pt x="107" y="12"/>
                    </a:cubicBezTo>
                    <a:cubicBezTo>
                      <a:pt x="107" y="12"/>
                      <a:pt x="108" y="11"/>
                      <a:pt x="109" y="10"/>
                    </a:cubicBezTo>
                    <a:cubicBezTo>
                      <a:pt x="109" y="10"/>
                      <a:pt x="106" y="9"/>
                      <a:pt x="106" y="8"/>
                    </a:cubicBezTo>
                    <a:cubicBezTo>
                      <a:pt x="106" y="8"/>
                      <a:pt x="108" y="7"/>
                      <a:pt x="108" y="6"/>
                    </a:cubicBezTo>
                    <a:cubicBezTo>
                      <a:pt x="108" y="5"/>
                      <a:pt x="109" y="5"/>
                      <a:pt x="110" y="4"/>
                    </a:cubicBezTo>
                    <a:cubicBezTo>
                      <a:pt x="110" y="4"/>
                      <a:pt x="107" y="2"/>
                      <a:pt x="107" y="2"/>
                    </a:cubicBezTo>
                    <a:cubicBezTo>
                      <a:pt x="108" y="2"/>
                      <a:pt x="109" y="0"/>
                      <a:pt x="109" y="0"/>
                    </a:cubicBezTo>
                    <a:cubicBezTo>
                      <a:pt x="109" y="0"/>
                      <a:pt x="111" y="2"/>
                      <a:pt x="111" y="2"/>
                    </a:cubicBezTo>
                    <a:cubicBezTo>
                      <a:pt x="111" y="2"/>
                      <a:pt x="110" y="4"/>
                      <a:pt x="110" y="4"/>
                    </a:cubicBezTo>
                    <a:cubicBezTo>
                      <a:pt x="110" y="5"/>
                      <a:pt x="111" y="5"/>
                      <a:pt x="112" y="6"/>
                    </a:cubicBezTo>
                    <a:cubicBezTo>
                      <a:pt x="112" y="6"/>
                      <a:pt x="114" y="7"/>
                      <a:pt x="114" y="7"/>
                    </a:cubicBezTo>
                    <a:cubicBezTo>
                      <a:pt x="114" y="8"/>
                      <a:pt x="113" y="9"/>
                      <a:pt x="112" y="10"/>
                    </a:cubicBezTo>
                    <a:cubicBezTo>
                      <a:pt x="113" y="10"/>
                      <a:pt x="114" y="11"/>
                      <a:pt x="115" y="11"/>
                    </a:cubicBezTo>
                    <a:cubicBezTo>
                      <a:pt x="115" y="11"/>
                      <a:pt x="116" y="9"/>
                      <a:pt x="116" y="9"/>
                    </a:cubicBezTo>
                    <a:cubicBezTo>
                      <a:pt x="116" y="9"/>
                      <a:pt x="114" y="8"/>
                      <a:pt x="114" y="7"/>
                    </a:cubicBezTo>
                    <a:cubicBezTo>
                      <a:pt x="114" y="7"/>
                      <a:pt x="115" y="6"/>
                      <a:pt x="116" y="5"/>
                    </a:cubicBezTo>
                    <a:cubicBezTo>
                      <a:pt x="116" y="5"/>
                      <a:pt x="117" y="3"/>
                      <a:pt x="118" y="3"/>
                    </a:cubicBezTo>
                    <a:cubicBezTo>
                      <a:pt x="118" y="3"/>
                      <a:pt x="120" y="4"/>
                      <a:pt x="120" y="5"/>
                    </a:cubicBezTo>
                    <a:cubicBezTo>
                      <a:pt x="120" y="5"/>
                      <a:pt x="118" y="6"/>
                      <a:pt x="118" y="7"/>
                    </a:cubicBezTo>
                    <a:cubicBezTo>
                      <a:pt x="118" y="8"/>
                      <a:pt x="120" y="8"/>
                      <a:pt x="120" y="9"/>
                    </a:cubicBezTo>
                    <a:cubicBezTo>
                      <a:pt x="119" y="10"/>
                      <a:pt x="118" y="11"/>
                      <a:pt x="117" y="13"/>
                    </a:cubicBezTo>
                    <a:cubicBezTo>
                      <a:pt x="116" y="14"/>
                      <a:pt x="115" y="16"/>
                      <a:pt x="114" y="17"/>
                    </a:cubicBezTo>
                    <a:cubicBezTo>
                      <a:pt x="115" y="19"/>
                      <a:pt x="116" y="20"/>
                      <a:pt x="118" y="21"/>
                    </a:cubicBezTo>
                    <a:cubicBezTo>
                      <a:pt x="119" y="21"/>
                      <a:pt x="119" y="22"/>
                      <a:pt x="120" y="23"/>
                    </a:cubicBezTo>
                    <a:cubicBezTo>
                      <a:pt x="121" y="22"/>
                      <a:pt x="121" y="20"/>
                      <a:pt x="122" y="20"/>
                    </a:cubicBezTo>
                    <a:cubicBezTo>
                      <a:pt x="122" y="20"/>
                      <a:pt x="124" y="22"/>
                      <a:pt x="124" y="22"/>
                    </a:cubicBezTo>
                    <a:cubicBezTo>
                      <a:pt x="124" y="22"/>
                      <a:pt x="126" y="24"/>
                      <a:pt x="126" y="24"/>
                    </a:cubicBezTo>
                    <a:cubicBezTo>
                      <a:pt x="127" y="24"/>
                      <a:pt x="128" y="22"/>
                      <a:pt x="128" y="22"/>
                    </a:cubicBezTo>
                    <a:cubicBezTo>
                      <a:pt x="129" y="21"/>
                      <a:pt x="130" y="20"/>
                      <a:pt x="130" y="19"/>
                    </a:cubicBezTo>
                    <a:cubicBezTo>
                      <a:pt x="130" y="19"/>
                      <a:pt x="128" y="18"/>
                      <a:pt x="128" y="18"/>
                    </a:cubicBezTo>
                    <a:cubicBezTo>
                      <a:pt x="128" y="17"/>
                      <a:pt x="129" y="16"/>
                      <a:pt x="129" y="15"/>
                    </a:cubicBezTo>
                    <a:cubicBezTo>
                      <a:pt x="129" y="15"/>
                      <a:pt x="131" y="17"/>
                      <a:pt x="131" y="17"/>
                    </a:cubicBezTo>
                    <a:cubicBezTo>
                      <a:pt x="132" y="17"/>
                      <a:pt x="133" y="15"/>
                      <a:pt x="133" y="15"/>
                    </a:cubicBezTo>
                    <a:cubicBezTo>
                      <a:pt x="134" y="14"/>
                      <a:pt x="134" y="13"/>
                      <a:pt x="135" y="13"/>
                    </a:cubicBezTo>
                    <a:cubicBezTo>
                      <a:pt x="135" y="13"/>
                      <a:pt x="137" y="14"/>
                      <a:pt x="137" y="14"/>
                    </a:cubicBezTo>
                    <a:cubicBezTo>
                      <a:pt x="137" y="15"/>
                      <a:pt x="135" y="16"/>
                      <a:pt x="135" y="17"/>
                    </a:cubicBezTo>
                    <a:cubicBezTo>
                      <a:pt x="136" y="17"/>
                      <a:pt x="137" y="18"/>
                      <a:pt x="138" y="18"/>
                    </a:cubicBezTo>
                    <a:cubicBezTo>
                      <a:pt x="138" y="19"/>
                      <a:pt x="139" y="20"/>
                      <a:pt x="140" y="20"/>
                    </a:cubicBezTo>
                    <a:cubicBezTo>
                      <a:pt x="140" y="20"/>
                      <a:pt x="142" y="22"/>
                      <a:pt x="142" y="22"/>
                    </a:cubicBezTo>
                    <a:cubicBezTo>
                      <a:pt x="142" y="22"/>
                      <a:pt x="144" y="20"/>
                      <a:pt x="144" y="19"/>
                    </a:cubicBezTo>
                    <a:cubicBezTo>
                      <a:pt x="144" y="19"/>
                      <a:pt x="146" y="17"/>
                      <a:pt x="146" y="17"/>
                    </a:cubicBezTo>
                    <a:cubicBezTo>
                      <a:pt x="146" y="17"/>
                      <a:pt x="148" y="18"/>
                      <a:pt x="148" y="19"/>
                    </a:cubicBezTo>
                    <a:cubicBezTo>
                      <a:pt x="148" y="19"/>
                      <a:pt x="146" y="21"/>
                      <a:pt x="146" y="21"/>
                    </a:cubicBezTo>
                    <a:cubicBezTo>
                      <a:pt x="146" y="22"/>
                      <a:pt x="145" y="23"/>
                      <a:pt x="144" y="23"/>
                    </a:cubicBezTo>
                    <a:cubicBezTo>
                      <a:pt x="144" y="24"/>
                      <a:pt x="143" y="25"/>
                      <a:pt x="143" y="26"/>
                    </a:cubicBezTo>
                    <a:cubicBezTo>
                      <a:pt x="143" y="26"/>
                      <a:pt x="145" y="27"/>
                      <a:pt x="145" y="27"/>
                    </a:cubicBezTo>
                    <a:cubicBezTo>
                      <a:pt x="145" y="28"/>
                      <a:pt x="143" y="29"/>
                      <a:pt x="143" y="29"/>
                    </a:cubicBezTo>
                    <a:cubicBezTo>
                      <a:pt x="143" y="30"/>
                      <a:pt x="145" y="31"/>
                      <a:pt x="145" y="31"/>
                    </a:cubicBezTo>
                    <a:cubicBezTo>
                      <a:pt x="146" y="31"/>
                      <a:pt x="147" y="29"/>
                      <a:pt x="147" y="29"/>
                    </a:cubicBezTo>
                    <a:cubicBezTo>
                      <a:pt x="148" y="29"/>
                      <a:pt x="149" y="31"/>
                      <a:pt x="149" y="31"/>
                    </a:cubicBezTo>
                    <a:cubicBezTo>
                      <a:pt x="150" y="30"/>
                      <a:pt x="150" y="29"/>
                      <a:pt x="151" y="28"/>
                    </a:cubicBezTo>
                    <a:cubicBezTo>
                      <a:pt x="151" y="28"/>
                      <a:pt x="153" y="27"/>
                      <a:pt x="153" y="26"/>
                    </a:cubicBezTo>
                    <a:cubicBezTo>
                      <a:pt x="153" y="26"/>
                      <a:pt x="151" y="25"/>
                      <a:pt x="151" y="24"/>
                    </a:cubicBezTo>
                    <a:cubicBezTo>
                      <a:pt x="150" y="24"/>
                      <a:pt x="152" y="23"/>
                      <a:pt x="152" y="22"/>
                    </a:cubicBezTo>
                    <a:cubicBezTo>
                      <a:pt x="152" y="22"/>
                      <a:pt x="153" y="21"/>
                      <a:pt x="154" y="20"/>
                    </a:cubicBezTo>
                    <a:cubicBezTo>
                      <a:pt x="154" y="20"/>
                      <a:pt x="156" y="18"/>
                      <a:pt x="156" y="18"/>
                    </a:cubicBezTo>
                    <a:cubicBezTo>
                      <a:pt x="156" y="18"/>
                      <a:pt x="153" y="16"/>
                      <a:pt x="153" y="16"/>
                    </a:cubicBezTo>
                    <a:cubicBezTo>
                      <a:pt x="154" y="15"/>
                      <a:pt x="155" y="15"/>
                      <a:pt x="155" y="14"/>
                    </a:cubicBezTo>
                    <a:cubicBezTo>
                      <a:pt x="156" y="13"/>
                      <a:pt x="156" y="12"/>
                      <a:pt x="157" y="12"/>
                    </a:cubicBezTo>
                    <a:cubicBezTo>
                      <a:pt x="157" y="11"/>
                      <a:pt x="159" y="13"/>
                      <a:pt x="159" y="13"/>
                    </a:cubicBezTo>
                    <a:cubicBezTo>
                      <a:pt x="160" y="13"/>
                      <a:pt x="160" y="11"/>
                      <a:pt x="161" y="11"/>
                    </a:cubicBezTo>
                    <a:cubicBezTo>
                      <a:pt x="161" y="11"/>
                      <a:pt x="162" y="13"/>
                      <a:pt x="163" y="13"/>
                    </a:cubicBezTo>
                    <a:cubicBezTo>
                      <a:pt x="164" y="13"/>
                      <a:pt x="164" y="11"/>
                      <a:pt x="165" y="11"/>
                    </a:cubicBezTo>
                    <a:cubicBezTo>
                      <a:pt x="165" y="11"/>
                      <a:pt x="166" y="12"/>
                      <a:pt x="167" y="12"/>
                    </a:cubicBezTo>
                    <a:cubicBezTo>
                      <a:pt x="168" y="11"/>
                      <a:pt x="169" y="9"/>
                      <a:pt x="170" y="8"/>
                    </a:cubicBezTo>
                    <a:cubicBezTo>
                      <a:pt x="171" y="8"/>
                      <a:pt x="172" y="9"/>
                      <a:pt x="173" y="10"/>
                    </a:cubicBezTo>
                    <a:cubicBezTo>
                      <a:pt x="173" y="10"/>
                      <a:pt x="171" y="11"/>
                      <a:pt x="171" y="12"/>
                    </a:cubicBezTo>
                    <a:cubicBezTo>
                      <a:pt x="170" y="12"/>
                      <a:pt x="169" y="13"/>
                      <a:pt x="169" y="14"/>
                    </a:cubicBezTo>
                    <a:cubicBezTo>
                      <a:pt x="169" y="15"/>
                      <a:pt x="167" y="16"/>
                      <a:pt x="167" y="16"/>
                    </a:cubicBezTo>
                    <a:cubicBezTo>
                      <a:pt x="168" y="17"/>
                      <a:pt x="170" y="17"/>
                      <a:pt x="170" y="18"/>
                    </a:cubicBezTo>
                    <a:cubicBezTo>
                      <a:pt x="170" y="18"/>
                      <a:pt x="168" y="20"/>
                      <a:pt x="168" y="20"/>
                    </a:cubicBezTo>
                    <a:cubicBezTo>
                      <a:pt x="168" y="20"/>
                      <a:pt x="170" y="22"/>
                      <a:pt x="170" y="22"/>
                    </a:cubicBezTo>
                    <a:cubicBezTo>
                      <a:pt x="171" y="22"/>
                      <a:pt x="171" y="20"/>
                      <a:pt x="172" y="20"/>
                    </a:cubicBezTo>
                    <a:cubicBezTo>
                      <a:pt x="173" y="20"/>
                      <a:pt x="173" y="21"/>
                      <a:pt x="174" y="21"/>
                    </a:cubicBezTo>
                    <a:cubicBezTo>
                      <a:pt x="174" y="21"/>
                      <a:pt x="176" y="20"/>
                      <a:pt x="176" y="19"/>
                    </a:cubicBezTo>
                    <a:cubicBezTo>
                      <a:pt x="176" y="19"/>
                      <a:pt x="174" y="18"/>
                      <a:pt x="174" y="17"/>
                    </a:cubicBezTo>
                    <a:cubicBezTo>
                      <a:pt x="174" y="17"/>
                      <a:pt x="175" y="16"/>
                      <a:pt x="175" y="15"/>
                    </a:cubicBezTo>
                    <a:cubicBezTo>
                      <a:pt x="176" y="14"/>
                      <a:pt x="176" y="14"/>
                      <a:pt x="177" y="13"/>
                    </a:cubicBezTo>
                    <a:cubicBezTo>
                      <a:pt x="178" y="12"/>
                      <a:pt x="178" y="11"/>
                      <a:pt x="179" y="11"/>
                    </a:cubicBezTo>
                    <a:cubicBezTo>
                      <a:pt x="179" y="10"/>
                      <a:pt x="180" y="9"/>
                      <a:pt x="180" y="8"/>
                    </a:cubicBezTo>
                    <a:cubicBezTo>
                      <a:pt x="181" y="8"/>
                      <a:pt x="182" y="6"/>
                      <a:pt x="182" y="6"/>
                    </a:cubicBezTo>
                    <a:cubicBezTo>
                      <a:pt x="182" y="6"/>
                      <a:pt x="184" y="8"/>
                      <a:pt x="184" y="8"/>
                    </a:cubicBezTo>
                    <a:cubicBezTo>
                      <a:pt x="184" y="8"/>
                      <a:pt x="183" y="10"/>
                      <a:pt x="183" y="10"/>
                    </a:cubicBezTo>
                    <a:cubicBezTo>
                      <a:pt x="183" y="10"/>
                      <a:pt x="181" y="12"/>
                      <a:pt x="181" y="12"/>
                    </a:cubicBezTo>
                    <a:cubicBezTo>
                      <a:pt x="182" y="13"/>
                      <a:pt x="183" y="14"/>
                      <a:pt x="183" y="14"/>
                    </a:cubicBezTo>
                    <a:cubicBezTo>
                      <a:pt x="184" y="14"/>
                      <a:pt x="185" y="12"/>
                      <a:pt x="185" y="12"/>
                    </a:cubicBezTo>
                    <a:cubicBezTo>
                      <a:pt x="186" y="12"/>
                      <a:pt x="187" y="13"/>
                      <a:pt x="187" y="14"/>
                    </a:cubicBezTo>
                    <a:cubicBezTo>
                      <a:pt x="188" y="14"/>
                      <a:pt x="189" y="15"/>
                      <a:pt x="189" y="15"/>
                    </a:cubicBezTo>
                    <a:cubicBezTo>
                      <a:pt x="190" y="15"/>
                      <a:pt x="190" y="13"/>
                      <a:pt x="191" y="13"/>
                    </a:cubicBezTo>
                    <a:cubicBezTo>
                      <a:pt x="192" y="13"/>
                      <a:pt x="193" y="15"/>
                      <a:pt x="193" y="15"/>
                    </a:cubicBezTo>
                    <a:cubicBezTo>
                      <a:pt x="194" y="15"/>
                      <a:pt x="195" y="12"/>
                      <a:pt x="195" y="13"/>
                    </a:cubicBezTo>
                    <a:cubicBezTo>
                      <a:pt x="196" y="13"/>
                      <a:pt x="197" y="14"/>
                      <a:pt x="197" y="14"/>
                    </a:cubicBezTo>
                    <a:cubicBezTo>
                      <a:pt x="198" y="15"/>
                      <a:pt x="199" y="15"/>
                      <a:pt x="199" y="16"/>
                    </a:cubicBezTo>
                    <a:cubicBezTo>
                      <a:pt x="200" y="16"/>
                      <a:pt x="201" y="18"/>
                      <a:pt x="202" y="18"/>
                    </a:cubicBezTo>
                    <a:cubicBezTo>
                      <a:pt x="202" y="18"/>
                      <a:pt x="203" y="15"/>
                      <a:pt x="203" y="15"/>
                    </a:cubicBezTo>
                    <a:cubicBezTo>
                      <a:pt x="204" y="16"/>
                      <a:pt x="206" y="17"/>
                      <a:pt x="206" y="17"/>
                    </a:cubicBezTo>
                    <a:cubicBezTo>
                      <a:pt x="206" y="18"/>
                      <a:pt x="204" y="19"/>
                      <a:pt x="204" y="19"/>
                    </a:cubicBezTo>
                    <a:cubicBezTo>
                      <a:pt x="204" y="20"/>
                      <a:pt x="206" y="21"/>
                      <a:pt x="206" y="21"/>
                    </a:cubicBezTo>
                    <a:cubicBezTo>
                      <a:pt x="206" y="22"/>
                      <a:pt x="205" y="23"/>
                      <a:pt x="204" y="23"/>
                    </a:cubicBezTo>
                    <a:cubicBezTo>
                      <a:pt x="204" y="24"/>
                      <a:pt x="203" y="25"/>
                      <a:pt x="203" y="26"/>
                    </a:cubicBezTo>
                    <a:cubicBezTo>
                      <a:pt x="203" y="26"/>
                      <a:pt x="205" y="27"/>
                      <a:pt x="205" y="27"/>
                    </a:cubicBezTo>
                    <a:cubicBezTo>
                      <a:pt x="206" y="26"/>
                      <a:pt x="207" y="24"/>
                      <a:pt x="208" y="23"/>
                    </a:cubicBezTo>
                    <a:cubicBezTo>
                      <a:pt x="209" y="22"/>
                      <a:pt x="210" y="21"/>
                      <a:pt x="210" y="21"/>
                    </a:cubicBezTo>
                    <a:cubicBezTo>
                      <a:pt x="210" y="20"/>
                      <a:pt x="208" y="19"/>
                      <a:pt x="208" y="19"/>
                    </a:cubicBezTo>
                    <a:cubicBezTo>
                      <a:pt x="208" y="18"/>
                      <a:pt x="209" y="17"/>
                      <a:pt x="210" y="17"/>
                    </a:cubicBezTo>
                    <a:cubicBezTo>
                      <a:pt x="210" y="16"/>
                      <a:pt x="211" y="14"/>
                      <a:pt x="211" y="14"/>
                    </a:cubicBezTo>
                    <a:cubicBezTo>
                      <a:pt x="212" y="14"/>
                      <a:pt x="213" y="16"/>
                      <a:pt x="214" y="16"/>
                    </a:cubicBezTo>
                    <a:cubicBezTo>
                      <a:pt x="212" y="18"/>
                      <a:pt x="211" y="19"/>
                      <a:pt x="210" y="21"/>
                    </a:cubicBezTo>
                    <a:cubicBezTo>
                      <a:pt x="210" y="21"/>
                      <a:pt x="212" y="22"/>
                      <a:pt x="212" y="22"/>
                    </a:cubicBezTo>
                    <a:cubicBezTo>
                      <a:pt x="212" y="23"/>
                      <a:pt x="211" y="24"/>
                      <a:pt x="211" y="24"/>
                    </a:cubicBezTo>
                    <a:cubicBezTo>
                      <a:pt x="210" y="25"/>
                      <a:pt x="209" y="26"/>
                      <a:pt x="209" y="27"/>
                    </a:cubicBezTo>
                    <a:cubicBezTo>
                      <a:pt x="208" y="27"/>
                      <a:pt x="207" y="28"/>
                      <a:pt x="207" y="29"/>
                    </a:cubicBezTo>
                    <a:cubicBezTo>
                      <a:pt x="207" y="29"/>
                      <a:pt x="209" y="30"/>
                      <a:pt x="209" y="31"/>
                    </a:cubicBezTo>
                    <a:cubicBezTo>
                      <a:pt x="210" y="30"/>
                      <a:pt x="211" y="29"/>
                      <a:pt x="211" y="28"/>
                    </a:cubicBezTo>
                    <a:cubicBezTo>
                      <a:pt x="212" y="28"/>
                      <a:pt x="213" y="27"/>
                      <a:pt x="213" y="26"/>
                    </a:cubicBezTo>
                    <a:cubicBezTo>
                      <a:pt x="213" y="26"/>
                      <a:pt x="215" y="24"/>
                      <a:pt x="215" y="24"/>
                    </a:cubicBezTo>
                    <a:cubicBezTo>
                      <a:pt x="215" y="24"/>
                      <a:pt x="212" y="22"/>
                      <a:pt x="212" y="22"/>
                    </a:cubicBezTo>
                    <a:cubicBezTo>
                      <a:pt x="213" y="22"/>
                      <a:pt x="214" y="20"/>
                      <a:pt x="214" y="20"/>
                    </a:cubicBezTo>
                    <a:cubicBezTo>
                      <a:pt x="214" y="20"/>
                      <a:pt x="216" y="21"/>
                      <a:pt x="216" y="22"/>
                    </a:cubicBezTo>
                    <a:cubicBezTo>
                      <a:pt x="217" y="22"/>
                      <a:pt x="218" y="23"/>
                      <a:pt x="218" y="23"/>
                    </a:cubicBezTo>
                    <a:cubicBezTo>
                      <a:pt x="219" y="23"/>
                      <a:pt x="220" y="21"/>
                      <a:pt x="220" y="21"/>
                    </a:cubicBezTo>
                    <a:cubicBezTo>
                      <a:pt x="220" y="21"/>
                      <a:pt x="222" y="19"/>
                      <a:pt x="222" y="19"/>
                    </a:cubicBezTo>
                    <a:cubicBezTo>
                      <a:pt x="222" y="19"/>
                      <a:pt x="224" y="21"/>
                      <a:pt x="224" y="21"/>
                    </a:cubicBezTo>
                    <a:cubicBezTo>
                      <a:pt x="224" y="20"/>
                      <a:pt x="226" y="19"/>
                      <a:pt x="226" y="18"/>
                    </a:cubicBezTo>
                    <a:cubicBezTo>
                      <a:pt x="226" y="18"/>
                      <a:pt x="224" y="17"/>
                      <a:pt x="224" y="17"/>
                    </a:cubicBezTo>
                    <a:cubicBezTo>
                      <a:pt x="224" y="16"/>
                      <a:pt x="225" y="15"/>
                      <a:pt x="225" y="14"/>
                    </a:cubicBezTo>
                    <a:cubicBezTo>
                      <a:pt x="226" y="14"/>
                      <a:pt x="227" y="12"/>
                      <a:pt x="227" y="12"/>
                    </a:cubicBezTo>
                    <a:cubicBezTo>
                      <a:pt x="227" y="12"/>
                      <a:pt x="229" y="14"/>
                      <a:pt x="229" y="14"/>
                    </a:cubicBezTo>
                    <a:cubicBezTo>
                      <a:pt x="230" y="14"/>
                      <a:pt x="231" y="15"/>
                      <a:pt x="231" y="16"/>
                    </a:cubicBezTo>
                    <a:cubicBezTo>
                      <a:pt x="232" y="16"/>
                      <a:pt x="233" y="17"/>
                      <a:pt x="234" y="17"/>
                    </a:cubicBezTo>
                    <a:cubicBezTo>
                      <a:pt x="234" y="17"/>
                      <a:pt x="235" y="15"/>
                      <a:pt x="235" y="15"/>
                    </a:cubicBezTo>
                    <a:cubicBezTo>
                      <a:pt x="236" y="15"/>
                      <a:pt x="237" y="16"/>
                      <a:pt x="238" y="17"/>
                    </a:cubicBezTo>
                    <a:cubicBezTo>
                      <a:pt x="238" y="17"/>
                      <a:pt x="240" y="19"/>
                      <a:pt x="240" y="19"/>
                    </a:cubicBezTo>
                    <a:cubicBezTo>
                      <a:pt x="240" y="18"/>
                      <a:pt x="241" y="17"/>
                      <a:pt x="242" y="16"/>
                    </a:cubicBezTo>
                    <a:cubicBezTo>
                      <a:pt x="242" y="16"/>
                      <a:pt x="243" y="14"/>
                      <a:pt x="243" y="14"/>
                    </a:cubicBezTo>
                    <a:cubicBezTo>
                      <a:pt x="243" y="14"/>
                      <a:pt x="241" y="12"/>
                      <a:pt x="241" y="12"/>
                    </a:cubicBezTo>
                    <a:cubicBezTo>
                      <a:pt x="241" y="12"/>
                      <a:pt x="242" y="10"/>
                      <a:pt x="243" y="10"/>
                    </a:cubicBezTo>
                    <a:cubicBezTo>
                      <a:pt x="243" y="10"/>
                      <a:pt x="245" y="12"/>
                      <a:pt x="245" y="12"/>
                    </a:cubicBezTo>
                    <a:cubicBezTo>
                      <a:pt x="245" y="12"/>
                      <a:pt x="247" y="13"/>
                      <a:pt x="247" y="14"/>
                    </a:cubicBezTo>
                    <a:cubicBezTo>
                      <a:pt x="247" y="14"/>
                      <a:pt x="246" y="15"/>
                      <a:pt x="246" y="16"/>
                    </a:cubicBezTo>
                    <a:cubicBezTo>
                      <a:pt x="245" y="16"/>
                      <a:pt x="244" y="17"/>
                      <a:pt x="244" y="18"/>
                    </a:cubicBezTo>
                    <a:cubicBezTo>
                      <a:pt x="244" y="18"/>
                      <a:pt x="246" y="19"/>
                      <a:pt x="246" y="20"/>
                    </a:cubicBezTo>
                    <a:cubicBezTo>
                      <a:pt x="247" y="19"/>
                      <a:pt x="247" y="18"/>
                      <a:pt x="248" y="17"/>
                    </a:cubicBezTo>
                    <a:cubicBezTo>
                      <a:pt x="248" y="17"/>
                      <a:pt x="249" y="15"/>
                      <a:pt x="249" y="15"/>
                    </a:cubicBezTo>
                    <a:cubicBezTo>
                      <a:pt x="250" y="15"/>
                      <a:pt x="252" y="17"/>
                      <a:pt x="252" y="17"/>
                    </a:cubicBezTo>
                    <a:cubicBezTo>
                      <a:pt x="252" y="17"/>
                      <a:pt x="253" y="15"/>
                      <a:pt x="253" y="15"/>
                    </a:cubicBezTo>
                    <a:cubicBezTo>
                      <a:pt x="253" y="14"/>
                      <a:pt x="251" y="14"/>
                      <a:pt x="251" y="13"/>
                    </a:cubicBezTo>
                    <a:cubicBezTo>
                      <a:pt x="251" y="12"/>
                      <a:pt x="253" y="11"/>
                      <a:pt x="253" y="11"/>
                    </a:cubicBezTo>
                    <a:cubicBezTo>
                      <a:pt x="253" y="10"/>
                      <a:pt x="254" y="9"/>
                      <a:pt x="255" y="9"/>
                    </a:cubicBezTo>
                    <a:cubicBezTo>
                      <a:pt x="255" y="8"/>
                      <a:pt x="256" y="10"/>
                      <a:pt x="257" y="10"/>
                    </a:cubicBezTo>
                    <a:cubicBezTo>
                      <a:pt x="258" y="10"/>
                      <a:pt x="258" y="8"/>
                      <a:pt x="258" y="8"/>
                    </a:cubicBezTo>
                    <a:cubicBezTo>
                      <a:pt x="259" y="8"/>
                      <a:pt x="260" y="10"/>
                      <a:pt x="261" y="10"/>
                    </a:cubicBezTo>
                    <a:cubicBezTo>
                      <a:pt x="261" y="10"/>
                      <a:pt x="259" y="11"/>
                      <a:pt x="259" y="12"/>
                    </a:cubicBezTo>
                    <a:cubicBezTo>
                      <a:pt x="259" y="12"/>
                      <a:pt x="261" y="13"/>
                      <a:pt x="261" y="14"/>
                    </a:cubicBezTo>
                    <a:cubicBezTo>
                      <a:pt x="261" y="14"/>
                      <a:pt x="260" y="15"/>
                      <a:pt x="260" y="16"/>
                    </a:cubicBezTo>
                    <a:cubicBezTo>
                      <a:pt x="259" y="17"/>
                      <a:pt x="258" y="18"/>
                      <a:pt x="258" y="18"/>
                    </a:cubicBezTo>
                    <a:cubicBezTo>
                      <a:pt x="258" y="18"/>
                      <a:pt x="256" y="16"/>
                      <a:pt x="256" y="16"/>
                    </a:cubicBezTo>
                    <a:cubicBezTo>
                      <a:pt x="255" y="16"/>
                      <a:pt x="255" y="19"/>
                      <a:pt x="254" y="19"/>
                    </a:cubicBezTo>
                    <a:cubicBezTo>
                      <a:pt x="253" y="19"/>
                      <a:pt x="252" y="17"/>
                      <a:pt x="252" y="17"/>
                    </a:cubicBezTo>
                    <a:cubicBezTo>
                      <a:pt x="251" y="17"/>
                      <a:pt x="251" y="19"/>
                      <a:pt x="250" y="19"/>
                    </a:cubicBezTo>
                    <a:cubicBezTo>
                      <a:pt x="251" y="20"/>
                      <a:pt x="253" y="21"/>
                      <a:pt x="254" y="23"/>
                    </a:cubicBezTo>
                    <a:cubicBezTo>
                      <a:pt x="255" y="23"/>
                      <a:pt x="256" y="24"/>
                      <a:pt x="257" y="24"/>
                    </a:cubicBezTo>
                    <a:cubicBezTo>
                      <a:pt x="257" y="24"/>
                      <a:pt x="258" y="22"/>
                      <a:pt x="258" y="22"/>
                    </a:cubicBezTo>
                    <a:cubicBezTo>
                      <a:pt x="259" y="22"/>
                      <a:pt x="260" y="24"/>
                      <a:pt x="261" y="24"/>
                    </a:cubicBezTo>
                    <a:cubicBezTo>
                      <a:pt x="261" y="24"/>
                      <a:pt x="263" y="26"/>
                      <a:pt x="263" y="25"/>
                    </a:cubicBezTo>
                    <a:cubicBezTo>
                      <a:pt x="263" y="25"/>
                      <a:pt x="265" y="23"/>
                      <a:pt x="265" y="23"/>
                    </a:cubicBezTo>
                    <a:cubicBezTo>
                      <a:pt x="264" y="23"/>
                      <a:pt x="262" y="22"/>
                      <a:pt x="262" y="22"/>
                    </a:cubicBezTo>
                    <a:cubicBezTo>
                      <a:pt x="262" y="21"/>
                      <a:pt x="264" y="20"/>
                      <a:pt x="264" y="19"/>
                    </a:cubicBezTo>
                    <a:cubicBezTo>
                      <a:pt x="264" y="19"/>
                      <a:pt x="265" y="18"/>
                      <a:pt x="266" y="17"/>
                    </a:cubicBezTo>
                    <a:cubicBezTo>
                      <a:pt x="266" y="16"/>
                      <a:pt x="267" y="15"/>
                      <a:pt x="267" y="15"/>
                    </a:cubicBezTo>
                    <a:cubicBezTo>
                      <a:pt x="268" y="15"/>
                      <a:pt x="269" y="17"/>
                      <a:pt x="270" y="17"/>
                    </a:cubicBezTo>
                    <a:cubicBezTo>
                      <a:pt x="270" y="16"/>
                      <a:pt x="271" y="14"/>
                      <a:pt x="271" y="14"/>
                    </a:cubicBezTo>
                    <a:cubicBezTo>
                      <a:pt x="272" y="14"/>
                      <a:pt x="273" y="16"/>
                      <a:pt x="274" y="16"/>
                    </a:cubicBezTo>
                    <a:cubicBezTo>
                      <a:pt x="274" y="16"/>
                      <a:pt x="275" y="14"/>
                      <a:pt x="275" y="14"/>
                    </a:cubicBezTo>
                    <a:cubicBezTo>
                      <a:pt x="275" y="14"/>
                      <a:pt x="273" y="12"/>
                      <a:pt x="273" y="12"/>
                    </a:cubicBezTo>
                    <a:cubicBezTo>
                      <a:pt x="273" y="12"/>
                      <a:pt x="274" y="10"/>
                      <a:pt x="275" y="10"/>
                    </a:cubicBezTo>
                    <a:cubicBezTo>
                      <a:pt x="275" y="10"/>
                      <a:pt x="276" y="12"/>
                      <a:pt x="277" y="12"/>
                    </a:cubicBezTo>
                    <a:cubicBezTo>
                      <a:pt x="278" y="11"/>
                      <a:pt x="278" y="10"/>
                      <a:pt x="279" y="9"/>
                    </a:cubicBezTo>
                    <a:cubicBezTo>
                      <a:pt x="279" y="9"/>
                      <a:pt x="280" y="11"/>
                      <a:pt x="281" y="11"/>
                    </a:cubicBezTo>
                    <a:cubicBezTo>
                      <a:pt x="281" y="11"/>
                      <a:pt x="282" y="9"/>
                      <a:pt x="283" y="9"/>
                    </a:cubicBezTo>
                    <a:cubicBezTo>
                      <a:pt x="283" y="8"/>
                      <a:pt x="284" y="7"/>
                      <a:pt x="284" y="7"/>
                    </a:cubicBezTo>
                    <a:cubicBezTo>
                      <a:pt x="285" y="7"/>
                      <a:pt x="286" y="8"/>
                      <a:pt x="287" y="8"/>
                    </a:cubicBezTo>
                    <a:cubicBezTo>
                      <a:pt x="287" y="9"/>
                      <a:pt x="285" y="10"/>
                      <a:pt x="285" y="10"/>
                    </a:cubicBezTo>
                    <a:cubicBezTo>
                      <a:pt x="284" y="11"/>
                      <a:pt x="284" y="12"/>
                      <a:pt x="283" y="13"/>
                    </a:cubicBezTo>
                    <a:cubicBezTo>
                      <a:pt x="283" y="13"/>
                      <a:pt x="281" y="11"/>
                      <a:pt x="281" y="11"/>
                    </a:cubicBezTo>
                    <a:cubicBezTo>
                      <a:pt x="281" y="11"/>
                      <a:pt x="280" y="13"/>
                      <a:pt x="279" y="13"/>
                    </a:cubicBezTo>
                    <a:cubicBezTo>
                      <a:pt x="279" y="14"/>
                      <a:pt x="278" y="15"/>
                      <a:pt x="278" y="15"/>
                    </a:cubicBezTo>
                    <a:cubicBezTo>
                      <a:pt x="278" y="16"/>
                      <a:pt x="280" y="17"/>
                      <a:pt x="280" y="17"/>
                    </a:cubicBezTo>
                    <a:cubicBezTo>
                      <a:pt x="280" y="17"/>
                      <a:pt x="278" y="19"/>
                      <a:pt x="278" y="19"/>
                    </a:cubicBezTo>
                    <a:cubicBezTo>
                      <a:pt x="279" y="20"/>
                      <a:pt x="280" y="21"/>
                      <a:pt x="280" y="21"/>
                    </a:cubicBezTo>
                    <a:cubicBezTo>
                      <a:pt x="281" y="21"/>
                      <a:pt x="281" y="19"/>
                      <a:pt x="282" y="19"/>
                    </a:cubicBezTo>
                    <a:cubicBezTo>
                      <a:pt x="283" y="19"/>
                      <a:pt x="284" y="21"/>
                      <a:pt x="284" y="21"/>
                    </a:cubicBezTo>
                    <a:cubicBezTo>
                      <a:pt x="285" y="20"/>
                      <a:pt x="285" y="19"/>
                      <a:pt x="286" y="18"/>
                    </a:cubicBezTo>
                    <a:cubicBezTo>
                      <a:pt x="287" y="18"/>
                      <a:pt x="287" y="16"/>
                      <a:pt x="288" y="16"/>
                    </a:cubicBezTo>
                    <a:cubicBezTo>
                      <a:pt x="288" y="16"/>
                      <a:pt x="289" y="18"/>
                      <a:pt x="290" y="18"/>
                    </a:cubicBezTo>
                    <a:cubicBezTo>
                      <a:pt x="291" y="18"/>
                      <a:pt x="291" y="16"/>
                      <a:pt x="292" y="16"/>
                    </a:cubicBezTo>
                    <a:cubicBezTo>
                      <a:pt x="292" y="16"/>
                      <a:pt x="294" y="17"/>
                      <a:pt x="294" y="17"/>
                    </a:cubicBezTo>
                    <a:cubicBezTo>
                      <a:pt x="294" y="18"/>
                      <a:pt x="292" y="19"/>
                      <a:pt x="292" y="20"/>
                    </a:cubicBezTo>
                    <a:cubicBezTo>
                      <a:pt x="292" y="20"/>
                      <a:pt x="294" y="21"/>
                      <a:pt x="294" y="21"/>
                    </a:cubicBezTo>
                    <a:cubicBezTo>
                      <a:pt x="295" y="21"/>
                      <a:pt x="295" y="19"/>
                      <a:pt x="296" y="19"/>
                    </a:cubicBezTo>
                    <a:cubicBezTo>
                      <a:pt x="296" y="19"/>
                      <a:pt x="298" y="21"/>
                      <a:pt x="298" y="21"/>
                    </a:cubicBezTo>
                    <a:cubicBezTo>
                      <a:pt x="299" y="20"/>
                      <a:pt x="300" y="19"/>
                      <a:pt x="300" y="18"/>
                    </a:cubicBezTo>
                    <a:cubicBezTo>
                      <a:pt x="301" y="18"/>
                      <a:pt x="301" y="17"/>
                      <a:pt x="302" y="16"/>
                    </a:cubicBezTo>
                    <a:cubicBezTo>
                      <a:pt x="302" y="15"/>
                      <a:pt x="303" y="15"/>
                      <a:pt x="303" y="14"/>
                    </a:cubicBezTo>
                    <a:cubicBezTo>
                      <a:pt x="304" y="14"/>
                      <a:pt x="305" y="12"/>
                      <a:pt x="305" y="12"/>
                    </a:cubicBezTo>
                    <a:cubicBezTo>
                      <a:pt x="305" y="12"/>
                      <a:pt x="307" y="13"/>
                      <a:pt x="307" y="13"/>
                    </a:cubicBezTo>
                    <a:cubicBezTo>
                      <a:pt x="307" y="14"/>
                      <a:pt x="306" y="15"/>
                      <a:pt x="306" y="16"/>
                    </a:cubicBezTo>
                    <a:cubicBezTo>
                      <a:pt x="306" y="16"/>
                      <a:pt x="308" y="17"/>
                      <a:pt x="308" y="17"/>
                    </a:cubicBezTo>
                    <a:cubicBezTo>
                      <a:pt x="308" y="18"/>
                      <a:pt x="306" y="20"/>
                      <a:pt x="306" y="20"/>
                    </a:cubicBezTo>
                    <a:cubicBezTo>
                      <a:pt x="307" y="20"/>
                      <a:pt x="308" y="21"/>
                      <a:pt x="308" y="21"/>
                    </a:cubicBezTo>
                    <a:cubicBezTo>
                      <a:pt x="309" y="21"/>
                      <a:pt x="310" y="19"/>
                      <a:pt x="310" y="19"/>
                    </a:cubicBezTo>
                    <a:cubicBezTo>
                      <a:pt x="311" y="19"/>
                      <a:pt x="311" y="18"/>
                      <a:pt x="312" y="17"/>
                    </a:cubicBezTo>
                    <a:cubicBezTo>
                      <a:pt x="312" y="17"/>
                      <a:pt x="313" y="15"/>
                      <a:pt x="313" y="15"/>
                    </a:cubicBezTo>
                    <a:cubicBezTo>
                      <a:pt x="314" y="15"/>
                      <a:pt x="315" y="16"/>
                      <a:pt x="316" y="16"/>
                    </a:cubicBezTo>
                    <a:cubicBezTo>
                      <a:pt x="316" y="17"/>
                      <a:pt x="318" y="18"/>
                      <a:pt x="318" y="18"/>
                    </a:cubicBezTo>
                    <a:cubicBezTo>
                      <a:pt x="318" y="18"/>
                      <a:pt x="316" y="20"/>
                      <a:pt x="316" y="20"/>
                    </a:cubicBezTo>
                    <a:cubicBezTo>
                      <a:pt x="316" y="20"/>
                      <a:pt x="314" y="22"/>
                      <a:pt x="315" y="23"/>
                    </a:cubicBezTo>
                    <a:cubicBezTo>
                      <a:pt x="315" y="23"/>
                      <a:pt x="316" y="24"/>
                      <a:pt x="317" y="24"/>
                    </a:cubicBezTo>
                    <a:cubicBezTo>
                      <a:pt x="317" y="23"/>
                      <a:pt x="318" y="23"/>
                      <a:pt x="318" y="22"/>
                    </a:cubicBezTo>
                    <a:cubicBezTo>
                      <a:pt x="319" y="21"/>
                      <a:pt x="320" y="20"/>
                      <a:pt x="320" y="20"/>
                    </a:cubicBezTo>
                    <a:cubicBezTo>
                      <a:pt x="320" y="19"/>
                      <a:pt x="318" y="18"/>
                      <a:pt x="318" y="18"/>
                    </a:cubicBezTo>
                    <a:cubicBezTo>
                      <a:pt x="318" y="17"/>
                      <a:pt x="320" y="16"/>
                      <a:pt x="320" y="16"/>
                    </a:cubicBezTo>
                    <a:cubicBezTo>
                      <a:pt x="320" y="15"/>
                      <a:pt x="321" y="14"/>
                      <a:pt x="321" y="14"/>
                    </a:cubicBezTo>
                    <a:cubicBezTo>
                      <a:pt x="321" y="14"/>
                      <a:pt x="324" y="15"/>
                      <a:pt x="324" y="15"/>
                    </a:cubicBezTo>
                    <a:cubicBezTo>
                      <a:pt x="324" y="16"/>
                      <a:pt x="322" y="17"/>
                      <a:pt x="322" y="18"/>
                    </a:cubicBezTo>
                    <a:cubicBezTo>
                      <a:pt x="322" y="18"/>
                      <a:pt x="324" y="19"/>
                      <a:pt x="324" y="19"/>
                    </a:cubicBezTo>
                    <a:cubicBezTo>
                      <a:pt x="324" y="20"/>
                      <a:pt x="323" y="21"/>
                      <a:pt x="322" y="21"/>
                    </a:cubicBezTo>
                    <a:cubicBezTo>
                      <a:pt x="322" y="22"/>
                      <a:pt x="321" y="24"/>
                      <a:pt x="321" y="24"/>
                    </a:cubicBezTo>
                    <a:cubicBezTo>
                      <a:pt x="321" y="24"/>
                      <a:pt x="323" y="25"/>
                      <a:pt x="323" y="25"/>
                    </a:cubicBezTo>
                    <a:cubicBezTo>
                      <a:pt x="324" y="25"/>
                      <a:pt x="324" y="23"/>
                      <a:pt x="325" y="23"/>
                    </a:cubicBezTo>
                    <a:cubicBezTo>
                      <a:pt x="325" y="23"/>
                      <a:pt x="327" y="25"/>
                      <a:pt x="327" y="25"/>
                    </a:cubicBezTo>
                    <a:cubicBezTo>
                      <a:pt x="328" y="25"/>
                      <a:pt x="328" y="26"/>
                      <a:pt x="329" y="27"/>
                    </a:cubicBezTo>
                    <a:cubicBezTo>
                      <a:pt x="329" y="26"/>
                      <a:pt x="331" y="25"/>
                      <a:pt x="331" y="24"/>
                    </a:cubicBezTo>
                    <a:cubicBezTo>
                      <a:pt x="331" y="24"/>
                      <a:pt x="329" y="23"/>
                      <a:pt x="329" y="23"/>
                    </a:cubicBezTo>
                    <a:cubicBezTo>
                      <a:pt x="329" y="22"/>
                      <a:pt x="330" y="21"/>
                      <a:pt x="330" y="20"/>
                    </a:cubicBezTo>
                    <a:cubicBezTo>
                      <a:pt x="330" y="20"/>
                      <a:pt x="328" y="19"/>
                      <a:pt x="328" y="19"/>
                    </a:cubicBezTo>
                    <a:cubicBezTo>
                      <a:pt x="328" y="18"/>
                      <a:pt x="330" y="17"/>
                      <a:pt x="330" y="16"/>
                    </a:cubicBezTo>
                    <a:cubicBezTo>
                      <a:pt x="330" y="16"/>
                      <a:pt x="331" y="15"/>
                      <a:pt x="331" y="14"/>
                    </a:cubicBezTo>
                    <a:cubicBezTo>
                      <a:pt x="331" y="14"/>
                      <a:pt x="330" y="13"/>
                      <a:pt x="329" y="13"/>
                    </a:cubicBezTo>
                    <a:cubicBezTo>
                      <a:pt x="329" y="13"/>
                      <a:pt x="331" y="10"/>
                      <a:pt x="331" y="10"/>
                    </a:cubicBezTo>
                    <a:cubicBezTo>
                      <a:pt x="331" y="10"/>
                      <a:pt x="333" y="12"/>
                      <a:pt x="333" y="12"/>
                    </a:cubicBezTo>
                    <a:cubicBezTo>
                      <a:pt x="333" y="12"/>
                      <a:pt x="335" y="10"/>
                      <a:pt x="335" y="10"/>
                    </a:cubicBezTo>
                    <a:cubicBezTo>
                      <a:pt x="335" y="10"/>
                      <a:pt x="337" y="11"/>
                      <a:pt x="337" y="11"/>
                    </a:cubicBezTo>
                    <a:cubicBezTo>
                      <a:pt x="337" y="12"/>
                      <a:pt x="335" y="14"/>
                      <a:pt x="335" y="14"/>
                    </a:cubicBezTo>
                    <a:cubicBezTo>
                      <a:pt x="336" y="14"/>
                      <a:pt x="337" y="15"/>
                      <a:pt x="338" y="15"/>
                    </a:cubicBezTo>
                    <a:cubicBezTo>
                      <a:pt x="338" y="15"/>
                      <a:pt x="339" y="13"/>
                      <a:pt x="339" y="13"/>
                    </a:cubicBezTo>
                    <a:cubicBezTo>
                      <a:pt x="340" y="13"/>
                      <a:pt x="341" y="14"/>
                      <a:pt x="342" y="15"/>
                    </a:cubicBezTo>
                    <a:cubicBezTo>
                      <a:pt x="342" y="15"/>
                      <a:pt x="343" y="17"/>
                      <a:pt x="344" y="17"/>
                    </a:cubicBezTo>
                    <a:cubicBezTo>
                      <a:pt x="344" y="17"/>
                      <a:pt x="345" y="18"/>
                      <a:pt x="346" y="18"/>
                    </a:cubicBezTo>
                    <a:cubicBezTo>
                      <a:pt x="346" y="18"/>
                      <a:pt x="347" y="16"/>
                      <a:pt x="348" y="16"/>
                    </a:cubicBezTo>
                    <a:cubicBezTo>
                      <a:pt x="348" y="15"/>
                      <a:pt x="349" y="14"/>
                      <a:pt x="349" y="14"/>
                    </a:cubicBezTo>
                    <a:cubicBezTo>
                      <a:pt x="350" y="14"/>
                      <a:pt x="351" y="12"/>
                      <a:pt x="351" y="12"/>
                    </a:cubicBezTo>
                    <a:cubicBezTo>
                      <a:pt x="352" y="12"/>
                      <a:pt x="353" y="13"/>
                      <a:pt x="353" y="13"/>
                    </a:cubicBezTo>
                    <a:cubicBezTo>
                      <a:pt x="354" y="13"/>
                      <a:pt x="354" y="11"/>
                      <a:pt x="355" y="11"/>
                    </a:cubicBezTo>
                    <a:cubicBezTo>
                      <a:pt x="355" y="12"/>
                      <a:pt x="357" y="12"/>
                      <a:pt x="357" y="13"/>
                    </a:cubicBezTo>
                    <a:cubicBezTo>
                      <a:pt x="357" y="13"/>
                      <a:pt x="355" y="14"/>
                      <a:pt x="356" y="15"/>
                    </a:cubicBezTo>
                    <a:cubicBezTo>
                      <a:pt x="356" y="16"/>
                      <a:pt x="358" y="16"/>
                      <a:pt x="358" y="17"/>
                    </a:cubicBezTo>
                    <a:cubicBezTo>
                      <a:pt x="358" y="17"/>
                      <a:pt x="356" y="18"/>
                      <a:pt x="356" y="19"/>
                    </a:cubicBezTo>
                    <a:cubicBezTo>
                      <a:pt x="356" y="20"/>
                      <a:pt x="358" y="20"/>
                      <a:pt x="358" y="21"/>
                    </a:cubicBezTo>
                    <a:cubicBezTo>
                      <a:pt x="359" y="20"/>
                      <a:pt x="360" y="19"/>
                      <a:pt x="360" y="18"/>
                    </a:cubicBezTo>
                    <a:cubicBezTo>
                      <a:pt x="360" y="18"/>
                      <a:pt x="362" y="16"/>
                      <a:pt x="362" y="16"/>
                    </a:cubicBezTo>
                    <a:cubicBezTo>
                      <a:pt x="362" y="16"/>
                      <a:pt x="360" y="14"/>
                      <a:pt x="360" y="14"/>
                    </a:cubicBezTo>
                    <a:cubicBezTo>
                      <a:pt x="360" y="14"/>
                      <a:pt x="361" y="12"/>
                      <a:pt x="361" y="12"/>
                    </a:cubicBezTo>
                    <a:cubicBezTo>
                      <a:pt x="361" y="12"/>
                      <a:pt x="363" y="14"/>
                      <a:pt x="363" y="14"/>
                    </a:cubicBezTo>
                    <a:cubicBezTo>
                      <a:pt x="363" y="14"/>
                      <a:pt x="362" y="16"/>
                      <a:pt x="362" y="16"/>
                    </a:cubicBezTo>
                    <a:cubicBezTo>
                      <a:pt x="362" y="16"/>
                      <a:pt x="364" y="18"/>
                      <a:pt x="364" y="18"/>
                    </a:cubicBezTo>
                    <a:cubicBezTo>
                      <a:pt x="365" y="18"/>
                      <a:pt x="365" y="16"/>
                      <a:pt x="366" y="16"/>
                    </a:cubicBezTo>
                    <a:cubicBezTo>
                      <a:pt x="366" y="16"/>
                      <a:pt x="367" y="17"/>
                      <a:pt x="368" y="17"/>
                    </a:cubicBezTo>
                    <a:cubicBezTo>
                      <a:pt x="369" y="17"/>
                      <a:pt x="369" y="15"/>
                      <a:pt x="370" y="15"/>
                    </a:cubicBezTo>
                    <a:cubicBezTo>
                      <a:pt x="370" y="15"/>
                      <a:pt x="371" y="17"/>
                      <a:pt x="372" y="17"/>
                    </a:cubicBezTo>
                    <a:cubicBezTo>
                      <a:pt x="372" y="17"/>
                      <a:pt x="373" y="15"/>
                      <a:pt x="374" y="15"/>
                    </a:cubicBezTo>
                    <a:cubicBezTo>
                      <a:pt x="374" y="15"/>
                      <a:pt x="375" y="16"/>
                      <a:pt x="376" y="16"/>
                    </a:cubicBezTo>
                    <a:cubicBezTo>
                      <a:pt x="376" y="16"/>
                      <a:pt x="377" y="14"/>
                      <a:pt x="378" y="14"/>
                    </a:cubicBezTo>
                    <a:cubicBezTo>
                      <a:pt x="378" y="14"/>
                      <a:pt x="379" y="12"/>
                      <a:pt x="379" y="12"/>
                    </a:cubicBezTo>
                    <a:cubicBezTo>
                      <a:pt x="380" y="12"/>
                      <a:pt x="381" y="14"/>
                      <a:pt x="381" y="14"/>
                    </a:cubicBezTo>
                    <a:cubicBezTo>
                      <a:pt x="382" y="13"/>
                      <a:pt x="383" y="12"/>
                      <a:pt x="383" y="11"/>
                    </a:cubicBezTo>
                    <a:cubicBezTo>
                      <a:pt x="384" y="11"/>
                      <a:pt x="384" y="9"/>
                      <a:pt x="385" y="9"/>
                    </a:cubicBezTo>
                    <a:cubicBezTo>
                      <a:pt x="385" y="9"/>
                      <a:pt x="387" y="11"/>
                      <a:pt x="387" y="11"/>
                    </a:cubicBezTo>
                    <a:cubicBezTo>
                      <a:pt x="387" y="12"/>
                      <a:pt x="386" y="12"/>
                      <a:pt x="385" y="13"/>
                    </a:cubicBezTo>
                    <a:cubicBezTo>
                      <a:pt x="385" y="13"/>
                      <a:pt x="384" y="15"/>
                      <a:pt x="384" y="15"/>
                    </a:cubicBezTo>
                    <a:cubicBezTo>
                      <a:pt x="384" y="15"/>
                      <a:pt x="386" y="17"/>
                      <a:pt x="386" y="17"/>
                    </a:cubicBezTo>
                    <a:cubicBezTo>
                      <a:pt x="385" y="18"/>
                      <a:pt x="385" y="18"/>
                      <a:pt x="384" y="19"/>
                    </a:cubicBezTo>
                    <a:cubicBezTo>
                      <a:pt x="384" y="20"/>
                      <a:pt x="383" y="21"/>
                      <a:pt x="383" y="21"/>
                    </a:cubicBezTo>
                    <a:cubicBezTo>
                      <a:pt x="382" y="22"/>
                      <a:pt x="381" y="20"/>
                      <a:pt x="380" y="20"/>
                    </a:cubicBezTo>
                    <a:cubicBezTo>
                      <a:pt x="380" y="20"/>
                      <a:pt x="379" y="22"/>
                      <a:pt x="379" y="22"/>
                    </a:cubicBezTo>
                    <a:cubicBezTo>
                      <a:pt x="378" y="22"/>
                      <a:pt x="377" y="20"/>
                      <a:pt x="376" y="20"/>
                    </a:cubicBezTo>
                    <a:cubicBezTo>
                      <a:pt x="376" y="20"/>
                      <a:pt x="375" y="22"/>
                      <a:pt x="375" y="22"/>
                    </a:cubicBezTo>
                    <a:cubicBezTo>
                      <a:pt x="375" y="23"/>
                      <a:pt x="377" y="24"/>
                      <a:pt x="377" y="24"/>
                    </a:cubicBezTo>
                    <a:cubicBezTo>
                      <a:pt x="377" y="25"/>
                      <a:pt x="375" y="26"/>
                      <a:pt x="375" y="26"/>
                    </a:cubicBezTo>
                    <a:cubicBezTo>
                      <a:pt x="376" y="26"/>
                      <a:pt x="377" y="28"/>
                      <a:pt x="377" y="28"/>
                    </a:cubicBezTo>
                    <a:cubicBezTo>
                      <a:pt x="378" y="28"/>
                      <a:pt x="379" y="26"/>
                      <a:pt x="379" y="26"/>
                    </a:cubicBezTo>
                    <a:cubicBezTo>
                      <a:pt x="380" y="26"/>
                      <a:pt x="381" y="28"/>
                      <a:pt x="381" y="28"/>
                    </a:cubicBezTo>
                    <a:cubicBezTo>
                      <a:pt x="382" y="28"/>
                      <a:pt x="382" y="25"/>
                      <a:pt x="383" y="25"/>
                    </a:cubicBezTo>
                    <a:cubicBezTo>
                      <a:pt x="384" y="25"/>
                      <a:pt x="385" y="27"/>
                      <a:pt x="385" y="27"/>
                    </a:cubicBezTo>
                    <a:cubicBezTo>
                      <a:pt x="385" y="26"/>
                      <a:pt x="387" y="25"/>
                      <a:pt x="387" y="25"/>
                    </a:cubicBezTo>
                    <a:cubicBezTo>
                      <a:pt x="387" y="24"/>
                      <a:pt x="385" y="24"/>
                      <a:pt x="385" y="23"/>
                    </a:cubicBezTo>
                    <a:cubicBezTo>
                      <a:pt x="385" y="22"/>
                      <a:pt x="386" y="22"/>
                      <a:pt x="386" y="21"/>
                    </a:cubicBezTo>
                    <a:cubicBezTo>
                      <a:pt x="387" y="20"/>
                      <a:pt x="388" y="19"/>
                      <a:pt x="388" y="19"/>
                    </a:cubicBezTo>
                    <a:cubicBezTo>
                      <a:pt x="388" y="18"/>
                      <a:pt x="386" y="17"/>
                      <a:pt x="386" y="17"/>
                    </a:cubicBezTo>
                    <a:cubicBezTo>
                      <a:pt x="386" y="17"/>
                      <a:pt x="387" y="15"/>
                      <a:pt x="388" y="15"/>
                    </a:cubicBezTo>
                    <a:cubicBezTo>
                      <a:pt x="388" y="15"/>
                      <a:pt x="390" y="17"/>
                      <a:pt x="390" y="16"/>
                    </a:cubicBezTo>
                    <a:cubicBezTo>
                      <a:pt x="390" y="16"/>
                      <a:pt x="392" y="14"/>
                      <a:pt x="392" y="14"/>
                    </a:cubicBezTo>
                    <a:cubicBezTo>
                      <a:pt x="392" y="14"/>
                      <a:pt x="389" y="12"/>
                      <a:pt x="389" y="12"/>
                    </a:cubicBezTo>
                    <a:cubicBezTo>
                      <a:pt x="390" y="12"/>
                      <a:pt x="391" y="10"/>
                      <a:pt x="391" y="10"/>
                    </a:cubicBezTo>
                    <a:cubicBezTo>
                      <a:pt x="392" y="10"/>
                      <a:pt x="393" y="12"/>
                      <a:pt x="393" y="12"/>
                    </a:cubicBezTo>
                    <a:cubicBezTo>
                      <a:pt x="393" y="13"/>
                      <a:pt x="391" y="14"/>
                      <a:pt x="392" y="14"/>
                    </a:cubicBezTo>
                    <a:cubicBezTo>
                      <a:pt x="392" y="15"/>
                      <a:pt x="394" y="15"/>
                      <a:pt x="394" y="16"/>
                    </a:cubicBezTo>
                    <a:cubicBezTo>
                      <a:pt x="394" y="17"/>
                      <a:pt x="396" y="17"/>
                      <a:pt x="396" y="18"/>
                    </a:cubicBezTo>
                    <a:cubicBezTo>
                      <a:pt x="396" y="18"/>
                      <a:pt x="395" y="19"/>
                      <a:pt x="394" y="20"/>
                    </a:cubicBezTo>
                    <a:cubicBezTo>
                      <a:pt x="394" y="20"/>
                      <a:pt x="392" y="18"/>
                      <a:pt x="392" y="18"/>
                    </a:cubicBezTo>
                    <a:cubicBezTo>
                      <a:pt x="392" y="18"/>
                      <a:pt x="391" y="20"/>
                      <a:pt x="390" y="20"/>
                    </a:cubicBezTo>
                    <a:cubicBezTo>
                      <a:pt x="390" y="21"/>
                      <a:pt x="389" y="22"/>
                      <a:pt x="389" y="23"/>
                    </a:cubicBezTo>
                    <a:cubicBezTo>
                      <a:pt x="389" y="23"/>
                      <a:pt x="390" y="24"/>
                      <a:pt x="391" y="24"/>
                    </a:cubicBezTo>
                    <a:cubicBezTo>
                      <a:pt x="391" y="24"/>
                      <a:pt x="392" y="22"/>
                      <a:pt x="393" y="22"/>
                    </a:cubicBezTo>
                    <a:cubicBezTo>
                      <a:pt x="393" y="22"/>
                      <a:pt x="394" y="24"/>
                      <a:pt x="395" y="24"/>
                    </a:cubicBezTo>
                    <a:cubicBezTo>
                      <a:pt x="395" y="24"/>
                      <a:pt x="396" y="22"/>
                      <a:pt x="397" y="22"/>
                    </a:cubicBezTo>
                    <a:cubicBezTo>
                      <a:pt x="397" y="21"/>
                      <a:pt x="398" y="23"/>
                      <a:pt x="399" y="23"/>
                    </a:cubicBezTo>
                    <a:cubicBezTo>
                      <a:pt x="399" y="23"/>
                      <a:pt x="400" y="22"/>
                      <a:pt x="400" y="21"/>
                    </a:cubicBezTo>
                    <a:cubicBezTo>
                      <a:pt x="401" y="20"/>
                      <a:pt x="402" y="20"/>
                      <a:pt x="402" y="19"/>
                    </a:cubicBezTo>
                    <a:cubicBezTo>
                      <a:pt x="402" y="19"/>
                      <a:pt x="404" y="17"/>
                      <a:pt x="404" y="17"/>
                    </a:cubicBezTo>
                    <a:cubicBezTo>
                      <a:pt x="404" y="17"/>
                      <a:pt x="406" y="18"/>
                      <a:pt x="406" y="18"/>
                    </a:cubicBezTo>
                    <a:cubicBezTo>
                      <a:pt x="406" y="19"/>
                      <a:pt x="404" y="20"/>
                      <a:pt x="404" y="20"/>
                    </a:cubicBezTo>
                    <a:cubicBezTo>
                      <a:pt x="405" y="21"/>
                      <a:pt x="407" y="22"/>
                      <a:pt x="407" y="22"/>
                    </a:cubicBezTo>
                    <a:cubicBezTo>
                      <a:pt x="407" y="23"/>
                      <a:pt x="405" y="24"/>
                      <a:pt x="405" y="24"/>
                    </a:cubicBezTo>
                    <a:cubicBezTo>
                      <a:pt x="405" y="25"/>
                      <a:pt x="407" y="26"/>
                      <a:pt x="407" y="26"/>
                    </a:cubicBezTo>
                    <a:cubicBezTo>
                      <a:pt x="408" y="26"/>
                      <a:pt x="408" y="24"/>
                      <a:pt x="409" y="24"/>
                    </a:cubicBezTo>
                    <a:cubicBezTo>
                      <a:pt x="409" y="23"/>
                      <a:pt x="407" y="23"/>
                      <a:pt x="407" y="22"/>
                    </a:cubicBezTo>
                    <a:cubicBezTo>
                      <a:pt x="407" y="22"/>
                      <a:pt x="408" y="20"/>
                      <a:pt x="408" y="20"/>
                    </a:cubicBezTo>
                    <a:cubicBezTo>
                      <a:pt x="409" y="19"/>
                      <a:pt x="410" y="18"/>
                      <a:pt x="410" y="18"/>
                    </a:cubicBezTo>
                    <a:cubicBezTo>
                      <a:pt x="410" y="17"/>
                      <a:pt x="408" y="17"/>
                      <a:pt x="408" y="16"/>
                    </a:cubicBezTo>
                    <a:cubicBezTo>
                      <a:pt x="408" y="16"/>
                      <a:pt x="409" y="14"/>
                      <a:pt x="410" y="14"/>
                    </a:cubicBezTo>
                    <a:cubicBezTo>
                      <a:pt x="410" y="14"/>
                      <a:pt x="412" y="15"/>
                      <a:pt x="412" y="15"/>
                    </a:cubicBezTo>
                    <a:cubicBezTo>
                      <a:pt x="412" y="16"/>
                      <a:pt x="410" y="17"/>
                      <a:pt x="410" y="18"/>
                    </a:cubicBezTo>
                    <a:cubicBezTo>
                      <a:pt x="410" y="18"/>
                      <a:pt x="412" y="19"/>
                      <a:pt x="412" y="19"/>
                    </a:cubicBezTo>
                    <a:cubicBezTo>
                      <a:pt x="412" y="20"/>
                      <a:pt x="410" y="21"/>
                      <a:pt x="411" y="22"/>
                    </a:cubicBezTo>
                    <a:cubicBezTo>
                      <a:pt x="411" y="22"/>
                      <a:pt x="413" y="23"/>
                      <a:pt x="413" y="23"/>
                    </a:cubicBezTo>
                    <a:cubicBezTo>
                      <a:pt x="413" y="24"/>
                      <a:pt x="415" y="25"/>
                      <a:pt x="415" y="25"/>
                    </a:cubicBezTo>
                    <a:cubicBezTo>
                      <a:pt x="415" y="25"/>
                      <a:pt x="416" y="23"/>
                      <a:pt x="417" y="23"/>
                    </a:cubicBezTo>
                    <a:cubicBezTo>
                      <a:pt x="417" y="22"/>
                      <a:pt x="418" y="21"/>
                      <a:pt x="418" y="21"/>
                    </a:cubicBezTo>
                    <a:cubicBezTo>
                      <a:pt x="419" y="20"/>
                      <a:pt x="420" y="19"/>
                      <a:pt x="420" y="18"/>
                    </a:cubicBezTo>
                    <a:cubicBezTo>
                      <a:pt x="420" y="18"/>
                      <a:pt x="421" y="16"/>
                      <a:pt x="422" y="16"/>
                    </a:cubicBezTo>
                    <a:cubicBezTo>
                      <a:pt x="422" y="16"/>
                      <a:pt x="424" y="18"/>
                      <a:pt x="424" y="18"/>
                    </a:cubicBezTo>
                    <a:cubicBezTo>
                      <a:pt x="425" y="18"/>
                      <a:pt x="425" y="16"/>
                      <a:pt x="426" y="16"/>
                    </a:cubicBezTo>
                    <a:cubicBezTo>
                      <a:pt x="426" y="16"/>
                      <a:pt x="428" y="17"/>
                      <a:pt x="428" y="17"/>
                    </a:cubicBezTo>
                    <a:cubicBezTo>
                      <a:pt x="428" y="18"/>
                      <a:pt x="426" y="19"/>
                      <a:pt x="426" y="20"/>
                    </a:cubicBezTo>
                    <a:cubicBezTo>
                      <a:pt x="426" y="20"/>
                      <a:pt x="428" y="21"/>
                      <a:pt x="429" y="21"/>
                    </a:cubicBezTo>
                    <a:cubicBezTo>
                      <a:pt x="429" y="21"/>
                      <a:pt x="430" y="23"/>
                      <a:pt x="431" y="23"/>
                    </a:cubicBezTo>
                    <a:cubicBezTo>
                      <a:pt x="431" y="22"/>
                      <a:pt x="433" y="21"/>
                      <a:pt x="433" y="21"/>
                    </a:cubicBezTo>
                    <a:cubicBezTo>
                      <a:pt x="432" y="20"/>
                      <a:pt x="430" y="20"/>
                      <a:pt x="430" y="19"/>
                    </a:cubicBezTo>
                    <a:cubicBezTo>
                      <a:pt x="430" y="18"/>
                      <a:pt x="432" y="18"/>
                      <a:pt x="432" y="17"/>
                    </a:cubicBezTo>
                    <a:cubicBezTo>
                      <a:pt x="432" y="16"/>
                      <a:pt x="430" y="16"/>
                      <a:pt x="430" y="15"/>
                    </a:cubicBezTo>
                    <a:cubicBezTo>
                      <a:pt x="430" y="15"/>
                      <a:pt x="431" y="13"/>
                      <a:pt x="431" y="13"/>
                    </a:cubicBezTo>
                    <a:cubicBezTo>
                      <a:pt x="432" y="12"/>
                      <a:pt x="433" y="11"/>
                      <a:pt x="433" y="11"/>
                    </a:cubicBezTo>
                    <a:cubicBezTo>
                      <a:pt x="435" y="12"/>
                      <a:pt x="436" y="13"/>
                      <a:pt x="438" y="14"/>
                    </a:cubicBezTo>
                    <a:cubicBezTo>
                      <a:pt x="438" y="15"/>
                      <a:pt x="436" y="16"/>
                      <a:pt x="436" y="16"/>
                    </a:cubicBezTo>
                    <a:cubicBezTo>
                      <a:pt x="436" y="17"/>
                      <a:pt x="438" y="17"/>
                      <a:pt x="438" y="18"/>
                    </a:cubicBezTo>
                    <a:cubicBezTo>
                      <a:pt x="438" y="18"/>
                      <a:pt x="436" y="20"/>
                      <a:pt x="436" y="20"/>
                    </a:cubicBezTo>
                    <a:cubicBezTo>
                      <a:pt x="437" y="21"/>
                      <a:pt x="438" y="21"/>
                      <a:pt x="439" y="22"/>
                    </a:cubicBezTo>
                    <a:cubicBezTo>
                      <a:pt x="439" y="22"/>
                      <a:pt x="440" y="23"/>
                      <a:pt x="441" y="24"/>
                    </a:cubicBezTo>
                    <a:cubicBezTo>
                      <a:pt x="442" y="22"/>
                      <a:pt x="443" y="21"/>
                      <a:pt x="444" y="19"/>
                    </a:cubicBezTo>
                    <a:cubicBezTo>
                      <a:pt x="444" y="18"/>
                      <a:pt x="442" y="18"/>
                      <a:pt x="442" y="17"/>
                    </a:cubicBezTo>
                    <a:cubicBezTo>
                      <a:pt x="442" y="17"/>
                      <a:pt x="444" y="16"/>
                      <a:pt x="444" y="15"/>
                    </a:cubicBezTo>
                    <a:cubicBezTo>
                      <a:pt x="444" y="14"/>
                      <a:pt x="442" y="14"/>
                      <a:pt x="442" y="13"/>
                    </a:cubicBezTo>
                    <a:cubicBezTo>
                      <a:pt x="441" y="13"/>
                      <a:pt x="443" y="12"/>
                      <a:pt x="443" y="11"/>
                    </a:cubicBezTo>
                    <a:cubicBezTo>
                      <a:pt x="443" y="11"/>
                      <a:pt x="441" y="10"/>
                      <a:pt x="441" y="10"/>
                    </a:cubicBezTo>
                    <a:cubicBezTo>
                      <a:pt x="442" y="9"/>
                      <a:pt x="442" y="8"/>
                      <a:pt x="443" y="7"/>
                    </a:cubicBezTo>
                    <a:cubicBezTo>
                      <a:pt x="443" y="7"/>
                      <a:pt x="444" y="5"/>
                      <a:pt x="444" y="5"/>
                    </a:cubicBezTo>
                    <a:cubicBezTo>
                      <a:pt x="445" y="5"/>
                      <a:pt x="447" y="7"/>
                      <a:pt x="447" y="7"/>
                    </a:cubicBezTo>
                    <a:cubicBezTo>
                      <a:pt x="447" y="7"/>
                      <a:pt x="445" y="8"/>
                      <a:pt x="445" y="9"/>
                    </a:cubicBezTo>
                    <a:cubicBezTo>
                      <a:pt x="446" y="10"/>
                      <a:pt x="446" y="10"/>
                      <a:pt x="447" y="11"/>
                    </a:cubicBezTo>
                    <a:cubicBezTo>
                      <a:pt x="448" y="11"/>
                      <a:pt x="449" y="12"/>
                      <a:pt x="449" y="12"/>
                    </a:cubicBezTo>
                    <a:cubicBezTo>
                      <a:pt x="450" y="13"/>
                      <a:pt x="448" y="14"/>
                      <a:pt x="448" y="15"/>
                    </a:cubicBezTo>
                    <a:cubicBezTo>
                      <a:pt x="447" y="15"/>
                      <a:pt x="446" y="17"/>
                      <a:pt x="446" y="17"/>
                    </a:cubicBezTo>
                    <a:cubicBezTo>
                      <a:pt x="446" y="17"/>
                      <a:pt x="448" y="18"/>
                      <a:pt x="448" y="19"/>
                    </a:cubicBezTo>
                    <a:cubicBezTo>
                      <a:pt x="449" y="19"/>
                      <a:pt x="450" y="20"/>
                      <a:pt x="450" y="20"/>
                    </a:cubicBezTo>
                    <a:cubicBezTo>
                      <a:pt x="451" y="21"/>
                      <a:pt x="449" y="22"/>
                      <a:pt x="449" y="23"/>
                    </a:cubicBezTo>
                    <a:cubicBezTo>
                      <a:pt x="449" y="23"/>
                      <a:pt x="447" y="24"/>
                      <a:pt x="447" y="25"/>
                    </a:cubicBezTo>
                    <a:cubicBezTo>
                      <a:pt x="447" y="25"/>
                      <a:pt x="449" y="26"/>
                      <a:pt x="449" y="26"/>
                    </a:cubicBezTo>
                    <a:cubicBezTo>
                      <a:pt x="449" y="27"/>
                      <a:pt x="451" y="28"/>
                      <a:pt x="452" y="28"/>
                    </a:cubicBezTo>
                    <a:cubicBezTo>
                      <a:pt x="452" y="27"/>
                      <a:pt x="453" y="27"/>
                      <a:pt x="453" y="26"/>
                    </a:cubicBezTo>
                    <a:cubicBezTo>
                      <a:pt x="453" y="26"/>
                      <a:pt x="451" y="25"/>
                      <a:pt x="451" y="24"/>
                    </a:cubicBezTo>
                    <a:cubicBezTo>
                      <a:pt x="451" y="24"/>
                      <a:pt x="452" y="23"/>
                      <a:pt x="453" y="22"/>
                    </a:cubicBezTo>
                    <a:cubicBezTo>
                      <a:pt x="453" y="21"/>
                      <a:pt x="454" y="20"/>
                      <a:pt x="454" y="20"/>
                    </a:cubicBezTo>
                    <a:cubicBezTo>
                      <a:pt x="455" y="20"/>
                      <a:pt x="456" y="22"/>
                      <a:pt x="457" y="21"/>
                    </a:cubicBezTo>
                    <a:cubicBezTo>
                      <a:pt x="457" y="21"/>
                      <a:pt x="458" y="20"/>
                      <a:pt x="458" y="19"/>
                    </a:cubicBezTo>
                    <a:cubicBezTo>
                      <a:pt x="459" y="19"/>
                      <a:pt x="460" y="18"/>
                      <a:pt x="460" y="17"/>
                    </a:cubicBezTo>
                    <a:cubicBezTo>
                      <a:pt x="461" y="16"/>
                      <a:pt x="461" y="16"/>
                      <a:pt x="462" y="15"/>
                    </a:cubicBezTo>
                    <a:cubicBezTo>
                      <a:pt x="462" y="14"/>
                      <a:pt x="464" y="13"/>
                      <a:pt x="463" y="13"/>
                    </a:cubicBezTo>
                    <a:cubicBezTo>
                      <a:pt x="463" y="12"/>
                      <a:pt x="462" y="11"/>
                      <a:pt x="461" y="11"/>
                    </a:cubicBezTo>
                    <a:cubicBezTo>
                      <a:pt x="461" y="11"/>
                      <a:pt x="459" y="9"/>
                      <a:pt x="459" y="9"/>
                    </a:cubicBezTo>
                    <a:cubicBezTo>
                      <a:pt x="459" y="9"/>
                      <a:pt x="460" y="7"/>
                      <a:pt x="461" y="7"/>
                    </a:cubicBezTo>
                    <a:cubicBezTo>
                      <a:pt x="461" y="7"/>
                      <a:pt x="462" y="9"/>
                      <a:pt x="463" y="9"/>
                    </a:cubicBezTo>
                    <a:cubicBezTo>
                      <a:pt x="463" y="8"/>
                      <a:pt x="464" y="6"/>
                      <a:pt x="465" y="6"/>
                    </a:cubicBezTo>
                    <a:cubicBezTo>
                      <a:pt x="465" y="7"/>
                      <a:pt x="466" y="8"/>
                      <a:pt x="467" y="8"/>
                    </a:cubicBezTo>
                    <a:cubicBezTo>
                      <a:pt x="467" y="8"/>
                      <a:pt x="469" y="10"/>
                      <a:pt x="469" y="10"/>
                    </a:cubicBezTo>
                    <a:cubicBezTo>
                      <a:pt x="470" y="10"/>
                      <a:pt x="471" y="12"/>
                      <a:pt x="471" y="11"/>
                    </a:cubicBezTo>
                    <a:cubicBezTo>
                      <a:pt x="472" y="11"/>
                      <a:pt x="473" y="10"/>
                      <a:pt x="473" y="9"/>
                    </a:cubicBezTo>
                    <a:cubicBezTo>
                      <a:pt x="474" y="9"/>
                      <a:pt x="474" y="8"/>
                      <a:pt x="475" y="7"/>
                    </a:cubicBezTo>
                    <a:cubicBezTo>
                      <a:pt x="475" y="6"/>
                      <a:pt x="476" y="6"/>
                      <a:pt x="476" y="5"/>
                    </a:cubicBezTo>
                    <a:cubicBezTo>
                      <a:pt x="477" y="5"/>
                      <a:pt x="479" y="6"/>
                      <a:pt x="479" y="6"/>
                    </a:cubicBezTo>
                    <a:cubicBezTo>
                      <a:pt x="479" y="7"/>
                      <a:pt x="477" y="8"/>
                      <a:pt x="477" y="9"/>
                    </a:cubicBezTo>
                    <a:cubicBezTo>
                      <a:pt x="477" y="9"/>
                      <a:pt x="479" y="10"/>
                      <a:pt x="479" y="10"/>
                    </a:cubicBezTo>
                    <a:cubicBezTo>
                      <a:pt x="479" y="11"/>
                      <a:pt x="478" y="12"/>
                      <a:pt x="478" y="13"/>
                    </a:cubicBezTo>
                    <a:cubicBezTo>
                      <a:pt x="477" y="13"/>
                      <a:pt x="476" y="14"/>
                      <a:pt x="476" y="15"/>
                    </a:cubicBezTo>
                    <a:cubicBezTo>
                      <a:pt x="476" y="15"/>
                      <a:pt x="474" y="17"/>
                      <a:pt x="474" y="17"/>
                    </a:cubicBezTo>
                    <a:cubicBezTo>
                      <a:pt x="474" y="17"/>
                      <a:pt x="476" y="19"/>
                      <a:pt x="476" y="19"/>
                    </a:cubicBezTo>
                    <a:cubicBezTo>
                      <a:pt x="477" y="19"/>
                      <a:pt x="478" y="20"/>
                      <a:pt x="479" y="21"/>
                    </a:cubicBezTo>
                    <a:cubicBezTo>
                      <a:pt x="479" y="21"/>
                      <a:pt x="481" y="22"/>
                      <a:pt x="481" y="22"/>
                    </a:cubicBezTo>
                    <a:cubicBezTo>
                      <a:pt x="481" y="22"/>
                      <a:pt x="479" y="24"/>
                      <a:pt x="479" y="24"/>
                    </a:cubicBezTo>
                    <a:cubicBezTo>
                      <a:pt x="479" y="25"/>
                      <a:pt x="477" y="26"/>
                      <a:pt x="477" y="27"/>
                    </a:cubicBezTo>
                    <a:cubicBezTo>
                      <a:pt x="478" y="27"/>
                      <a:pt x="479" y="28"/>
                      <a:pt x="480" y="28"/>
                    </a:cubicBezTo>
                    <a:cubicBezTo>
                      <a:pt x="480" y="29"/>
                      <a:pt x="481" y="29"/>
                      <a:pt x="482" y="30"/>
                    </a:cubicBezTo>
                    <a:cubicBezTo>
                      <a:pt x="482" y="29"/>
                      <a:pt x="483" y="29"/>
                      <a:pt x="484" y="28"/>
                    </a:cubicBezTo>
                    <a:cubicBezTo>
                      <a:pt x="484" y="27"/>
                      <a:pt x="485" y="26"/>
                      <a:pt x="485" y="26"/>
                    </a:cubicBezTo>
                    <a:cubicBezTo>
                      <a:pt x="485" y="25"/>
                      <a:pt x="487" y="24"/>
                      <a:pt x="487" y="23"/>
                    </a:cubicBezTo>
                    <a:cubicBezTo>
                      <a:pt x="487" y="23"/>
                      <a:pt x="485" y="22"/>
                      <a:pt x="485" y="22"/>
                    </a:cubicBezTo>
                    <a:cubicBezTo>
                      <a:pt x="485" y="21"/>
                      <a:pt x="486" y="20"/>
                      <a:pt x="486" y="19"/>
                    </a:cubicBezTo>
                    <a:cubicBezTo>
                      <a:pt x="487" y="19"/>
                      <a:pt x="488" y="18"/>
                      <a:pt x="488" y="17"/>
                    </a:cubicBezTo>
                    <a:cubicBezTo>
                      <a:pt x="488" y="17"/>
                      <a:pt x="486" y="16"/>
                      <a:pt x="486" y="16"/>
                    </a:cubicBezTo>
                    <a:cubicBezTo>
                      <a:pt x="486" y="15"/>
                      <a:pt x="487" y="13"/>
                      <a:pt x="488" y="13"/>
                    </a:cubicBezTo>
                    <a:cubicBezTo>
                      <a:pt x="488" y="13"/>
                      <a:pt x="489" y="15"/>
                      <a:pt x="490" y="15"/>
                    </a:cubicBezTo>
                    <a:cubicBezTo>
                      <a:pt x="490" y="15"/>
                      <a:pt x="491" y="13"/>
                      <a:pt x="492" y="13"/>
                    </a:cubicBezTo>
                    <a:cubicBezTo>
                      <a:pt x="492" y="12"/>
                      <a:pt x="493" y="11"/>
                      <a:pt x="493" y="11"/>
                    </a:cubicBezTo>
                    <a:cubicBezTo>
                      <a:pt x="493" y="10"/>
                      <a:pt x="491" y="9"/>
                      <a:pt x="491" y="9"/>
                    </a:cubicBezTo>
                    <a:cubicBezTo>
                      <a:pt x="492" y="7"/>
                      <a:pt x="493" y="6"/>
                      <a:pt x="494" y="4"/>
                    </a:cubicBezTo>
                    <a:cubicBezTo>
                      <a:pt x="496" y="6"/>
                      <a:pt x="497" y="7"/>
                      <a:pt x="499" y="8"/>
                    </a:cubicBezTo>
                    <a:cubicBezTo>
                      <a:pt x="499" y="8"/>
                      <a:pt x="501" y="9"/>
                      <a:pt x="501" y="9"/>
                    </a:cubicBezTo>
                    <a:cubicBezTo>
                      <a:pt x="501" y="10"/>
                      <a:pt x="499" y="11"/>
                      <a:pt x="499" y="12"/>
                    </a:cubicBezTo>
                    <a:cubicBezTo>
                      <a:pt x="500" y="12"/>
                      <a:pt x="501" y="13"/>
                      <a:pt x="502" y="13"/>
                    </a:cubicBezTo>
                    <a:cubicBezTo>
                      <a:pt x="502" y="14"/>
                      <a:pt x="500" y="15"/>
                      <a:pt x="500" y="16"/>
                    </a:cubicBezTo>
                    <a:cubicBezTo>
                      <a:pt x="500" y="16"/>
                      <a:pt x="502" y="17"/>
                      <a:pt x="502" y="17"/>
                    </a:cubicBezTo>
                    <a:cubicBezTo>
                      <a:pt x="502" y="18"/>
                      <a:pt x="500" y="19"/>
                      <a:pt x="500" y="20"/>
                    </a:cubicBezTo>
                    <a:cubicBezTo>
                      <a:pt x="501" y="20"/>
                      <a:pt x="503" y="21"/>
                      <a:pt x="503" y="21"/>
                    </a:cubicBezTo>
                    <a:cubicBezTo>
                      <a:pt x="503" y="22"/>
                      <a:pt x="501" y="23"/>
                      <a:pt x="501" y="24"/>
                    </a:cubicBezTo>
                    <a:cubicBezTo>
                      <a:pt x="501" y="24"/>
                      <a:pt x="503" y="25"/>
                      <a:pt x="503" y="25"/>
                    </a:cubicBezTo>
                    <a:cubicBezTo>
                      <a:pt x="504" y="26"/>
                      <a:pt x="505" y="26"/>
                      <a:pt x="505" y="27"/>
                    </a:cubicBezTo>
                    <a:cubicBezTo>
                      <a:pt x="506" y="26"/>
                      <a:pt x="507" y="25"/>
                      <a:pt x="507" y="25"/>
                    </a:cubicBezTo>
                    <a:cubicBezTo>
                      <a:pt x="508" y="24"/>
                      <a:pt x="509" y="23"/>
                      <a:pt x="509" y="22"/>
                    </a:cubicBezTo>
                    <a:cubicBezTo>
                      <a:pt x="509" y="22"/>
                      <a:pt x="507" y="21"/>
                      <a:pt x="507" y="21"/>
                    </a:cubicBezTo>
                    <a:cubicBezTo>
                      <a:pt x="507" y="20"/>
                      <a:pt x="508" y="19"/>
                      <a:pt x="508" y="19"/>
                    </a:cubicBezTo>
                    <a:cubicBezTo>
                      <a:pt x="509" y="18"/>
                      <a:pt x="510" y="17"/>
                      <a:pt x="510" y="16"/>
                    </a:cubicBezTo>
                    <a:cubicBezTo>
                      <a:pt x="511" y="16"/>
                      <a:pt x="511" y="15"/>
                      <a:pt x="512" y="14"/>
                    </a:cubicBezTo>
                    <a:cubicBezTo>
                      <a:pt x="513" y="13"/>
                      <a:pt x="514" y="11"/>
                      <a:pt x="515" y="10"/>
                    </a:cubicBezTo>
                    <a:cubicBezTo>
                      <a:pt x="516" y="10"/>
                      <a:pt x="517" y="11"/>
                      <a:pt x="517" y="11"/>
                    </a:cubicBezTo>
                    <a:cubicBezTo>
                      <a:pt x="518" y="12"/>
                      <a:pt x="519" y="12"/>
                      <a:pt x="520" y="13"/>
                    </a:cubicBezTo>
                    <a:cubicBezTo>
                      <a:pt x="520" y="14"/>
                      <a:pt x="521" y="14"/>
                      <a:pt x="522" y="15"/>
                    </a:cubicBezTo>
                    <a:cubicBezTo>
                      <a:pt x="522" y="14"/>
                      <a:pt x="523" y="13"/>
                      <a:pt x="524" y="12"/>
                    </a:cubicBezTo>
                    <a:cubicBezTo>
                      <a:pt x="523" y="13"/>
                      <a:pt x="526" y="14"/>
                      <a:pt x="526" y="14"/>
                    </a:cubicBezTo>
                    <a:cubicBezTo>
                      <a:pt x="526" y="14"/>
                      <a:pt x="524" y="16"/>
                      <a:pt x="524" y="16"/>
                    </a:cubicBezTo>
                    <a:cubicBezTo>
                      <a:pt x="524" y="16"/>
                      <a:pt x="522" y="15"/>
                      <a:pt x="522" y="15"/>
                    </a:cubicBezTo>
                    <a:cubicBezTo>
                      <a:pt x="522" y="15"/>
                      <a:pt x="520" y="17"/>
                      <a:pt x="520" y="17"/>
                    </a:cubicBezTo>
                    <a:cubicBezTo>
                      <a:pt x="520" y="17"/>
                      <a:pt x="522" y="19"/>
                      <a:pt x="522" y="19"/>
                    </a:cubicBezTo>
                    <a:cubicBezTo>
                      <a:pt x="522" y="19"/>
                      <a:pt x="521" y="20"/>
                      <a:pt x="521" y="21"/>
                    </a:cubicBezTo>
                    <a:cubicBezTo>
                      <a:pt x="520" y="22"/>
                      <a:pt x="520" y="22"/>
                      <a:pt x="519" y="23"/>
                    </a:cubicBezTo>
                    <a:cubicBezTo>
                      <a:pt x="518" y="24"/>
                      <a:pt x="518" y="25"/>
                      <a:pt x="517" y="25"/>
                    </a:cubicBezTo>
                    <a:cubicBezTo>
                      <a:pt x="517" y="26"/>
                      <a:pt x="516" y="27"/>
                      <a:pt x="516" y="28"/>
                    </a:cubicBezTo>
                    <a:cubicBezTo>
                      <a:pt x="515" y="28"/>
                      <a:pt x="518" y="29"/>
                      <a:pt x="518" y="29"/>
                    </a:cubicBezTo>
                    <a:cubicBezTo>
                      <a:pt x="519" y="28"/>
                      <a:pt x="520" y="26"/>
                      <a:pt x="521" y="25"/>
                    </a:cubicBezTo>
                    <a:cubicBezTo>
                      <a:pt x="522" y="24"/>
                      <a:pt x="522" y="23"/>
                      <a:pt x="523" y="23"/>
                    </a:cubicBezTo>
                    <a:cubicBezTo>
                      <a:pt x="523" y="22"/>
                      <a:pt x="525" y="24"/>
                      <a:pt x="525" y="24"/>
                    </a:cubicBezTo>
                    <a:cubicBezTo>
                      <a:pt x="526" y="24"/>
                      <a:pt x="527" y="22"/>
                      <a:pt x="527" y="22"/>
                    </a:cubicBezTo>
                    <a:cubicBezTo>
                      <a:pt x="527" y="21"/>
                      <a:pt x="528" y="21"/>
                      <a:pt x="529" y="20"/>
                    </a:cubicBezTo>
                    <a:cubicBezTo>
                      <a:pt x="529" y="19"/>
                      <a:pt x="530" y="18"/>
                      <a:pt x="530" y="18"/>
                    </a:cubicBezTo>
                    <a:cubicBezTo>
                      <a:pt x="530" y="17"/>
                      <a:pt x="528" y="16"/>
                      <a:pt x="528" y="16"/>
                    </a:cubicBezTo>
                    <a:cubicBezTo>
                      <a:pt x="528" y="15"/>
                      <a:pt x="530" y="14"/>
                      <a:pt x="530" y="14"/>
                    </a:cubicBezTo>
                    <a:cubicBezTo>
                      <a:pt x="529" y="14"/>
                      <a:pt x="528" y="12"/>
                      <a:pt x="528" y="12"/>
                    </a:cubicBezTo>
                    <a:cubicBezTo>
                      <a:pt x="528" y="12"/>
                      <a:pt x="529" y="10"/>
                      <a:pt x="529" y="10"/>
                    </a:cubicBezTo>
                    <a:cubicBezTo>
                      <a:pt x="530" y="10"/>
                      <a:pt x="531" y="11"/>
                      <a:pt x="531" y="11"/>
                    </a:cubicBezTo>
                    <a:cubicBezTo>
                      <a:pt x="532" y="12"/>
                      <a:pt x="534" y="13"/>
                      <a:pt x="534" y="13"/>
                    </a:cubicBezTo>
                    <a:cubicBezTo>
                      <a:pt x="534" y="14"/>
                      <a:pt x="532" y="15"/>
                      <a:pt x="532" y="15"/>
                    </a:cubicBezTo>
                    <a:cubicBezTo>
                      <a:pt x="532" y="16"/>
                      <a:pt x="534" y="16"/>
                      <a:pt x="534" y="17"/>
                    </a:cubicBezTo>
                    <a:cubicBezTo>
                      <a:pt x="534" y="18"/>
                      <a:pt x="532" y="19"/>
                      <a:pt x="532" y="19"/>
                    </a:cubicBezTo>
                    <a:cubicBezTo>
                      <a:pt x="533" y="20"/>
                      <a:pt x="535" y="20"/>
                      <a:pt x="535" y="21"/>
                    </a:cubicBezTo>
                    <a:cubicBezTo>
                      <a:pt x="535" y="22"/>
                      <a:pt x="537" y="22"/>
                      <a:pt x="537" y="23"/>
                    </a:cubicBezTo>
                    <a:cubicBezTo>
                      <a:pt x="537" y="22"/>
                      <a:pt x="539" y="21"/>
                      <a:pt x="539" y="20"/>
                    </a:cubicBezTo>
                    <a:cubicBezTo>
                      <a:pt x="539" y="20"/>
                      <a:pt x="536" y="19"/>
                      <a:pt x="536" y="19"/>
                    </a:cubicBezTo>
                    <a:cubicBezTo>
                      <a:pt x="536" y="18"/>
                      <a:pt x="538" y="17"/>
                      <a:pt x="538" y="17"/>
                    </a:cubicBezTo>
                    <a:cubicBezTo>
                      <a:pt x="538" y="16"/>
                      <a:pt x="539" y="14"/>
                      <a:pt x="540" y="14"/>
                    </a:cubicBezTo>
                    <a:cubicBezTo>
                      <a:pt x="540" y="14"/>
                      <a:pt x="542" y="16"/>
                      <a:pt x="542" y="16"/>
                    </a:cubicBezTo>
                    <a:cubicBezTo>
                      <a:pt x="543" y="16"/>
                      <a:pt x="543" y="14"/>
                      <a:pt x="544" y="14"/>
                    </a:cubicBezTo>
                    <a:cubicBezTo>
                      <a:pt x="545" y="14"/>
                      <a:pt x="545" y="15"/>
                      <a:pt x="546" y="15"/>
                    </a:cubicBezTo>
                    <a:cubicBezTo>
                      <a:pt x="547" y="16"/>
                      <a:pt x="548" y="17"/>
                      <a:pt x="548" y="17"/>
                    </a:cubicBezTo>
                    <a:cubicBezTo>
                      <a:pt x="548" y="18"/>
                      <a:pt x="546" y="19"/>
                      <a:pt x="547" y="19"/>
                    </a:cubicBezTo>
                    <a:cubicBezTo>
                      <a:pt x="547" y="20"/>
                      <a:pt x="549" y="21"/>
                      <a:pt x="549" y="21"/>
                    </a:cubicBezTo>
                    <a:cubicBezTo>
                      <a:pt x="549" y="21"/>
                      <a:pt x="550" y="23"/>
                      <a:pt x="551" y="23"/>
                    </a:cubicBezTo>
                    <a:cubicBezTo>
                      <a:pt x="551" y="23"/>
                      <a:pt x="552" y="21"/>
                      <a:pt x="553" y="21"/>
                    </a:cubicBezTo>
                    <a:cubicBezTo>
                      <a:pt x="553" y="20"/>
                      <a:pt x="554" y="19"/>
                      <a:pt x="554" y="18"/>
                    </a:cubicBezTo>
                    <a:cubicBezTo>
                      <a:pt x="554" y="18"/>
                      <a:pt x="552" y="17"/>
                      <a:pt x="552" y="17"/>
                    </a:cubicBezTo>
                    <a:cubicBezTo>
                      <a:pt x="553" y="16"/>
                      <a:pt x="553" y="15"/>
                      <a:pt x="554" y="14"/>
                    </a:cubicBezTo>
                    <a:cubicBezTo>
                      <a:pt x="554" y="14"/>
                      <a:pt x="556" y="16"/>
                      <a:pt x="556" y="16"/>
                    </a:cubicBezTo>
                    <a:cubicBezTo>
                      <a:pt x="557" y="17"/>
                      <a:pt x="558" y="18"/>
                      <a:pt x="558" y="18"/>
                    </a:cubicBezTo>
                    <a:cubicBezTo>
                      <a:pt x="559" y="18"/>
                      <a:pt x="560" y="20"/>
                      <a:pt x="561" y="20"/>
                    </a:cubicBezTo>
                    <a:cubicBezTo>
                      <a:pt x="561" y="20"/>
                      <a:pt x="562" y="17"/>
                      <a:pt x="562" y="17"/>
                    </a:cubicBezTo>
                    <a:cubicBezTo>
                      <a:pt x="563" y="18"/>
                      <a:pt x="564" y="19"/>
                      <a:pt x="565" y="19"/>
                    </a:cubicBezTo>
                    <a:cubicBezTo>
                      <a:pt x="565" y="20"/>
                      <a:pt x="563" y="21"/>
                      <a:pt x="563" y="21"/>
                    </a:cubicBezTo>
                    <a:cubicBezTo>
                      <a:pt x="563" y="22"/>
                      <a:pt x="561" y="23"/>
                      <a:pt x="561" y="23"/>
                    </a:cubicBezTo>
                    <a:cubicBezTo>
                      <a:pt x="561" y="24"/>
                      <a:pt x="563" y="25"/>
                      <a:pt x="563" y="25"/>
                    </a:cubicBezTo>
                    <a:cubicBezTo>
                      <a:pt x="564" y="26"/>
                      <a:pt x="565" y="26"/>
                      <a:pt x="566" y="27"/>
                    </a:cubicBezTo>
                    <a:cubicBezTo>
                      <a:pt x="567" y="25"/>
                      <a:pt x="568" y="24"/>
                      <a:pt x="569" y="22"/>
                    </a:cubicBezTo>
                    <a:cubicBezTo>
                      <a:pt x="570" y="22"/>
                      <a:pt x="570" y="21"/>
                      <a:pt x="571" y="20"/>
                    </a:cubicBezTo>
                    <a:cubicBezTo>
                      <a:pt x="572" y="19"/>
                      <a:pt x="573" y="17"/>
                      <a:pt x="574" y="16"/>
                    </a:cubicBezTo>
                    <a:cubicBezTo>
                      <a:pt x="575" y="15"/>
                      <a:pt x="575" y="14"/>
                      <a:pt x="576" y="14"/>
                    </a:cubicBezTo>
                    <a:cubicBezTo>
                      <a:pt x="577" y="14"/>
                      <a:pt x="577" y="15"/>
                      <a:pt x="578" y="15"/>
                    </a:cubicBezTo>
                    <a:cubicBezTo>
                      <a:pt x="579" y="16"/>
                      <a:pt x="580" y="16"/>
                      <a:pt x="580" y="17"/>
                    </a:cubicBezTo>
                    <a:cubicBezTo>
                      <a:pt x="580" y="17"/>
                      <a:pt x="578" y="19"/>
                      <a:pt x="579" y="19"/>
                    </a:cubicBezTo>
                    <a:cubicBezTo>
                      <a:pt x="579" y="19"/>
                      <a:pt x="581" y="21"/>
                      <a:pt x="581" y="21"/>
                    </a:cubicBezTo>
                    <a:cubicBezTo>
                      <a:pt x="581" y="21"/>
                      <a:pt x="582" y="19"/>
                      <a:pt x="582" y="19"/>
                    </a:cubicBezTo>
                    <a:cubicBezTo>
                      <a:pt x="583" y="18"/>
                      <a:pt x="584" y="17"/>
                      <a:pt x="584" y="16"/>
                    </a:cubicBezTo>
                    <a:cubicBezTo>
                      <a:pt x="584" y="16"/>
                      <a:pt x="582" y="15"/>
                      <a:pt x="582" y="15"/>
                    </a:cubicBezTo>
                    <a:cubicBezTo>
                      <a:pt x="582" y="14"/>
                      <a:pt x="583" y="13"/>
                      <a:pt x="584" y="12"/>
                    </a:cubicBezTo>
                    <a:cubicBezTo>
                      <a:pt x="584" y="12"/>
                      <a:pt x="585" y="11"/>
                      <a:pt x="585" y="10"/>
                    </a:cubicBezTo>
                    <a:cubicBezTo>
                      <a:pt x="586" y="9"/>
                      <a:pt x="587" y="9"/>
                      <a:pt x="587" y="8"/>
                    </a:cubicBezTo>
                    <a:cubicBezTo>
                      <a:pt x="587" y="8"/>
                      <a:pt x="588" y="6"/>
                      <a:pt x="589" y="6"/>
                    </a:cubicBezTo>
                    <a:cubicBezTo>
                      <a:pt x="589" y="6"/>
                      <a:pt x="591" y="7"/>
                      <a:pt x="591" y="7"/>
                    </a:cubicBezTo>
                    <a:cubicBezTo>
                      <a:pt x="591" y="8"/>
                      <a:pt x="590" y="9"/>
                      <a:pt x="589" y="10"/>
                    </a:cubicBezTo>
                    <a:cubicBezTo>
                      <a:pt x="589" y="10"/>
                      <a:pt x="588" y="12"/>
                      <a:pt x="588" y="12"/>
                    </a:cubicBezTo>
                    <a:cubicBezTo>
                      <a:pt x="588" y="12"/>
                      <a:pt x="590" y="14"/>
                      <a:pt x="590" y="14"/>
                    </a:cubicBezTo>
                    <a:cubicBezTo>
                      <a:pt x="590" y="14"/>
                      <a:pt x="591" y="11"/>
                      <a:pt x="592" y="11"/>
                    </a:cubicBezTo>
                    <a:cubicBezTo>
                      <a:pt x="592" y="11"/>
                      <a:pt x="593" y="13"/>
                      <a:pt x="594" y="13"/>
                    </a:cubicBezTo>
                    <a:cubicBezTo>
                      <a:pt x="594" y="13"/>
                      <a:pt x="595" y="11"/>
                      <a:pt x="595" y="11"/>
                    </a:cubicBezTo>
                    <a:cubicBezTo>
                      <a:pt x="596" y="11"/>
                      <a:pt x="597" y="13"/>
                      <a:pt x="598" y="13"/>
                    </a:cubicBezTo>
                    <a:cubicBezTo>
                      <a:pt x="598" y="12"/>
                      <a:pt x="599" y="11"/>
                      <a:pt x="599" y="10"/>
                    </a:cubicBezTo>
                    <a:cubicBezTo>
                      <a:pt x="600" y="10"/>
                      <a:pt x="601" y="9"/>
                      <a:pt x="601" y="8"/>
                    </a:cubicBezTo>
                    <a:cubicBezTo>
                      <a:pt x="601" y="8"/>
                      <a:pt x="603" y="6"/>
                      <a:pt x="603" y="6"/>
                    </a:cubicBezTo>
                    <a:cubicBezTo>
                      <a:pt x="603" y="6"/>
                      <a:pt x="601" y="4"/>
                      <a:pt x="601" y="4"/>
                    </a:cubicBezTo>
                    <a:cubicBezTo>
                      <a:pt x="601" y="4"/>
                      <a:pt x="602" y="2"/>
                      <a:pt x="602" y="2"/>
                    </a:cubicBezTo>
                    <a:cubicBezTo>
                      <a:pt x="603" y="2"/>
                      <a:pt x="604" y="4"/>
                      <a:pt x="605" y="4"/>
                    </a:cubicBezTo>
                    <a:cubicBezTo>
                      <a:pt x="605" y="4"/>
                      <a:pt x="607" y="5"/>
                      <a:pt x="607" y="5"/>
                    </a:cubicBezTo>
                    <a:cubicBezTo>
                      <a:pt x="607" y="6"/>
                      <a:pt x="605" y="7"/>
                      <a:pt x="605" y="8"/>
                    </a:cubicBezTo>
                    <a:cubicBezTo>
                      <a:pt x="605" y="8"/>
                      <a:pt x="603" y="9"/>
                      <a:pt x="603" y="10"/>
                    </a:cubicBezTo>
                    <a:cubicBezTo>
                      <a:pt x="603" y="10"/>
                      <a:pt x="606" y="11"/>
                      <a:pt x="606" y="12"/>
                    </a:cubicBezTo>
                    <a:cubicBezTo>
                      <a:pt x="605" y="12"/>
                      <a:pt x="604" y="14"/>
                      <a:pt x="604" y="14"/>
                    </a:cubicBezTo>
                    <a:cubicBezTo>
                      <a:pt x="603" y="14"/>
                      <a:pt x="602" y="12"/>
                      <a:pt x="602" y="12"/>
                    </a:cubicBezTo>
                    <a:cubicBezTo>
                      <a:pt x="601" y="12"/>
                      <a:pt x="600" y="14"/>
                      <a:pt x="600" y="14"/>
                    </a:cubicBezTo>
                    <a:cubicBezTo>
                      <a:pt x="600" y="15"/>
                      <a:pt x="598" y="16"/>
                      <a:pt x="598" y="16"/>
                    </a:cubicBezTo>
                    <a:cubicBezTo>
                      <a:pt x="598" y="17"/>
                      <a:pt x="601" y="18"/>
                      <a:pt x="600" y="18"/>
                    </a:cubicBezTo>
                    <a:cubicBezTo>
                      <a:pt x="600" y="19"/>
                      <a:pt x="599" y="20"/>
                      <a:pt x="599" y="20"/>
                    </a:cubicBezTo>
                    <a:cubicBezTo>
                      <a:pt x="598" y="21"/>
                      <a:pt x="597" y="22"/>
                      <a:pt x="597" y="23"/>
                    </a:cubicBezTo>
                    <a:cubicBezTo>
                      <a:pt x="597" y="23"/>
                      <a:pt x="599" y="24"/>
                      <a:pt x="599" y="24"/>
                    </a:cubicBezTo>
                    <a:cubicBezTo>
                      <a:pt x="599" y="25"/>
                      <a:pt x="598" y="26"/>
                      <a:pt x="598" y="27"/>
                    </a:cubicBezTo>
                    <a:cubicBezTo>
                      <a:pt x="597" y="27"/>
                      <a:pt x="596" y="28"/>
                      <a:pt x="596" y="29"/>
                    </a:cubicBezTo>
                    <a:cubicBezTo>
                      <a:pt x="597" y="29"/>
                      <a:pt x="597" y="31"/>
                      <a:pt x="598" y="31"/>
                    </a:cubicBezTo>
                    <a:cubicBezTo>
                      <a:pt x="598" y="30"/>
                      <a:pt x="600" y="29"/>
                      <a:pt x="600" y="28"/>
                    </a:cubicBezTo>
                    <a:cubicBezTo>
                      <a:pt x="600" y="28"/>
                      <a:pt x="601" y="27"/>
                      <a:pt x="602" y="26"/>
                    </a:cubicBezTo>
                    <a:cubicBezTo>
                      <a:pt x="602" y="25"/>
                      <a:pt x="603" y="25"/>
                      <a:pt x="603" y="24"/>
                    </a:cubicBezTo>
                    <a:cubicBezTo>
                      <a:pt x="604" y="23"/>
                      <a:pt x="604" y="22"/>
                      <a:pt x="605" y="22"/>
                    </a:cubicBezTo>
                    <a:cubicBezTo>
                      <a:pt x="605" y="21"/>
                      <a:pt x="607" y="20"/>
                      <a:pt x="607" y="19"/>
                    </a:cubicBezTo>
                    <a:cubicBezTo>
                      <a:pt x="607" y="19"/>
                      <a:pt x="604" y="18"/>
                      <a:pt x="604" y="18"/>
                    </a:cubicBezTo>
                    <a:cubicBezTo>
                      <a:pt x="605" y="17"/>
                      <a:pt x="606" y="16"/>
                      <a:pt x="606" y="15"/>
                    </a:cubicBezTo>
                    <a:cubicBezTo>
                      <a:pt x="607" y="15"/>
                      <a:pt x="607" y="14"/>
                      <a:pt x="608" y="13"/>
                    </a:cubicBezTo>
                    <a:cubicBezTo>
                      <a:pt x="608" y="13"/>
                      <a:pt x="610" y="15"/>
                      <a:pt x="610" y="15"/>
                    </a:cubicBezTo>
                    <a:cubicBezTo>
                      <a:pt x="611" y="13"/>
                      <a:pt x="612" y="12"/>
                      <a:pt x="613" y="10"/>
                    </a:cubicBezTo>
                    <a:cubicBezTo>
                      <a:pt x="614" y="11"/>
                      <a:pt x="616" y="12"/>
                      <a:pt x="616" y="12"/>
                    </a:cubicBezTo>
                    <a:cubicBezTo>
                      <a:pt x="616" y="13"/>
                      <a:pt x="614" y="14"/>
                      <a:pt x="614" y="14"/>
                    </a:cubicBezTo>
                    <a:cubicBezTo>
                      <a:pt x="614" y="15"/>
                      <a:pt x="616" y="16"/>
                      <a:pt x="616" y="16"/>
                    </a:cubicBezTo>
                    <a:cubicBezTo>
                      <a:pt x="616" y="16"/>
                      <a:pt x="618" y="14"/>
                      <a:pt x="618" y="14"/>
                    </a:cubicBezTo>
                    <a:cubicBezTo>
                      <a:pt x="618" y="14"/>
                      <a:pt x="620" y="15"/>
                      <a:pt x="620" y="16"/>
                    </a:cubicBezTo>
                    <a:cubicBezTo>
                      <a:pt x="620" y="16"/>
                      <a:pt x="618" y="18"/>
                      <a:pt x="618" y="18"/>
                    </a:cubicBezTo>
                    <a:cubicBezTo>
                      <a:pt x="619" y="18"/>
                      <a:pt x="620" y="19"/>
                      <a:pt x="621" y="19"/>
                    </a:cubicBezTo>
                    <a:cubicBezTo>
                      <a:pt x="621" y="20"/>
                      <a:pt x="622" y="17"/>
                      <a:pt x="622" y="17"/>
                    </a:cubicBezTo>
                    <a:cubicBezTo>
                      <a:pt x="623" y="17"/>
                      <a:pt x="624" y="19"/>
                      <a:pt x="625" y="19"/>
                    </a:cubicBezTo>
                    <a:cubicBezTo>
                      <a:pt x="626" y="17"/>
                      <a:pt x="627" y="16"/>
                      <a:pt x="628" y="15"/>
                    </a:cubicBezTo>
                    <a:cubicBezTo>
                      <a:pt x="629" y="14"/>
                      <a:pt x="629" y="13"/>
                      <a:pt x="630" y="12"/>
                    </a:cubicBezTo>
                    <a:cubicBezTo>
                      <a:pt x="630" y="12"/>
                      <a:pt x="631" y="11"/>
                      <a:pt x="631" y="10"/>
                    </a:cubicBezTo>
                    <a:cubicBezTo>
                      <a:pt x="632" y="10"/>
                      <a:pt x="633" y="8"/>
                      <a:pt x="633" y="8"/>
                    </a:cubicBezTo>
                    <a:cubicBezTo>
                      <a:pt x="633" y="7"/>
                      <a:pt x="631" y="6"/>
                      <a:pt x="631" y="6"/>
                    </a:cubicBezTo>
                    <a:cubicBezTo>
                      <a:pt x="631" y="5"/>
                      <a:pt x="632" y="4"/>
                      <a:pt x="633" y="4"/>
                    </a:cubicBezTo>
                    <a:cubicBezTo>
                      <a:pt x="633" y="3"/>
                      <a:pt x="634" y="2"/>
                      <a:pt x="634" y="2"/>
                    </a:cubicBezTo>
                    <a:cubicBezTo>
                      <a:pt x="636" y="3"/>
                      <a:pt x="637" y="4"/>
                      <a:pt x="639" y="5"/>
                    </a:cubicBezTo>
                    <a:cubicBezTo>
                      <a:pt x="639" y="6"/>
                      <a:pt x="637" y="7"/>
                      <a:pt x="637" y="7"/>
                    </a:cubicBezTo>
                    <a:cubicBezTo>
                      <a:pt x="637" y="8"/>
                      <a:pt x="639" y="9"/>
                      <a:pt x="639" y="9"/>
                    </a:cubicBezTo>
                    <a:cubicBezTo>
                      <a:pt x="640" y="10"/>
                      <a:pt x="641" y="10"/>
                      <a:pt x="642" y="11"/>
                    </a:cubicBezTo>
                    <a:cubicBezTo>
                      <a:pt x="642" y="11"/>
                      <a:pt x="643" y="12"/>
                      <a:pt x="644" y="12"/>
                    </a:cubicBezTo>
                    <a:cubicBezTo>
                      <a:pt x="645" y="13"/>
                      <a:pt x="645" y="14"/>
                      <a:pt x="646" y="14"/>
                    </a:cubicBezTo>
                    <a:cubicBezTo>
                      <a:pt x="646" y="14"/>
                      <a:pt x="648" y="16"/>
                      <a:pt x="648" y="16"/>
                    </a:cubicBezTo>
                    <a:cubicBezTo>
                      <a:pt x="648" y="16"/>
                      <a:pt x="647" y="18"/>
                      <a:pt x="647" y="18"/>
                    </a:cubicBezTo>
                    <a:cubicBezTo>
                      <a:pt x="646" y="19"/>
                      <a:pt x="645" y="20"/>
                      <a:pt x="645" y="20"/>
                    </a:cubicBezTo>
                    <a:cubicBezTo>
                      <a:pt x="644" y="20"/>
                      <a:pt x="643" y="19"/>
                      <a:pt x="643" y="19"/>
                    </a:cubicBezTo>
                    <a:cubicBezTo>
                      <a:pt x="642" y="19"/>
                      <a:pt x="642" y="21"/>
                      <a:pt x="641" y="21"/>
                    </a:cubicBezTo>
                    <a:cubicBezTo>
                      <a:pt x="642" y="22"/>
                      <a:pt x="644" y="23"/>
                      <a:pt x="645" y="24"/>
                    </a:cubicBezTo>
                    <a:cubicBezTo>
                      <a:pt x="646" y="24"/>
                      <a:pt x="646" y="22"/>
                      <a:pt x="647" y="22"/>
                    </a:cubicBezTo>
                    <a:cubicBezTo>
                      <a:pt x="647" y="22"/>
                      <a:pt x="649" y="24"/>
                      <a:pt x="649" y="24"/>
                    </a:cubicBezTo>
                    <a:cubicBezTo>
                      <a:pt x="650" y="23"/>
                      <a:pt x="651" y="22"/>
                      <a:pt x="651" y="21"/>
                    </a:cubicBezTo>
                    <a:cubicBezTo>
                      <a:pt x="652" y="21"/>
                      <a:pt x="652" y="20"/>
                      <a:pt x="653" y="19"/>
                    </a:cubicBezTo>
                    <a:cubicBezTo>
                      <a:pt x="653" y="18"/>
                      <a:pt x="654" y="18"/>
                      <a:pt x="654" y="17"/>
                    </a:cubicBezTo>
                    <a:cubicBezTo>
                      <a:pt x="655" y="16"/>
                      <a:pt x="656" y="15"/>
                      <a:pt x="656" y="15"/>
                    </a:cubicBezTo>
                    <a:cubicBezTo>
                      <a:pt x="656" y="14"/>
                      <a:pt x="658" y="13"/>
                      <a:pt x="658" y="13"/>
                    </a:cubicBezTo>
                    <a:cubicBezTo>
                      <a:pt x="658" y="12"/>
                      <a:pt x="656" y="11"/>
                      <a:pt x="656" y="11"/>
                    </a:cubicBezTo>
                    <a:cubicBezTo>
                      <a:pt x="655" y="11"/>
                      <a:pt x="653" y="9"/>
                      <a:pt x="653" y="9"/>
                    </a:cubicBezTo>
                    <a:cubicBezTo>
                      <a:pt x="654" y="9"/>
                      <a:pt x="655" y="7"/>
                      <a:pt x="655" y="7"/>
                    </a:cubicBezTo>
                    <a:cubicBezTo>
                      <a:pt x="656" y="7"/>
                      <a:pt x="657" y="8"/>
                      <a:pt x="657" y="9"/>
                    </a:cubicBezTo>
                    <a:cubicBezTo>
                      <a:pt x="658" y="9"/>
                      <a:pt x="659" y="10"/>
                      <a:pt x="660" y="10"/>
                    </a:cubicBezTo>
                    <a:cubicBezTo>
                      <a:pt x="660" y="11"/>
                      <a:pt x="661" y="12"/>
                      <a:pt x="662" y="12"/>
                    </a:cubicBezTo>
                    <a:cubicBezTo>
                      <a:pt x="662" y="12"/>
                      <a:pt x="663" y="14"/>
                      <a:pt x="664" y="14"/>
                    </a:cubicBezTo>
                    <a:cubicBezTo>
                      <a:pt x="664" y="14"/>
                      <a:pt x="665" y="12"/>
                      <a:pt x="666" y="11"/>
                    </a:cubicBezTo>
                    <a:cubicBezTo>
                      <a:pt x="666" y="11"/>
                      <a:pt x="667" y="9"/>
                      <a:pt x="667" y="9"/>
                    </a:cubicBezTo>
                    <a:cubicBezTo>
                      <a:pt x="668" y="9"/>
                      <a:pt x="669" y="11"/>
                      <a:pt x="670" y="11"/>
                    </a:cubicBezTo>
                    <a:cubicBezTo>
                      <a:pt x="670" y="11"/>
                      <a:pt x="671" y="13"/>
                      <a:pt x="672" y="13"/>
                    </a:cubicBezTo>
                    <a:cubicBezTo>
                      <a:pt x="672" y="13"/>
                      <a:pt x="673" y="11"/>
                      <a:pt x="674" y="10"/>
                    </a:cubicBezTo>
                    <a:cubicBezTo>
                      <a:pt x="674" y="10"/>
                      <a:pt x="675" y="8"/>
                      <a:pt x="675" y="8"/>
                    </a:cubicBezTo>
                    <a:cubicBezTo>
                      <a:pt x="676" y="8"/>
                      <a:pt x="677" y="9"/>
                      <a:pt x="677" y="10"/>
                    </a:cubicBezTo>
                    <a:cubicBezTo>
                      <a:pt x="678" y="10"/>
                      <a:pt x="676" y="12"/>
                      <a:pt x="676" y="12"/>
                    </a:cubicBezTo>
                    <a:cubicBezTo>
                      <a:pt x="675" y="13"/>
                      <a:pt x="674" y="14"/>
                      <a:pt x="674" y="14"/>
                    </a:cubicBezTo>
                    <a:cubicBezTo>
                      <a:pt x="674" y="15"/>
                      <a:pt x="676" y="16"/>
                      <a:pt x="676" y="16"/>
                    </a:cubicBezTo>
                    <a:cubicBezTo>
                      <a:pt x="676" y="17"/>
                      <a:pt x="675" y="18"/>
                      <a:pt x="675" y="18"/>
                    </a:cubicBezTo>
                    <a:cubicBezTo>
                      <a:pt x="675" y="19"/>
                      <a:pt x="677" y="19"/>
                      <a:pt x="677" y="20"/>
                    </a:cubicBezTo>
                    <a:cubicBezTo>
                      <a:pt x="677" y="21"/>
                      <a:pt x="675" y="22"/>
                      <a:pt x="675" y="22"/>
                    </a:cubicBezTo>
                    <a:cubicBezTo>
                      <a:pt x="675" y="23"/>
                      <a:pt x="677" y="23"/>
                      <a:pt x="677" y="24"/>
                    </a:cubicBezTo>
                    <a:cubicBezTo>
                      <a:pt x="677" y="25"/>
                      <a:pt x="676" y="26"/>
                      <a:pt x="676" y="26"/>
                    </a:cubicBezTo>
                    <a:cubicBezTo>
                      <a:pt x="676" y="27"/>
                      <a:pt x="678" y="27"/>
                      <a:pt x="678" y="28"/>
                    </a:cubicBezTo>
                    <a:cubicBezTo>
                      <a:pt x="678" y="27"/>
                      <a:pt x="679" y="26"/>
                      <a:pt x="680" y="26"/>
                    </a:cubicBezTo>
                    <a:cubicBezTo>
                      <a:pt x="680" y="25"/>
                      <a:pt x="681" y="24"/>
                      <a:pt x="681" y="23"/>
                    </a:cubicBezTo>
                    <a:cubicBezTo>
                      <a:pt x="682" y="23"/>
                      <a:pt x="683" y="22"/>
                      <a:pt x="683" y="21"/>
                    </a:cubicBezTo>
                    <a:cubicBezTo>
                      <a:pt x="683" y="21"/>
                      <a:pt x="681" y="20"/>
                      <a:pt x="681" y="19"/>
                    </a:cubicBezTo>
                    <a:cubicBezTo>
                      <a:pt x="681" y="19"/>
                      <a:pt x="683" y="18"/>
                      <a:pt x="682" y="17"/>
                    </a:cubicBezTo>
                    <a:cubicBezTo>
                      <a:pt x="682" y="17"/>
                      <a:pt x="680" y="16"/>
                      <a:pt x="680" y="16"/>
                    </a:cubicBezTo>
                    <a:cubicBezTo>
                      <a:pt x="680" y="15"/>
                      <a:pt x="682" y="14"/>
                      <a:pt x="682" y="13"/>
                    </a:cubicBezTo>
                    <a:cubicBezTo>
                      <a:pt x="682" y="13"/>
                      <a:pt x="680" y="12"/>
                      <a:pt x="680" y="12"/>
                    </a:cubicBezTo>
                    <a:cubicBezTo>
                      <a:pt x="680" y="11"/>
                      <a:pt x="681" y="9"/>
                      <a:pt x="681" y="9"/>
                    </a:cubicBezTo>
                    <a:cubicBezTo>
                      <a:pt x="682" y="9"/>
                      <a:pt x="683" y="11"/>
                      <a:pt x="684" y="11"/>
                    </a:cubicBezTo>
                    <a:cubicBezTo>
                      <a:pt x="684" y="11"/>
                      <a:pt x="685" y="13"/>
                      <a:pt x="686" y="13"/>
                    </a:cubicBezTo>
                    <a:cubicBezTo>
                      <a:pt x="686" y="13"/>
                      <a:pt x="687" y="10"/>
                      <a:pt x="688" y="11"/>
                    </a:cubicBezTo>
                    <a:cubicBezTo>
                      <a:pt x="688" y="11"/>
                      <a:pt x="689" y="12"/>
                      <a:pt x="690" y="12"/>
                    </a:cubicBezTo>
                    <a:cubicBezTo>
                      <a:pt x="691" y="13"/>
                      <a:pt x="691" y="13"/>
                      <a:pt x="692" y="14"/>
                    </a:cubicBezTo>
                    <a:cubicBezTo>
                      <a:pt x="693" y="14"/>
                      <a:pt x="694" y="15"/>
                      <a:pt x="694" y="16"/>
                    </a:cubicBezTo>
                    <a:cubicBezTo>
                      <a:pt x="695" y="16"/>
                      <a:pt x="696" y="17"/>
                      <a:pt x="697" y="17"/>
                    </a:cubicBezTo>
                    <a:cubicBezTo>
                      <a:pt x="697" y="17"/>
                      <a:pt x="698" y="15"/>
                      <a:pt x="698" y="15"/>
                    </a:cubicBezTo>
                    <a:cubicBezTo>
                      <a:pt x="699" y="15"/>
                      <a:pt x="700" y="17"/>
                      <a:pt x="700" y="17"/>
                    </a:cubicBezTo>
                    <a:cubicBezTo>
                      <a:pt x="701" y="17"/>
                      <a:pt x="702" y="15"/>
                      <a:pt x="702" y="15"/>
                    </a:cubicBezTo>
                    <a:cubicBezTo>
                      <a:pt x="702" y="14"/>
                      <a:pt x="700" y="13"/>
                      <a:pt x="700" y="13"/>
                    </a:cubicBezTo>
                    <a:cubicBezTo>
                      <a:pt x="700" y="12"/>
                      <a:pt x="701" y="11"/>
                      <a:pt x="702" y="11"/>
                    </a:cubicBezTo>
                    <a:cubicBezTo>
                      <a:pt x="702" y="10"/>
                      <a:pt x="703" y="9"/>
                      <a:pt x="703" y="8"/>
                    </a:cubicBezTo>
                    <a:cubicBezTo>
                      <a:pt x="705" y="10"/>
                      <a:pt x="706" y="11"/>
                      <a:pt x="708" y="12"/>
                    </a:cubicBezTo>
                    <a:cubicBezTo>
                      <a:pt x="707" y="13"/>
                      <a:pt x="707" y="13"/>
                      <a:pt x="706" y="14"/>
                    </a:cubicBezTo>
                    <a:cubicBezTo>
                      <a:pt x="706" y="14"/>
                      <a:pt x="704" y="16"/>
                      <a:pt x="704" y="16"/>
                    </a:cubicBezTo>
                    <a:cubicBezTo>
                      <a:pt x="704" y="17"/>
                      <a:pt x="706" y="18"/>
                      <a:pt x="707" y="18"/>
                    </a:cubicBezTo>
                    <a:cubicBezTo>
                      <a:pt x="707" y="18"/>
                      <a:pt x="709" y="19"/>
                      <a:pt x="709" y="20"/>
                    </a:cubicBezTo>
                    <a:cubicBezTo>
                      <a:pt x="709" y="20"/>
                      <a:pt x="707" y="21"/>
                      <a:pt x="707" y="22"/>
                    </a:cubicBezTo>
                    <a:cubicBezTo>
                      <a:pt x="707" y="22"/>
                      <a:pt x="709" y="23"/>
                      <a:pt x="709" y="24"/>
                    </a:cubicBezTo>
                    <a:cubicBezTo>
                      <a:pt x="709" y="24"/>
                      <a:pt x="708" y="25"/>
                      <a:pt x="708" y="26"/>
                    </a:cubicBezTo>
                    <a:cubicBezTo>
                      <a:pt x="707" y="26"/>
                      <a:pt x="706" y="28"/>
                      <a:pt x="706" y="28"/>
                    </a:cubicBezTo>
                    <a:cubicBezTo>
                      <a:pt x="706" y="29"/>
                      <a:pt x="708" y="29"/>
                      <a:pt x="708" y="30"/>
                    </a:cubicBezTo>
                    <a:cubicBezTo>
                      <a:pt x="709" y="28"/>
                      <a:pt x="710" y="27"/>
                      <a:pt x="712" y="25"/>
                    </a:cubicBezTo>
                    <a:cubicBezTo>
                      <a:pt x="712" y="25"/>
                      <a:pt x="713" y="23"/>
                      <a:pt x="713" y="23"/>
                    </a:cubicBezTo>
                    <a:cubicBezTo>
                      <a:pt x="713" y="23"/>
                      <a:pt x="711" y="22"/>
                      <a:pt x="711" y="21"/>
                    </a:cubicBezTo>
                    <a:cubicBezTo>
                      <a:pt x="711" y="21"/>
                      <a:pt x="709" y="20"/>
                      <a:pt x="709" y="20"/>
                    </a:cubicBezTo>
                    <a:cubicBezTo>
                      <a:pt x="709" y="19"/>
                      <a:pt x="710" y="18"/>
                      <a:pt x="711" y="17"/>
                    </a:cubicBezTo>
                    <a:cubicBezTo>
                      <a:pt x="711" y="17"/>
                      <a:pt x="712" y="16"/>
                      <a:pt x="712" y="15"/>
                    </a:cubicBezTo>
                    <a:cubicBezTo>
                      <a:pt x="712" y="15"/>
                      <a:pt x="710" y="14"/>
                      <a:pt x="710" y="14"/>
                    </a:cubicBezTo>
                    <a:cubicBezTo>
                      <a:pt x="711" y="12"/>
                      <a:pt x="712" y="11"/>
                      <a:pt x="713" y="9"/>
                    </a:cubicBezTo>
                    <a:cubicBezTo>
                      <a:pt x="714" y="10"/>
                      <a:pt x="715" y="10"/>
                      <a:pt x="716" y="11"/>
                    </a:cubicBezTo>
                    <a:cubicBezTo>
                      <a:pt x="716" y="11"/>
                      <a:pt x="718" y="12"/>
                      <a:pt x="718" y="12"/>
                    </a:cubicBezTo>
                    <a:cubicBezTo>
                      <a:pt x="718" y="13"/>
                      <a:pt x="716" y="14"/>
                      <a:pt x="716" y="15"/>
                    </a:cubicBezTo>
                    <a:cubicBezTo>
                      <a:pt x="716" y="15"/>
                      <a:pt x="714" y="13"/>
                      <a:pt x="714" y="13"/>
                    </a:cubicBezTo>
                    <a:cubicBezTo>
                      <a:pt x="713" y="13"/>
                      <a:pt x="713" y="15"/>
                      <a:pt x="712" y="15"/>
                    </a:cubicBezTo>
                    <a:cubicBezTo>
                      <a:pt x="714" y="16"/>
                      <a:pt x="715" y="17"/>
                      <a:pt x="717" y="19"/>
                    </a:cubicBezTo>
                    <a:cubicBezTo>
                      <a:pt x="717" y="18"/>
                      <a:pt x="718" y="17"/>
                      <a:pt x="718" y="16"/>
                    </a:cubicBezTo>
                    <a:cubicBezTo>
                      <a:pt x="719" y="16"/>
                      <a:pt x="719" y="15"/>
                      <a:pt x="720" y="14"/>
                    </a:cubicBezTo>
                    <a:cubicBezTo>
                      <a:pt x="721" y="14"/>
                      <a:pt x="721" y="12"/>
                      <a:pt x="722" y="12"/>
                    </a:cubicBezTo>
                    <a:cubicBezTo>
                      <a:pt x="722" y="12"/>
                      <a:pt x="724" y="14"/>
                      <a:pt x="724" y="14"/>
                    </a:cubicBezTo>
                    <a:cubicBezTo>
                      <a:pt x="724" y="13"/>
                      <a:pt x="726" y="12"/>
                      <a:pt x="726" y="11"/>
                    </a:cubicBezTo>
                    <a:cubicBezTo>
                      <a:pt x="726" y="11"/>
                      <a:pt x="723" y="10"/>
                      <a:pt x="724" y="10"/>
                    </a:cubicBezTo>
                    <a:cubicBezTo>
                      <a:pt x="724" y="9"/>
                      <a:pt x="725" y="8"/>
                      <a:pt x="725" y="7"/>
                    </a:cubicBezTo>
                    <a:cubicBezTo>
                      <a:pt x="726" y="7"/>
                      <a:pt x="727" y="9"/>
                      <a:pt x="727" y="9"/>
                    </a:cubicBezTo>
                    <a:cubicBezTo>
                      <a:pt x="728" y="10"/>
                      <a:pt x="730" y="10"/>
                      <a:pt x="730" y="11"/>
                    </a:cubicBezTo>
                    <a:cubicBezTo>
                      <a:pt x="730" y="11"/>
                      <a:pt x="728" y="13"/>
                      <a:pt x="728" y="13"/>
                    </a:cubicBezTo>
                    <a:cubicBezTo>
                      <a:pt x="727" y="14"/>
                      <a:pt x="727" y="15"/>
                      <a:pt x="726" y="15"/>
                    </a:cubicBezTo>
                    <a:cubicBezTo>
                      <a:pt x="726" y="15"/>
                      <a:pt x="725" y="14"/>
                      <a:pt x="724" y="14"/>
                    </a:cubicBezTo>
                    <a:cubicBezTo>
                      <a:pt x="724" y="14"/>
                      <a:pt x="722" y="16"/>
                      <a:pt x="722" y="16"/>
                    </a:cubicBezTo>
                    <a:cubicBezTo>
                      <a:pt x="722" y="16"/>
                      <a:pt x="725" y="17"/>
                      <a:pt x="725" y="18"/>
                    </a:cubicBezTo>
                    <a:cubicBezTo>
                      <a:pt x="725" y="18"/>
                      <a:pt x="723" y="19"/>
                      <a:pt x="723" y="20"/>
                    </a:cubicBezTo>
                    <a:cubicBezTo>
                      <a:pt x="724" y="20"/>
                      <a:pt x="724" y="21"/>
                      <a:pt x="725" y="22"/>
                    </a:cubicBezTo>
                    <a:cubicBezTo>
                      <a:pt x="726" y="22"/>
                      <a:pt x="727" y="23"/>
                      <a:pt x="727" y="23"/>
                    </a:cubicBezTo>
                    <a:cubicBezTo>
                      <a:pt x="728" y="23"/>
                      <a:pt x="729" y="21"/>
                      <a:pt x="729" y="21"/>
                    </a:cubicBezTo>
                    <a:cubicBezTo>
                      <a:pt x="730" y="20"/>
                      <a:pt x="730" y="19"/>
                      <a:pt x="731" y="19"/>
                    </a:cubicBezTo>
                    <a:cubicBezTo>
                      <a:pt x="731" y="18"/>
                      <a:pt x="732" y="17"/>
                      <a:pt x="732" y="17"/>
                    </a:cubicBezTo>
                    <a:cubicBezTo>
                      <a:pt x="733" y="16"/>
                      <a:pt x="734" y="14"/>
                      <a:pt x="734" y="14"/>
                    </a:cubicBezTo>
                    <a:cubicBezTo>
                      <a:pt x="735" y="14"/>
                      <a:pt x="736" y="16"/>
                      <a:pt x="736" y="16"/>
                    </a:cubicBezTo>
                    <a:cubicBezTo>
                      <a:pt x="737" y="16"/>
                      <a:pt x="738" y="17"/>
                      <a:pt x="739" y="18"/>
                    </a:cubicBezTo>
                    <a:cubicBezTo>
                      <a:pt x="739" y="18"/>
                      <a:pt x="737" y="20"/>
                      <a:pt x="737" y="20"/>
                    </a:cubicBezTo>
                    <a:cubicBezTo>
                      <a:pt x="737" y="20"/>
                      <a:pt x="739" y="22"/>
                      <a:pt x="739" y="22"/>
                    </a:cubicBezTo>
                    <a:cubicBezTo>
                      <a:pt x="739" y="21"/>
                      <a:pt x="741" y="20"/>
                      <a:pt x="741" y="19"/>
                    </a:cubicBezTo>
                    <a:cubicBezTo>
                      <a:pt x="741" y="19"/>
                      <a:pt x="739" y="18"/>
                      <a:pt x="739" y="18"/>
                    </a:cubicBezTo>
                    <a:cubicBezTo>
                      <a:pt x="739" y="17"/>
                      <a:pt x="740" y="16"/>
                      <a:pt x="740" y="15"/>
                    </a:cubicBezTo>
                    <a:cubicBezTo>
                      <a:pt x="741" y="15"/>
                      <a:pt x="742" y="14"/>
                      <a:pt x="742" y="13"/>
                    </a:cubicBezTo>
                    <a:cubicBezTo>
                      <a:pt x="742" y="13"/>
                      <a:pt x="744" y="12"/>
                      <a:pt x="744" y="11"/>
                    </a:cubicBezTo>
                    <a:cubicBezTo>
                      <a:pt x="744" y="11"/>
                      <a:pt x="741" y="10"/>
                      <a:pt x="742" y="9"/>
                    </a:cubicBezTo>
                    <a:cubicBezTo>
                      <a:pt x="742" y="9"/>
                      <a:pt x="743" y="8"/>
                      <a:pt x="743" y="7"/>
                    </a:cubicBezTo>
                    <a:cubicBezTo>
                      <a:pt x="744" y="6"/>
                      <a:pt x="744" y="5"/>
                      <a:pt x="745" y="5"/>
                    </a:cubicBezTo>
                    <a:cubicBezTo>
                      <a:pt x="745" y="5"/>
                      <a:pt x="747" y="7"/>
                      <a:pt x="747" y="7"/>
                    </a:cubicBezTo>
                    <a:cubicBezTo>
                      <a:pt x="748" y="6"/>
                      <a:pt x="748" y="5"/>
                      <a:pt x="749" y="4"/>
                    </a:cubicBezTo>
                    <a:cubicBezTo>
                      <a:pt x="750" y="5"/>
                      <a:pt x="750" y="5"/>
                      <a:pt x="751" y="6"/>
                    </a:cubicBezTo>
                    <a:cubicBezTo>
                      <a:pt x="752" y="7"/>
                      <a:pt x="753" y="7"/>
                      <a:pt x="753" y="8"/>
                    </a:cubicBezTo>
                    <a:cubicBezTo>
                      <a:pt x="754" y="8"/>
                      <a:pt x="755" y="9"/>
                      <a:pt x="756" y="9"/>
                    </a:cubicBezTo>
                    <a:cubicBezTo>
                      <a:pt x="756" y="10"/>
                      <a:pt x="754" y="11"/>
                      <a:pt x="754" y="12"/>
                    </a:cubicBezTo>
                    <a:cubicBezTo>
                      <a:pt x="754" y="12"/>
                      <a:pt x="756" y="13"/>
                      <a:pt x="756" y="13"/>
                    </a:cubicBezTo>
                    <a:cubicBezTo>
                      <a:pt x="756" y="14"/>
                      <a:pt x="758" y="15"/>
                      <a:pt x="758" y="15"/>
                    </a:cubicBezTo>
                    <a:cubicBezTo>
                      <a:pt x="758" y="15"/>
                      <a:pt x="756" y="17"/>
                      <a:pt x="757" y="17"/>
                    </a:cubicBezTo>
                    <a:cubicBezTo>
                      <a:pt x="757" y="18"/>
                      <a:pt x="758" y="19"/>
                      <a:pt x="759" y="19"/>
                    </a:cubicBezTo>
                    <a:cubicBezTo>
                      <a:pt x="759" y="19"/>
                      <a:pt x="760" y="17"/>
                      <a:pt x="761" y="17"/>
                    </a:cubicBezTo>
                    <a:cubicBezTo>
                      <a:pt x="761" y="17"/>
                      <a:pt x="762" y="18"/>
                      <a:pt x="763" y="18"/>
                    </a:cubicBezTo>
                    <a:cubicBezTo>
                      <a:pt x="763" y="18"/>
                      <a:pt x="765" y="20"/>
                      <a:pt x="765" y="20"/>
                    </a:cubicBezTo>
                    <a:cubicBezTo>
                      <a:pt x="766" y="20"/>
                      <a:pt x="766" y="19"/>
                      <a:pt x="767" y="18"/>
                    </a:cubicBezTo>
                    <a:cubicBezTo>
                      <a:pt x="767" y="17"/>
                      <a:pt x="768" y="16"/>
                      <a:pt x="768" y="16"/>
                    </a:cubicBezTo>
                    <a:cubicBezTo>
                      <a:pt x="769" y="15"/>
                      <a:pt x="770" y="14"/>
                      <a:pt x="770" y="13"/>
                    </a:cubicBezTo>
                    <a:cubicBezTo>
                      <a:pt x="771" y="13"/>
                      <a:pt x="771" y="12"/>
                      <a:pt x="772" y="11"/>
                    </a:cubicBezTo>
                    <a:cubicBezTo>
                      <a:pt x="772" y="11"/>
                      <a:pt x="774" y="13"/>
                      <a:pt x="774" y="13"/>
                    </a:cubicBezTo>
                    <a:cubicBezTo>
                      <a:pt x="775" y="13"/>
                      <a:pt x="775" y="11"/>
                      <a:pt x="776" y="11"/>
                    </a:cubicBezTo>
                    <a:cubicBezTo>
                      <a:pt x="776" y="11"/>
                      <a:pt x="778" y="13"/>
                      <a:pt x="778" y="12"/>
                    </a:cubicBezTo>
                    <a:cubicBezTo>
                      <a:pt x="779" y="12"/>
                      <a:pt x="779" y="11"/>
                      <a:pt x="780" y="10"/>
                    </a:cubicBezTo>
                    <a:cubicBezTo>
                      <a:pt x="780" y="10"/>
                      <a:pt x="781" y="8"/>
                      <a:pt x="781" y="8"/>
                    </a:cubicBezTo>
                    <a:cubicBezTo>
                      <a:pt x="782" y="8"/>
                      <a:pt x="783" y="9"/>
                      <a:pt x="784" y="10"/>
                    </a:cubicBezTo>
                    <a:cubicBezTo>
                      <a:pt x="784" y="10"/>
                      <a:pt x="785" y="11"/>
                      <a:pt x="786" y="11"/>
                    </a:cubicBezTo>
                    <a:cubicBezTo>
                      <a:pt x="786" y="11"/>
                      <a:pt x="787" y="9"/>
                      <a:pt x="788" y="9"/>
                    </a:cubicBezTo>
                    <a:cubicBezTo>
                      <a:pt x="788" y="9"/>
                      <a:pt x="790" y="11"/>
                      <a:pt x="790" y="11"/>
                    </a:cubicBezTo>
                    <a:cubicBezTo>
                      <a:pt x="790" y="11"/>
                      <a:pt x="788" y="13"/>
                      <a:pt x="788" y="13"/>
                    </a:cubicBezTo>
                    <a:cubicBezTo>
                      <a:pt x="788" y="13"/>
                      <a:pt x="786" y="11"/>
                      <a:pt x="786" y="11"/>
                    </a:cubicBezTo>
                    <a:cubicBezTo>
                      <a:pt x="785" y="11"/>
                      <a:pt x="784" y="13"/>
                      <a:pt x="784" y="14"/>
                    </a:cubicBezTo>
                    <a:cubicBezTo>
                      <a:pt x="784" y="14"/>
                      <a:pt x="783" y="15"/>
                      <a:pt x="782" y="16"/>
                    </a:cubicBezTo>
                    <a:cubicBezTo>
                      <a:pt x="782" y="17"/>
                      <a:pt x="781" y="17"/>
                      <a:pt x="781" y="18"/>
                    </a:cubicBezTo>
                    <a:cubicBezTo>
                      <a:pt x="780" y="19"/>
                      <a:pt x="780" y="20"/>
                      <a:pt x="779" y="20"/>
                    </a:cubicBezTo>
                    <a:cubicBezTo>
                      <a:pt x="781" y="21"/>
                      <a:pt x="782" y="23"/>
                      <a:pt x="784" y="24"/>
                    </a:cubicBezTo>
                    <a:cubicBezTo>
                      <a:pt x="784" y="23"/>
                      <a:pt x="785" y="22"/>
                      <a:pt x="785" y="21"/>
                    </a:cubicBezTo>
                    <a:cubicBezTo>
                      <a:pt x="785" y="21"/>
                      <a:pt x="787" y="19"/>
                      <a:pt x="787" y="19"/>
                    </a:cubicBezTo>
                    <a:cubicBezTo>
                      <a:pt x="788" y="19"/>
                      <a:pt x="789" y="21"/>
                      <a:pt x="789" y="21"/>
                    </a:cubicBezTo>
                    <a:cubicBezTo>
                      <a:pt x="790" y="21"/>
                      <a:pt x="790" y="19"/>
                      <a:pt x="791" y="19"/>
                    </a:cubicBezTo>
                    <a:cubicBezTo>
                      <a:pt x="791" y="19"/>
                      <a:pt x="793" y="21"/>
                      <a:pt x="793" y="20"/>
                    </a:cubicBezTo>
                    <a:cubicBezTo>
                      <a:pt x="794" y="20"/>
                      <a:pt x="794" y="19"/>
                      <a:pt x="795" y="18"/>
                    </a:cubicBezTo>
                    <a:cubicBezTo>
                      <a:pt x="795" y="17"/>
                      <a:pt x="796" y="17"/>
                      <a:pt x="797" y="16"/>
                    </a:cubicBezTo>
                    <a:cubicBezTo>
                      <a:pt x="797" y="15"/>
                      <a:pt x="798" y="14"/>
                      <a:pt x="798" y="14"/>
                    </a:cubicBezTo>
                    <a:cubicBezTo>
                      <a:pt x="799" y="13"/>
                      <a:pt x="799" y="12"/>
                      <a:pt x="800" y="11"/>
                    </a:cubicBezTo>
                    <a:cubicBezTo>
                      <a:pt x="800" y="11"/>
                      <a:pt x="802" y="13"/>
                      <a:pt x="802" y="13"/>
                    </a:cubicBezTo>
                    <a:cubicBezTo>
                      <a:pt x="803" y="13"/>
                      <a:pt x="803" y="11"/>
                      <a:pt x="804" y="11"/>
                    </a:cubicBezTo>
                    <a:cubicBezTo>
                      <a:pt x="805" y="12"/>
                      <a:pt x="805" y="12"/>
                      <a:pt x="806" y="13"/>
                    </a:cubicBezTo>
                    <a:cubicBezTo>
                      <a:pt x="806" y="13"/>
                      <a:pt x="808" y="14"/>
                      <a:pt x="808" y="14"/>
                    </a:cubicBezTo>
                    <a:cubicBezTo>
                      <a:pt x="808" y="15"/>
                      <a:pt x="806" y="16"/>
                      <a:pt x="807" y="17"/>
                    </a:cubicBezTo>
                    <a:cubicBezTo>
                      <a:pt x="807" y="17"/>
                      <a:pt x="808" y="18"/>
                      <a:pt x="809" y="18"/>
                    </a:cubicBezTo>
                    <a:cubicBezTo>
                      <a:pt x="810" y="19"/>
                      <a:pt x="810" y="19"/>
                      <a:pt x="811" y="20"/>
                    </a:cubicBezTo>
                    <a:cubicBezTo>
                      <a:pt x="812" y="20"/>
                      <a:pt x="812" y="18"/>
                      <a:pt x="813" y="18"/>
                    </a:cubicBezTo>
                    <a:cubicBezTo>
                      <a:pt x="813" y="18"/>
                      <a:pt x="815" y="20"/>
                      <a:pt x="815" y="19"/>
                    </a:cubicBezTo>
                    <a:cubicBezTo>
                      <a:pt x="815" y="19"/>
                      <a:pt x="817" y="17"/>
                      <a:pt x="817" y="17"/>
                    </a:cubicBezTo>
                    <a:cubicBezTo>
                      <a:pt x="817" y="17"/>
                      <a:pt x="815" y="15"/>
                      <a:pt x="814" y="16"/>
                    </a:cubicBezTo>
                    <a:cubicBezTo>
                      <a:pt x="814" y="16"/>
                      <a:pt x="813" y="18"/>
                      <a:pt x="813" y="18"/>
                    </a:cubicBezTo>
                    <a:cubicBezTo>
                      <a:pt x="812" y="17"/>
                      <a:pt x="811" y="16"/>
                      <a:pt x="811" y="16"/>
                    </a:cubicBezTo>
                    <a:cubicBezTo>
                      <a:pt x="811" y="16"/>
                      <a:pt x="812" y="14"/>
                      <a:pt x="812" y="14"/>
                    </a:cubicBezTo>
                    <a:cubicBezTo>
                      <a:pt x="813" y="13"/>
                      <a:pt x="813" y="12"/>
                      <a:pt x="814" y="12"/>
                    </a:cubicBezTo>
                    <a:cubicBezTo>
                      <a:pt x="814" y="11"/>
                      <a:pt x="815" y="9"/>
                      <a:pt x="816" y="9"/>
                    </a:cubicBezTo>
                    <a:cubicBezTo>
                      <a:pt x="816" y="9"/>
                      <a:pt x="817" y="11"/>
                      <a:pt x="818" y="11"/>
                    </a:cubicBezTo>
                    <a:cubicBezTo>
                      <a:pt x="818" y="11"/>
                      <a:pt x="816" y="13"/>
                      <a:pt x="816" y="13"/>
                    </a:cubicBezTo>
                    <a:cubicBezTo>
                      <a:pt x="816" y="14"/>
                      <a:pt x="818" y="15"/>
                      <a:pt x="818" y="15"/>
                    </a:cubicBezTo>
                    <a:cubicBezTo>
                      <a:pt x="819" y="16"/>
                      <a:pt x="820" y="16"/>
                      <a:pt x="821" y="17"/>
                    </a:cubicBezTo>
                    <a:cubicBezTo>
                      <a:pt x="821" y="16"/>
                      <a:pt x="822" y="15"/>
                      <a:pt x="822" y="14"/>
                    </a:cubicBezTo>
                    <a:cubicBezTo>
                      <a:pt x="823" y="14"/>
                      <a:pt x="824" y="13"/>
                      <a:pt x="824" y="12"/>
                    </a:cubicBezTo>
                    <a:cubicBezTo>
                      <a:pt x="824" y="12"/>
                      <a:pt x="822" y="11"/>
                      <a:pt x="822" y="11"/>
                    </a:cubicBezTo>
                    <a:cubicBezTo>
                      <a:pt x="822" y="10"/>
                      <a:pt x="823" y="9"/>
                      <a:pt x="824" y="8"/>
                    </a:cubicBezTo>
                    <a:cubicBezTo>
                      <a:pt x="824" y="8"/>
                      <a:pt x="825" y="7"/>
                      <a:pt x="825" y="6"/>
                    </a:cubicBezTo>
                    <a:cubicBezTo>
                      <a:pt x="825" y="5"/>
                      <a:pt x="827" y="4"/>
                      <a:pt x="827" y="4"/>
                    </a:cubicBezTo>
                    <a:cubicBezTo>
                      <a:pt x="827" y="5"/>
                      <a:pt x="829" y="5"/>
                      <a:pt x="829" y="6"/>
                    </a:cubicBezTo>
                    <a:cubicBezTo>
                      <a:pt x="829" y="6"/>
                      <a:pt x="827" y="7"/>
                      <a:pt x="827" y="8"/>
                    </a:cubicBezTo>
                    <a:cubicBezTo>
                      <a:pt x="828" y="8"/>
                      <a:pt x="830" y="9"/>
                      <a:pt x="830" y="9"/>
                    </a:cubicBezTo>
                    <a:cubicBezTo>
                      <a:pt x="830" y="10"/>
                      <a:pt x="828" y="11"/>
                      <a:pt x="828" y="12"/>
                    </a:cubicBezTo>
                    <a:cubicBezTo>
                      <a:pt x="827" y="12"/>
                      <a:pt x="827" y="13"/>
                      <a:pt x="826" y="14"/>
                    </a:cubicBezTo>
                    <a:cubicBezTo>
                      <a:pt x="826" y="14"/>
                      <a:pt x="825" y="16"/>
                      <a:pt x="825" y="16"/>
                    </a:cubicBezTo>
                    <a:cubicBezTo>
                      <a:pt x="825" y="16"/>
                      <a:pt x="827" y="18"/>
                      <a:pt x="827" y="18"/>
                    </a:cubicBezTo>
                    <a:cubicBezTo>
                      <a:pt x="827" y="18"/>
                      <a:pt x="828" y="16"/>
                      <a:pt x="829" y="16"/>
                    </a:cubicBezTo>
                    <a:cubicBezTo>
                      <a:pt x="829" y="16"/>
                      <a:pt x="830" y="17"/>
                      <a:pt x="831" y="17"/>
                    </a:cubicBezTo>
                    <a:cubicBezTo>
                      <a:pt x="831" y="18"/>
                      <a:pt x="832" y="18"/>
                      <a:pt x="833" y="19"/>
                    </a:cubicBezTo>
                    <a:cubicBezTo>
                      <a:pt x="833" y="19"/>
                      <a:pt x="831" y="21"/>
                      <a:pt x="831" y="21"/>
                    </a:cubicBezTo>
                    <a:cubicBezTo>
                      <a:pt x="831" y="22"/>
                      <a:pt x="834" y="22"/>
                      <a:pt x="834" y="23"/>
                    </a:cubicBezTo>
                    <a:cubicBezTo>
                      <a:pt x="833" y="24"/>
                      <a:pt x="832" y="24"/>
                      <a:pt x="832" y="25"/>
                    </a:cubicBezTo>
                    <a:cubicBezTo>
                      <a:pt x="832" y="26"/>
                      <a:pt x="834" y="26"/>
                      <a:pt x="834" y="27"/>
                    </a:cubicBezTo>
                    <a:cubicBezTo>
                      <a:pt x="834" y="27"/>
                      <a:pt x="833" y="29"/>
                      <a:pt x="832" y="29"/>
                    </a:cubicBezTo>
                    <a:cubicBezTo>
                      <a:pt x="832" y="29"/>
                      <a:pt x="831" y="31"/>
                      <a:pt x="831" y="31"/>
                    </a:cubicBezTo>
                    <a:cubicBezTo>
                      <a:pt x="831" y="32"/>
                      <a:pt x="833" y="32"/>
                      <a:pt x="833" y="33"/>
                    </a:cubicBezTo>
                    <a:cubicBezTo>
                      <a:pt x="833" y="32"/>
                      <a:pt x="834" y="32"/>
                      <a:pt x="835" y="31"/>
                    </a:cubicBezTo>
                    <a:cubicBezTo>
                      <a:pt x="835" y="30"/>
                      <a:pt x="836" y="29"/>
                      <a:pt x="836" y="29"/>
                    </a:cubicBezTo>
                    <a:cubicBezTo>
                      <a:pt x="836" y="28"/>
                      <a:pt x="838" y="27"/>
                      <a:pt x="838" y="26"/>
                    </a:cubicBezTo>
                    <a:cubicBezTo>
                      <a:pt x="838" y="26"/>
                      <a:pt x="836" y="25"/>
                      <a:pt x="836" y="25"/>
                    </a:cubicBezTo>
                    <a:cubicBezTo>
                      <a:pt x="836" y="24"/>
                      <a:pt x="837" y="23"/>
                      <a:pt x="837" y="22"/>
                    </a:cubicBezTo>
                    <a:cubicBezTo>
                      <a:pt x="838" y="22"/>
                      <a:pt x="839" y="20"/>
                      <a:pt x="839" y="20"/>
                    </a:cubicBezTo>
                    <a:cubicBezTo>
                      <a:pt x="839" y="20"/>
                      <a:pt x="841" y="22"/>
                      <a:pt x="841" y="22"/>
                    </a:cubicBezTo>
                    <a:cubicBezTo>
                      <a:pt x="842" y="21"/>
                      <a:pt x="843" y="20"/>
                      <a:pt x="843" y="20"/>
                    </a:cubicBezTo>
                    <a:cubicBezTo>
                      <a:pt x="843" y="19"/>
                      <a:pt x="841" y="19"/>
                      <a:pt x="841" y="18"/>
                    </a:cubicBezTo>
                    <a:cubicBezTo>
                      <a:pt x="841" y="17"/>
                      <a:pt x="843" y="16"/>
                      <a:pt x="843" y="16"/>
                    </a:cubicBezTo>
                    <a:cubicBezTo>
                      <a:pt x="842" y="15"/>
                      <a:pt x="840" y="15"/>
                      <a:pt x="840" y="14"/>
                    </a:cubicBezTo>
                    <a:cubicBezTo>
                      <a:pt x="840" y="14"/>
                      <a:pt x="842" y="12"/>
                      <a:pt x="842" y="12"/>
                    </a:cubicBezTo>
                    <a:cubicBezTo>
                      <a:pt x="842" y="12"/>
                      <a:pt x="844" y="10"/>
                      <a:pt x="844" y="10"/>
                    </a:cubicBezTo>
                    <a:cubicBezTo>
                      <a:pt x="844" y="9"/>
                      <a:pt x="842" y="9"/>
                      <a:pt x="842" y="8"/>
                    </a:cubicBezTo>
                    <a:cubicBezTo>
                      <a:pt x="843" y="6"/>
                      <a:pt x="844" y="5"/>
                      <a:pt x="845" y="3"/>
                    </a:cubicBezTo>
                    <a:cubicBezTo>
                      <a:pt x="846" y="5"/>
                      <a:pt x="848" y="6"/>
                      <a:pt x="849" y="7"/>
                    </a:cubicBezTo>
                    <a:cubicBezTo>
                      <a:pt x="849" y="8"/>
                      <a:pt x="848" y="8"/>
                      <a:pt x="848" y="9"/>
                    </a:cubicBezTo>
                    <a:cubicBezTo>
                      <a:pt x="848" y="10"/>
                      <a:pt x="850" y="10"/>
                      <a:pt x="850" y="11"/>
                    </a:cubicBezTo>
                    <a:cubicBezTo>
                      <a:pt x="850" y="11"/>
                      <a:pt x="848" y="13"/>
                      <a:pt x="848" y="13"/>
                    </a:cubicBezTo>
                    <a:cubicBezTo>
                      <a:pt x="848" y="14"/>
                      <a:pt x="850" y="14"/>
                      <a:pt x="850" y="15"/>
                    </a:cubicBezTo>
                    <a:cubicBezTo>
                      <a:pt x="851" y="15"/>
                      <a:pt x="852" y="16"/>
                      <a:pt x="853" y="16"/>
                    </a:cubicBezTo>
                    <a:cubicBezTo>
                      <a:pt x="853" y="17"/>
                      <a:pt x="855" y="18"/>
                      <a:pt x="855" y="18"/>
                    </a:cubicBezTo>
                    <a:cubicBezTo>
                      <a:pt x="855" y="18"/>
                      <a:pt x="853" y="20"/>
                      <a:pt x="853" y="20"/>
                    </a:cubicBezTo>
                    <a:cubicBezTo>
                      <a:pt x="853" y="21"/>
                      <a:pt x="851" y="22"/>
                      <a:pt x="851" y="23"/>
                    </a:cubicBezTo>
                    <a:cubicBezTo>
                      <a:pt x="852" y="23"/>
                      <a:pt x="853" y="24"/>
                      <a:pt x="854" y="24"/>
                    </a:cubicBezTo>
                    <a:cubicBezTo>
                      <a:pt x="854" y="24"/>
                      <a:pt x="855" y="23"/>
                      <a:pt x="855" y="22"/>
                    </a:cubicBezTo>
                    <a:cubicBezTo>
                      <a:pt x="856" y="22"/>
                      <a:pt x="857" y="20"/>
                      <a:pt x="857" y="20"/>
                    </a:cubicBezTo>
                    <a:cubicBezTo>
                      <a:pt x="857" y="19"/>
                      <a:pt x="855" y="19"/>
                      <a:pt x="855" y="18"/>
                    </a:cubicBezTo>
                    <a:cubicBezTo>
                      <a:pt x="855" y="17"/>
                      <a:pt x="857" y="17"/>
                      <a:pt x="857" y="16"/>
                    </a:cubicBezTo>
                    <a:cubicBezTo>
                      <a:pt x="857" y="15"/>
                      <a:pt x="854" y="15"/>
                      <a:pt x="854" y="14"/>
                    </a:cubicBezTo>
                    <a:cubicBezTo>
                      <a:pt x="854" y="14"/>
                      <a:pt x="856" y="13"/>
                      <a:pt x="856" y="12"/>
                    </a:cubicBezTo>
                    <a:cubicBezTo>
                      <a:pt x="856" y="11"/>
                      <a:pt x="854" y="11"/>
                      <a:pt x="854" y="10"/>
                    </a:cubicBezTo>
                    <a:cubicBezTo>
                      <a:pt x="854" y="10"/>
                      <a:pt x="856" y="9"/>
                      <a:pt x="856" y="8"/>
                    </a:cubicBezTo>
                    <a:cubicBezTo>
                      <a:pt x="855" y="7"/>
                      <a:pt x="853" y="7"/>
                      <a:pt x="853" y="6"/>
                    </a:cubicBezTo>
                    <a:cubicBezTo>
                      <a:pt x="853" y="6"/>
                      <a:pt x="855" y="4"/>
                      <a:pt x="855" y="4"/>
                    </a:cubicBezTo>
                    <a:cubicBezTo>
                      <a:pt x="856" y="4"/>
                      <a:pt x="857" y="6"/>
                      <a:pt x="857" y="6"/>
                    </a:cubicBezTo>
                    <a:cubicBezTo>
                      <a:pt x="857" y="6"/>
                      <a:pt x="859" y="7"/>
                      <a:pt x="859" y="7"/>
                    </a:cubicBezTo>
                    <a:cubicBezTo>
                      <a:pt x="860" y="8"/>
                      <a:pt x="858" y="9"/>
                      <a:pt x="858" y="10"/>
                    </a:cubicBezTo>
                    <a:cubicBezTo>
                      <a:pt x="858" y="10"/>
                      <a:pt x="860" y="11"/>
                      <a:pt x="860" y="11"/>
                    </a:cubicBezTo>
                    <a:cubicBezTo>
                      <a:pt x="860" y="12"/>
                      <a:pt x="859" y="13"/>
                      <a:pt x="858" y="14"/>
                    </a:cubicBezTo>
                    <a:cubicBezTo>
                      <a:pt x="858" y="14"/>
                      <a:pt x="857" y="16"/>
                      <a:pt x="857" y="16"/>
                    </a:cubicBezTo>
                    <a:cubicBezTo>
                      <a:pt x="857" y="16"/>
                      <a:pt x="859" y="18"/>
                      <a:pt x="859" y="18"/>
                    </a:cubicBezTo>
                    <a:cubicBezTo>
                      <a:pt x="859" y="18"/>
                      <a:pt x="860" y="16"/>
                      <a:pt x="861" y="15"/>
                    </a:cubicBezTo>
                    <a:cubicBezTo>
                      <a:pt x="861" y="15"/>
                      <a:pt x="862" y="13"/>
                      <a:pt x="862" y="13"/>
                    </a:cubicBezTo>
                    <a:cubicBezTo>
                      <a:pt x="862" y="13"/>
                      <a:pt x="864" y="15"/>
                      <a:pt x="864" y="15"/>
                    </a:cubicBezTo>
                    <a:cubicBezTo>
                      <a:pt x="865" y="15"/>
                      <a:pt x="863" y="17"/>
                      <a:pt x="863" y="17"/>
                    </a:cubicBezTo>
                    <a:cubicBezTo>
                      <a:pt x="863" y="18"/>
                      <a:pt x="865" y="18"/>
                      <a:pt x="865" y="19"/>
                    </a:cubicBezTo>
                    <a:cubicBezTo>
                      <a:pt x="865" y="19"/>
                      <a:pt x="863" y="20"/>
                      <a:pt x="863" y="21"/>
                    </a:cubicBezTo>
                    <a:cubicBezTo>
                      <a:pt x="863" y="21"/>
                      <a:pt x="865" y="22"/>
                      <a:pt x="866" y="23"/>
                    </a:cubicBezTo>
                    <a:cubicBezTo>
                      <a:pt x="866" y="23"/>
                      <a:pt x="867" y="24"/>
                      <a:pt x="868" y="24"/>
                    </a:cubicBezTo>
                    <a:cubicBezTo>
                      <a:pt x="869" y="23"/>
                      <a:pt x="870" y="21"/>
                      <a:pt x="871" y="20"/>
                    </a:cubicBezTo>
                    <a:cubicBezTo>
                      <a:pt x="872" y="19"/>
                      <a:pt x="872" y="18"/>
                      <a:pt x="873" y="18"/>
                    </a:cubicBezTo>
                    <a:cubicBezTo>
                      <a:pt x="874" y="16"/>
                      <a:pt x="875" y="15"/>
                      <a:pt x="876" y="13"/>
                    </a:cubicBezTo>
                    <a:cubicBezTo>
                      <a:pt x="877" y="12"/>
                      <a:pt x="877" y="12"/>
                      <a:pt x="878" y="11"/>
                    </a:cubicBezTo>
                    <a:cubicBezTo>
                      <a:pt x="879" y="12"/>
                      <a:pt x="881" y="13"/>
                      <a:pt x="882" y="14"/>
                    </a:cubicBezTo>
                    <a:cubicBezTo>
                      <a:pt x="882" y="15"/>
                      <a:pt x="881" y="16"/>
                      <a:pt x="881" y="17"/>
                    </a:cubicBezTo>
                    <a:cubicBezTo>
                      <a:pt x="881" y="17"/>
                      <a:pt x="879" y="19"/>
                      <a:pt x="879" y="19"/>
                    </a:cubicBezTo>
                    <a:cubicBezTo>
                      <a:pt x="879" y="19"/>
                      <a:pt x="881" y="20"/>
                      <a:pt x="881" y="21"/>
                    </a:cubicBezTo>
                    <a:cubicBezTo>
                      <a:pt x="882" y="21"/>
                      <a:pt x="883" y="22"/>
                      <a:pt x="884" y="22"/>
                    </a:cubicBezTo>
                    <a:cubicBezTo>
                      <a:pt x="884" y="22"/>
                      <a:pt x="885" y="20"/>
                      <a:pt x="885" y="20"/>
                    </a:cubicBezTo>
                    <a:cubicBezTo>
                      <a:pt x="885" y="20"/>
                      <a:pt x="887" y="22"/>
                      <a:pt x="887" y="22"/>
                    </a:cubicBezTo>
                    <a:cubicBezTo>
                      <a:pt x="888" y="21"/>
                      <a:pt x="889" y="20"/>
                      <a:pt x="889" y="20"/>
                    </a:cubicBezTo>
                    <a:cubicBezTo>
                      <a:pt x="889" y="19"/>
                      <a:pt x="887" y="18"/>
                      <a:pt x="887" y="18"/>
                    </a:cubicBezTo>
                    <a:cubicBezTo>
                      <a:pt x="887" y="17"/>
                      <a:pt x="889" y="16"/>
                      <a:pt x="889" y="16"/>
                    </a:cubicBezTo>
                    <a:cubicBezTo>
                      <a:pt x="889" y="15"/>
                      <a:pt x="886" y="14"/>
                      <a:pt x="886" y="14"/>
                    </a:cubicBezTo>
                    <a:cubicBezTo>
                      <a:pt x="886" y="14"/>
                      <a:pt x="888" y="12"/>
                      <a:pt x="888" y="12"/>
                    </a:cubicBezTo>
                    <a:cubicBezTo>
                      <a:pt x="889" y="11"/>
                      <a:pt x="889" y="10"/>
                      <a:pt x="890" y="9"/>
                    </a:cubicBezTo>
                    <a:cubicBezTo>
                      <a:pt x="890" y="10"/>
                      <a:pt x="892" y="11"/>
                      <a:pt x="892" y="11"/>
                    </a:cubicBezTo>
                    <a:cubicBezTo>
                      <a:pt x="892" y="12"/>
                      <a:pt x="890" y="13"/>
                      <a:pt x="890" y="13"/>
                    </a:cubicBezTo>
                    <a:cubicBezTo>
                      <a:pt x="891" y="14"/>
                      <a:pt x="892" y="14"/>
                      <a:pt x="893" y="15"/>
                    </a:cubicBezTo>
                    <a:cubicBezTo>
                      <a:pt x="893" y="15"/>
                      <a:pt x="891" y="17"/>
                      <a:pt x="891" y="17"/>
                    </a:cubicBezTo>
                    <a:cubicBezTo>
                      <a:pt x="891" y="17"/>
                      <a:pt x="893" y="19"/>
                      <a:pt x="893" y="19"/>
                    </a:cubicBezTo>
                    <a:cubicBezTo>
                      <a:pt x="893" y="19"/>
                      <a:pt x="895" y="17"/>
                      <a:pt x="895" y="17"/>
                    </a:cubicBezTo>
                    <a:cubicBezTo>
                      <a:pt x="895" y="17"/>
                      <a:pt x="896" y="15"/>
                      <a:pt x="896" y="15"/>
                    </a:cubicBezTo>
                    <a:cubicBezTo>
                      <a:pt x="897" y="15"/>
                      <a:pt x="898" y="16"/>
                      <a:pt x="899" y="16"/>
                    </a:cubicBezTo>
                    <a:cubicBezTo>
                      <a:pt x="899" y="17"/>
                      <a:pt x="901" y="17"/>
                      <a:pt x="901" y="18"/>
                    </a:cubicBezTo>
                    <a:cubicBezTo>
                      <a:pt x="901" y="18"/>
                      <a:pt x="899" y="20"/>
                      <a:pt x="899" y="20"/>
                    </a:cubicBezTo>
                    <a:cubicBezTo>
                      <a:pt x="899" y="20"/>
                      <a:pt x="901" y="22"/>
                      <a:pt x="901" y="22"/>
                    </a:cubicBezTo>
                    <a:cubicBezTo>
                      <a:pt x="902" y="22"/>
                      <a:pt x="903" y="20"/>
                      <a:pt x="903" y="20"/>
                    </a:cubicBezTo>
                    <a:cubicBezTo>
                      <a:pt x="903" y="19"/>
                      <a:pt x="905" y="18"/>
                      <a:pt x="905" y="17"/>
                    </a:cubicBezTo>
                    <a:cubicBezTo>
                      <a:pt x="905" y="17"/>
                      <a:pt x="903" y="16"/>
                      <a:pt x="903" y="16"/>
                    </a:cubicBezTo>
                    <a:cubicBezTo>
                      <a:pt x="903" y="15"/>
                      <a:pt x="904" y="14"/>
                      <a:pt x="904" y="13"/>
                    </a:cubicBezTo>
                    <a:cubicBezTo>
                      <a:pt x="905" y="14"/>
                      <a:pt x="906" y="15"/>
                      <a:pt x="907" y="15"/>
                    </a:cubicBezTo>
                    <a:cubicBezTo>
                      <a:pt x="907" y="15"/>
                      <a:pt x="909" y="17"/>
                      <a:pt x="909" y="17"/>
                    </a:cubicBezTo>
                    <a:cubicBezTo>
                      <a:pt x="909" y="18"/>
                      <a:pt x="907" y="18"/>
                      <a:pt x="907" y="19"/>
                    </a:cubicBezTo>
                    <a:cubicBezTo>
                      <a:pt x="907" y="20"/>
                      <a:pt x="909" y="20"/>
                      <a:pt x="909" y="21"/>
                    </a:cubicBezTo>
                    <a:cubicBezTo>
                      <a:pt x="909" y="21"/>
                      <a:pt x="908" y="22"/>
                      <a:pt x="908" y="23"/>
                    </a:cubicBezTo>
                    <a:cubicBezTo>
                      <a:pt x="908" y="24"/>
                      <a:pt x="910" y="24"/>
                      <a:pt x="910" y="25"/>
                    </a:cubicBezTo>
                    <a:cubicBezTo>
                      <a:pt x="911" y="23"/>
                      <a:pt x="912" y="22"/>
                      <a:pt x="913" y="20"/>
                    </a:cubicBezTo>
                    <a:cubicBezTo>
                      <a:pt x="914" y="20"/>
                      <a:pt x="914" y="19"/>
                      <a:pt x="915" y="18"/>
                    </a:cubicBezTo>
                    <a:cubicBezTo>
                      <a:pt x="916" y="17"/>
                      <a:pt x="916" y="17"/>
                      <a:pt x="917" y="16"/>
                    </a:cubicBezTo>
                    <a:cubicBezTo>
                      <a:pt x="917" y="16"/>
                      <a:pt x="914" y="14"/>
                      <a:pt x="914" y="14"/>
                    </a:cubicBezTo>
                    <a:cubicBezTo>
                      <a:pt x="914" y="14"/>
                      <a:pt x="916" y="12"/>
                      <a:pt x="916" y="12"/>
                    </a:cubicBezTo>
                    <a:cubicBezTo>
                      <a:pt x="917" y="12"/>
                      <a:pt x="918" y="13"/>
                      <a:pt x="918" y="14"/>
                    </a:cubicBezTo>
                    <a:cubicBezTo>
                      <a:pt x="918" y="13"/>
                      <a:pt x="920" y="12"/>
                      <a:pt x="920" y="11"/>
                    </a:cubicBezTo>
                    <a:cubicBezTo>
                      <a:pt x="920" y="12"/>
                      <a:pt x="922" y="12"/>
                      <a:pt x="922" y="13"/>
                    </a:cubicBezTo>
                    <a:cubicBezTo>
                      <a:pt x="922" y="13"/>
                      <a:pt x="921" y="15"/>
                      <a:pt x="921" y="15"/>
                    </a:cubicBezTo>
                    <a:cubicBezTo>
                      <a:pt x="920" y="16"/>
                      <a:pt x="919" y="17"/>
                      <a:pt x="919" y="18"/>
                    </a:cubicBezTo>
                    <a:cubicBezTo>
                      <a:pt x="919" y="18"/>
                      <a:pt x="921" y="19"/>
                      <a:pt x="921" y="19"/>
                    </a:cubicBezTo>
                    <a:cubicBezTo>
                      <a:pt x="921" y="20"/>
                      <a:pt x="920" y="21"/>
                      <a:pt x="919" y="21"/>
                    </a:cubicBezTo>
                    <a:cubicBezTo>
                      <a:pt x="919" y="22"/>
                      <a:pt x="918" y="23"/>
                      <a:pt x="918" y="24"/>
                    </a:cubicBezTo>
                    <a:cubicBezTo>
                      <a:pt x="918" y="24"/>
                      <a:pt x="920" y="25"/>
                      <a:pt x="920" y="25"/>
                    </a:cubicBezTo>
                    <a:cubicBezTo>
                      <a:pt x="921" y="25"/>
                      <a:pt x="921" y="24"/>
                      <a:pt x="922" y="23"/>
                    </a:cubicBezTo>
                    <a:cubicBezTo>
                      <a:pt x="922" y="23"/>
                      <a:pt x="923" y="21"/>
                      <a:pt x="923" y="21"/>
                    </a:cubicBezTo>
                    <a:cubicBezTo>
                      <a:pt x="924" y="21"/>
                      <a:pt x="925" y="22"/>
                      <a:pt x="926" y="23"/>
                    </a:cubicBezTo>
                    <a:cubicBezTo>
                      <a:pt x="926" y="23"/>
                      <a:pt x="927" y="24"/>
                      <a:pt x="928" y="24"/>
                    </a:cubicBezTo>
                    <a:cubicBezTo>
                      <a:pt x="928" y="24"/>
                      <a:pt x="929" y="22"/>
                      <a:pt x="930" y="22"/>
                    </a:cubicBezTo>
                    <a:cubicBezTo>
                      <a:pt x="930" y="22"/>
                      <a:pt x="931" y="24"/>
                      <a:pt x="932" y="24"/>
                    </a:cubicBezTo>
                    <a:cubicBezTo>
                      <a:pt x="932" y="24"/>
                      <a:pt x="934" y="22"/>
                      <a:pt x="933" y="22"/>
                    </a:cubicBezTo>
                    <a:cubicBezTo>
                      <a:pt x="933" y="21"/>
                      <a:pt x="931" y="20"/>
                      <a:pt x="931" y="20"/>
                    </a:cubicBezTo>
                    <a:cubicBezTo>
                      <a:pt x="931" y="19"/>
                      <a:pt x="933" y="18"/>
                      <a:pt x="933" y="18"/>
                    </a:cubicBezTo>
                    <a:cubicBezTo>
                      <a:pt x="933" y="17"/>
                      <a:pt x="934" y="16"/>
                      <a:pt x="935" y="15"/>
                    </a:cubicBezTo>
                    <a:cubicBezTo>
                      <a:pt x="935" y="15"/>
                      <a:pt x="936" y="17"/>
                      <a:pt x="937" y="17"/>
                    </a:cubicBezTo>
                    <a:cubicBezTo>
                      <a:pt x="937" y="17"/>
                      <a:pt x="938" y="15"/>
                      <a:pt x="939" y="15"/>
                    </a:cubicBezTo>
                    <a:cubicBezTo>
                      <a:pt x="939" y="15"/>
                      <a:pt x="940" y="16"/>
                      <a:pt x="941" y="17"/>
                    </a:cubicBezTo>
                    <a:cubicBezTo>
                      <a:pt x="941" y="16"/>
                      <a:pt x="943" y="14"/>
                      <a:pt x="943" y="14"/>
                    </a:cubicBezTo>
                    <a:cubicBezTo>
                      <a:pt x="943" y="15"/>
                      <a:pt x="945" y="16"/>
                      <a:pt x="945" y="16"/>
                    </a:cubicBezTo>
                    <a:cubicBezTo>
                      <a:pt x="945" y="16"/>
                      <a:pt x="943" y="18"/>
                      <a:pt x="943" y="18"/>
                    </a:cubicBezTo>
                    <a:cubicBezTo>
                      <a:pt x="943" y="19"/>
                      <a:pt x="942" y="20"/>
                      <a:pt x="941" y="21"/>
                    </a:cubicBezTo>
                    <a:cubicBezTo>
                      <a:pt x="941" y="21"/>
                      <a:pt x="939" y="19"/>
                      <a:pt x="939" y="19"/>
                    </a:cubicBezTo>
                    <a:cubicBezTo>
                      <a:pt x="939" y="19"/>
                      <a:pt x="938" y="21"/>
                      <a:pt x="937" y="21"/>
                    </a:cubicBezTo>
                    <a:cubicBezTo>
                      <a:pt x="937" y="22"/>
                      <a:pt x="936" y="23"/>
                      <a:pt x="936" y="23"/>
                    </a:cubicBezTo>
                    <a:cubicBezTo>
                      <a:pt x="936" y="23"/>
                      <a:pt x="937" y="25"/>
                      <a:pt x="938" y="25"/>
                    </a:cubicBezTo>
                    <a:cubicBezTo>
                      <a:pt x="938" y="25"/>
                      <a:pt x="939" y="23"/>
                      <a:pt x="940" y="23"/>
                    </a:cubicBezTo>
                    <a:cubicBezTo>
                      <a:pt x="940" y="22"/>
                      <a:pt x="941" y="21"/>
                      <a:pt x="941" y="21"/>
                    </a:cubicBezTo>
                    <a:cubicBezTo>
                      <a:pt x="942" y="20"/>
                      <a:pt x="943" y="22"/>
                      <a:pt x="944" y="22"/>
                    </a:cubicBezTo>
                    <a:cubicBezTo>
                      <a:pt x="944" y="22"/>
                      <a:pt x="945" y="20"/>
                      <a:pt x="945" y="20"/>
                    </a:cubicBezTo>
                    <a:cubicBezTo>
                      <a:pt x="946" y="20"/>
                      <a:pt x="947" y="22"/>
                      <a:pt x="948" y="22"/>
                    </a:cubicBezTo>
                    <a:cubicBezTo>
                      <a:pt x="948" y="22"/>
                      <a:pt x="949" y="20"/>
                      <a:pt x="949" y="19"/>
                    </a:cubicBezTo>
                    <a:cubicBezTo>
                      <a:pt x="950" y="19"/>
                      <a:pt x="951" y="21"/>
                      <a:pt x="951" y="21"/>
                    </a:cubicBezTo>
                    <a:cubicBezTo>
                      <a:pt x="952" y="21"/>
                      <a:pt x="953" y="19"/>
                      <a:pt x="953" y="19"/>
                    </a:cubicBezTo>
                    <a:cubicBezTo>
                      <a:pt x="954" y="19"/>
                      <a:pt x="955" y="21"/>
                      <a:pt x="955" y="21"/>
                    </a:cubicBezTo>
                    <a:cubicBezTo>
                      <a:pt x="956" y="21"/>
                      <a:pt x="957" y="18"/>
                      <a:pt x="957" y="18"/>
                    </a:cubicBezTo>
                    <a:cubicBezTo>
                      <a:pt x="957" y="18"/>
                      <a:pt x="959" y="20"/>
                      <a:pt x="959" y="20"/>
                    </a:cubicBezTo>
                    <a:cubicBezTo>
                      <a:pt x="960" y="20"/>
                      <a:pt x="961" y="18"/>
                      <a:pt x="961" y="18"/>
                    </a:cubicBezTo>
                    <a:cubicBezTo>
                      <a:pt x="962" y="17"/>
                      <a:pt x="962" y="16"/>
                      <a:pt x="963" y="16"/>
                    </a:cubicBezTo>
                    <a:cubicBezTo>
                      <a:pt x="963" y="15"/>
                      <a:pt x="965" y="14"/>
                      <a:pt x="964" y="13"/>
                    </a:cubicBezTo>
                    <a:cubicBezTo>
                      <a:pt x="964" y="13"/>
                      <a:pt x="962" y="12"/>
                      <a:pt x="962" y="12"/>
                    </a:cubicBezTo>
                    <a:cubicBezTo>
                      <a:pt x="963" y="11"/>
                      <a:pt x="964" y="10"/>
                      <a:pt x="964" y="9"/>
                    </a:cubicBezTo>
                    <a:cubicBezTo>
                      <a:pt x="965" y="9"/>
                      <a:pt x="965" y="11"/>
                      <a:pt x="966" y="11"/>
                    </a:cubicBezTo>
                    <a:cubicBezTo>
                      <a:pt x="966" y="12"/>
                      <a:pt x="968" y="12"/>
                      <a:pt x="968" y="13"/>
                    </a:cubicBezTo>
                    <a:cubicBezTo>
                      <a:pt x="968" y="13"/>
                      <a:pt x="967" y="15"/>
                      <a:pt x="967" y="15"/>
                    </a:cubicBezTo>
                    <a:cubicBezTo>
                      <a:pt x="966" y="16"/>
                      <a:pt x="965" y="17"/>
                      <a:pt x="965" y="17"/>
                    </a:cubicBezTo>
                    <a:cubicBezTo>
                      <a:pt x="965" y="18"/>
                      <a:pt x="964" y="19"/>
                      <a:pt x="963" y="20"/>
                    </a:cubicBezTo>
                    <a:cubicBezTo>
                      <a:pt x="963" y="20"/>
                      <a:pt x="962" y="21"/>
                      <a:pt x="962" y="22"/>
                    </a:cubicBezTo>
                    <a:cubicBezTo>
                      <a:pt x="962" y="22"/>
                      <a:pt x="964" y="23"/>
                      <a:pt x="964" y="24"/>
                    </a:cubicBezTo>
                    <a:cubicBezTo>
                      <a:pt x="964" y="24"/>
                      <a:pt x="962" y="25"/>
                      <a:pt x="962" y="26"/>
                    </a:cubicBezTo>
                    <a:cubicBezTo>
                      <a:pt x="962" y="26"/>
                      <a:pt x="964" y="27"/>
                      <a:pt x="964" y="27"/>
                    </a:cubicBezTo>
                    <a:cubicBezTo>
                      <a:pt x="965" y="26"/>
                      <a:pt x="967" y="24"/>
                      <a:pt x="968" y="23"/>
                    </a:cubicBezTo>
                    <a:cubicBezTo>
                      <a:pt x="968" y="22"/>
                      <a:pt x="969" y="22"/>
                      <a:pt x="969" y="21"/>
                    </a:cubicBezTo>
                    <a:cubicBezTo>
                      <a:pt x="971" y="19"/>
                      <a:pt x="972" y="18"/>
                      <a:pt x="973" y="16"/>
                    </a:cubicBezTo>
                    <a:cubicBezTo>
                      <a:pt x="974" y="17"/>
                      <a:pt x="976" y="19"/>
                      <a:pt x="977" y="20"/>
                    </a:cubicBezTo>
                    <a:cubicBezTo>
                      <a:pt x="977" y="20"/>
                      <a:pt x="976" y="21"/>
                      <a:pt x="976" y="22"/>
                    </a:cubicBezTo>
                    <a:cubicBezTo>
                      <a:pt x="976" y="22"/>
                      <a:pt x="978" y="23"/>
                      <a:pt x="978" y="24"/>
                    </a:cubicBezTo>
                    <a:cubicBezTo>
                      <a:pt x="978" y="24"/>
                      <a:pt x="976" y="26"/>
                      <a:pt x="976" y="26"/>
                    </a:cubicBezTo>
                    <a:cubicBezTo>
                      <a:pt x="976" y="26"/>
                      <a:pt x="974" y="24"/>
                      <a:pt x="974" y="24"/>
                    </a:cubicBezTo>
                    <a:cubicBezTo>
                      <a:pt x="974" y="24"/>
                      <a:pt x="972" y="26"/>
                      <a:pt x="972" y="26"/>
                    </a:cubicBezTo>
                    <a:cubicBezTo>
                      <a:pt x="972" y="27"/>
                      <a:pt x="971" y="28"/>
                      <a:pt x="971" y="29"/>
                    </a:cubicBezTo>
                    <a:cubicBezTo>
                      <a:pt x="972" y="30"/>
                      <a:pt x="973" y="31"/>
                      <a:pt x="975" y="32"/>
                    </a:cubicBezTo>
                    <a:cubicBezTo>
                      <a:pt x="976" y="33"/>
                      <a:pt x="976" y="33"/>
                      <a:pt x="977" y="34"/>
                    </a:cubicBezTo>
                    <a:cubicBezTo>
                      <a:pt x="978" y="32"/>
                      <a:pt x="979" y="31"/>
                      <a:pt x="981" y="29"/>
                    </a:cubicBezTo>
                    <a:cubicBezTo>
                      <a:pt x="981" y="29"/>
                      <a:pt x="982" y="28"/>
                      <a:pt x="982" y="27"/>
                    </a:cubicBezTo>
                    <a:cubicBezTo>
                      <a:pt x="983" y="27"/>
                      <a:pt x="984" y="25"/>
                      <a:pt x="984" y="25"/>
                    </a:cubicBezTo>
                    <a:cubicBezTo>
                      <a:pt x="984" y="25"/>
                      <a:pt x="982" y="23"/>
                      <a:pt x="982" y="23"/>
                    </a:cubicBezTo>
                    <a:cubicBezTo>
                      <a:pt x="982" y="23"/>
                      <a:pt x="983" y="21"/>
                      <a:pt x="983" y="21"/>
                    </a:cubicBezTo>
                    <a:cubicBezTo>
                      <a:pt x="984" y="21"/>
                      <a:pt x="985" y="23"/>
                      <a:pt x="986" y="23"/>
                    </a:cubicBezTo>
                    <a:cubicBezTo>
                      <a:pt x="986" y="22"/>
                      <a:pt x="987" y="21"/>
                      <a:pt x="987" y="20"/>
                    </a:cubicBezTo>
                    <a:cubicBezTo>
                      <a:pt x="989" y="19"/>
                      <a:pt x="990" y="17"/>
                      <a:pt x="991" y="16"/>
                    </a:cubicBezTo>
                    <a:cubicBezTo>
                      <a:pt x="991" y="15"/>
                      <a:pt x="992" y="14"/>
                      <a:pt x="993" y="14"/>
                    </a:cubicBezTo>
                    <a:cubicBezTo>
                      <a:pt x="993" y="13"/>
                      <a:pt x="994" y="12"/>
                      <a:pt x="994" y="11"/>
                    </a:cubicBezTo>
                    <a:cubicBezTo>
                      <a:pt x="994" y="12"/>
                      <a:pt x="996" y="12"/>
                      <a:pt x="996" y="13"/>
                    </a:cubicBezTo>
                    <a:cubicBezTo>
                      <a:pt x="997" y="14"/>
                      <a:pt x="995" y="15"/>
                      <a:pt x="995" y="15"/>
                    </a:cubicBezTo>
                    <a:cubicBezTo>
                      <a:pt x="994" y="16"/>
                      <a:pt x="994" y="17"/>
                      <a:pt x="993" y="18"/>
                    </a:cubicBezTo>
                    <a:cubicBezTo>
                      <a:pt x="993" y="18"/>
                      <a:pt x="992" y="19"/>
                      <a:pt x="991" y="20"/>
                    </a:cubicBezTo>
                    <a:cubicBezTo>
                      <a:pt x="991" y="21"/>
                      <a:pt x="990" y="21"/>
                      <a:pt x="990" y="22"/>
                    </a:cubicBezTo>
                    <a:cubicBezTo>
                      <a:pt x="989" y="23"/>
                      <a:pt x="988" y="24"/>
                      <a:pt x="988" y="24"/>
                    </a:cubicBezTo>
                    <a:cubicBezTo>
                      <a:pt x="988" y="25"/>
                      <a:pt x="990" y="26"/>
                      <a:pt x="990" y="26"/>
                    </a:cubicBezTo>
                    <a:cubicBezTo>
                      <a:pt x="990" y="26"/>
                      <a:pt x="988" y="28"/>
                      <a:pt x="988" y="28"/>
                    </a:cubicBezTo>
                    <a:cubicBezTo>
                      <a:pt x="989" y="28"/>
                      <a:pt x="990" y="30"/>
                      <a:pt x="991" y="30"/>
                    </a:cubicBezTo>
                    <a:cubicBezTo>
                      <a:pt x="991" y="30"/>
                      <a:pt x="992" y="28"/>
                      <a:pt x="992" y="28"/>
                    </a:cubicBezTo>
                    <a:cubicBezTo>
                      <a:pt x="993" y="28"/>
                      <a:pt x="994" y="29"/>
                      <a:pt x="995" y="29"/>
                    </a:cubicBezTo>
                    <a:cubicBezTo>
                      <a:pt x="995" y="30"/>
                      <a:pt x="996" y="31"/>
                      <a:pt x="997" y="31"/>
                    </a:cubicBezTo>
                    <a:cubicBezTo>
                      <a:pt x="997" y="30"/>
                      <a:pt x="998" y="30"/>
                      <a:pt x="999" y="29"/>
                    </a:cubicBezTo>
                    <a:cubicBezTo>
                      <a:pt x="999" y="29"/>
                      <a:pt x="1000" y="27"/>
                      <a:pt x="1000" y="27"/>
                    </a:cubicBezTo>
                    <a:cubicBezTo>
                      <a:pt x="1000" y="26"/>
                      <a:pt x="998" y="25"/>
                      <a:pt x="998" y="25"/>
                    </a:cubicBezTo>
                    <a:cubicBezTo>
                      <a:pt x="997" y="24"/>
                      <a:pt x="997" y="24"/>
                      <a:pt x="996" y="23"/>
                    </a:cubicBezTo>
                    <a:cubicBezTo>
                      <a:pt x="997" y="22"/>
                      <a:pt x="998" y="20"/>
                      <a:pt x="999" y="19"/>
                    </a:cubicBezTo>
                    <a:cubicBezTo>
                      <a:pt x="1000" y="18"/>
                      <a:pt x="1000" y="17"/>
                      <a:pt x="1001" y="17"/>
                    </a:cubicBezTo>
                    <a:cubicBezTo>
                      <a:pt x="1001" y="16"/>
                      <a:pt x="1002" y="14"/>
                      <a:pt x="1003" y="14"/>
                    </a:cubicBezTo>
                    <a:cubicBezTo>
                      <a:pt x="1003" y="14"/>
                      <a:pt x="1005" y="16"/>
                      <a:pt x="1005" y="16"/>
                    </a:cubicBezTo>
                    <a:cubicBezTo>
                      <a:pt x="1005" y="16"/>
                      <a:pt x="1003" y="18"/>
                      <a:pt x="1003" y="18"/>
                    </a:cubicBezTo>
                    <a:cubicBezTo>
                      <a:pt x="1003" y="19"/>
                      <a:pt x="1002" y="20"/>
                      <a:pt x="1001" y="20"/>
                    </a:cubicBezTo>
                    <a:cubicBezTo>
                      <a:pt x="1001" y="21"/>
                      <a:pt x="1000" y="22"/>
                      <a:pt x="1000" y="23"/>
                    </a:cubicBezTo>
                    <a:cubicBezTo>
                      <a:pt x="1000" y="23"/>
                      <a:pt x="1002" y="24"/>
                      <a:pt x="1002" y="24"/>
                    </a:cubicBezTo>
                    <a:cubicBezTo>
                      <a:pt x="1002" y="25"/>
                      <a:pt x="1000" y="26"/>
                      <a:pt x="1000" y="27"/>
                    </a:cubicBezTo>
                    <a:cubicBezTo>
                      <a:pt x="1001" y="27"/>
                      <a:pt x="1002" y="28"/>
                      <a:pt x="1003" y="28"/>
                    </a:cubicBezTo>
                    <a:cubicBezTo>
                      <a:pt x="1003" y="29"/>
                      <a:pt x="1005" y="30"/>
                      <a:pt x="1005" y="30"/>
                    </a:cubicBezTo>
                    <a:cubicBezTo>
                      <a:pt x="1005" y="31"/>
                      <a:pt x="1003" y="32"/>
                      <a:pt x="1003" y="32"/>
                    </a:cubicBezTo>
                    <a:cubicBezTo>
                      <a:pt x="1003" y="33"/>
                      <a:pt x="1005" y="33"/>
                      <a:pt x="1005" y="34"/>
                    </a:cubicBezTo>
                    <a:cubicBezTo>
                      <a:pt x="1005" y="35"/>
                      <a:pt x="1003" y="36"/>
                      <a:pt x="1004" y="36"/>
                    </a:cubicBezTo>
                    <a:cubicBezTo>
                      <a:pt x="1004" y="37"/>
                      <a:pt x="1006" y="37"/>
                      <a:pt x="1006" y="38"/>
                    </a:cubicBezTo>
                    <a:cubicBezTo>
                      <a:pt x="1006" y="37"/>
                      <a:pt x="1007" y="36"/>
                      <a:pt x="1008" y="36"/>
                    </a:cubicBezTo>
                    <a:cubicBezTo>
                      <a:pt x="1008" y="35"/>
                      <a:pt x="1009" y="34"/>
                      <a:pt x="1009" y="33"/>
                    </a:cubicBezTo>
                    <a:cubicBezTo>
                      <a:pt x="1009" y="33"/>
                      <a:pt x="1007" y="32"/>
                      <a:pt x="1007" y="32"/>
                    </a:cubicBezTo>
                    <a:cubicBezTo>
                      <a:pt x="1007" y="31"/>
                      <a:pt x="1005" y="31"/>
                      <a:pt x="1005" y="30"/>
                    </a:cubicBezTo>
                    <a:cubicBezTo>
                      <a:pt x="1005" y="30"/>
                      <a:pt x="1006" y="28"/>
                      <a:pt x="1006" y="28"/>
                    </a:cubicBezTo>
                    <a:cubicBezTo>
                      <a:pt x="1007" y="27"/>
                      <a:pt x="1008" y="26"/>
                      <a:pt x="1008" y="26"/>
                    </a:cubicBezTo>
                    <a:cubicBezTo>
                      <a:pt x="1009" y="26"/>
                      <a:pt x="1010" y="27"/>
                      <a:pt x="1010" y="27"/>
                    </a:cubicBezTo>
                    <a:cubicBezTo>
                      <a:pt x="1011" y="28"/>
                      <a:pt x="1012" y="29"/>
                      <a:pt x="1013" y="29"/>
                    </a:cubicBezTo>
                    <a:cubicBezTo>
                      <a:pt x="1013" y="29"/>
                      <a:pt x="1014" y="31"/>
                      <a:pt x="1015" y="31"/>
                    </a:cubicBezTo>
                    <a:cubicBezTo>
                      <a:pt x="1015" y="31"/>
                      <a:pt x="1016" y="29"/>
                      <a:pt x="1017" y="28"/>
                    </a:cubicBezTo>
                    <a:cubicBezTo>
                      <a:pt x="1017" y="28"/>
                      <a:pt x="1018" y="27"/>
                      <a:pt x="1018" y="26"/>
                    </a:cubicBezTo>
                    <a:cubicBezTo>
                      <a:pt x="1019" y="26"/>
                      <a:pt x="1020" y="28"/>
                      <a:pt x="1021" y="28"/>
                    </a:cubicBezTo>
                    <a:cubicBezTo>
                      <a:pt x="1021" y="28"/>
                      <a:pt x="1022" y="26"/>
                      <a:pt x="1022" y="26"/>
                    </a:cubicBezTo>
                    <a:cubicBezTo>
                      <a:pt x="1022" y="26"/>
                      <a:pt x="1024" y="23"/>
                      <a:pt x="1024" y="23"/>
                    </a:cubicBezTo>
                    <a:cubicBezTo>
                      <a:pt x="1024" y="24"/>
                      <a:pt x="1026" y="25"/>
                      <a:pt x="1026" y="25"/>
                    </a:cubicBezTo>
                    <a:cubicBezTo>
                      <a:pt x="1026" y="26"/>
                      <a:pt x="1024" y="27"/>
                      <a:pt x="1024" y="27"/>
                    </a:cubicBezTo>
                    <a:cubicBezTo>
                      <a:pt x="1025" y="28"/>
                      <a:pt x="1027" y="28"/>
                      <a:pt x="1027" y="29"/>
                    </a:cubicBezTo>
                    <a:cubicBezTo>
                      <a:pt x="1027" y="30"/>
                      <a:pt x="1025" y="31"/>
                      <a:pt x="1025" y="31"/>
                    </a:cubicBezTo>
                    <a:cubicBezTo>
                      <a:pt x="1025" y="32"/>
                      <a:pt x="1027" y="32"/>
                      <a:pt x="1027" y="33"/>
                    </a:cubicBezTo>
                    <a:cubicBezTo>
                      <a:pt x="1028" y="32"/>
                      <a:pt x="1028" y="32"/>
                      <a:pt x="1029" y="31"/>
                    </a:cubicBezTo>
                    <a:cubicBezTo>
                      <a:pt x="1029" y="31"/>
                      <a:pt x="1030" y="29"/>
                      <a:pt x="1031" y="29"/>
                    </a:cubicBezTo>
                    <a:cubicBezTo>
                      <a:pt x="1031" y="29"/>
                      <a:pt x="1033" y="30"/>
                      <a:pt x="1033" y="30"/>
                    </a:cubicBezTo>
                    <a:cubicBezTo>
                      <a:pt x="1033" y="30"/>
                      <a:pt x="1034" y="29"/>
                      <a:pt x="1035" y="28"/>
                    </a:cubicBezTo>
                    <a:cubicBezTo>
                      <a:pt x="1035" y="27"/>
                      <a:pt x="1036" y="27"/>
                      <a:pt x="1036" y="26"/>
                    </a:cubicBezTo>
                    <a:cubicBezTo>
                      <a:pt x="1037" y="25"/>
                      <a:pt x="1037" y="24"/>
                      <a:pt x="1038" y="24"/>
                    </a:cubicBezTo>
                    <a:cubicBezTo>
                      <a:pt x="1038" y="23"/>
                      <a:pt x="1039" y="21"/>
                      <a:pt x="1040" y="21"/>
                    </a:cubicBezTo>
                    <a:cubicBezTo>
                      <a:pt x="1040" y="21"/>
                      <a:pt x="1041" y="23"/>
                      <a:pt x="1042" y="23"/>
                    </a:cubicBezTo>
                    <a:cubicBezTo>
                      <a:pt x="1042" y="24"/>
                      <a:pt x="1044" y="24"/>
                      <a:pt x="1044" y="25"/>
                    </a:cubicBezTo>
                    <a:cubicBezTo>
                      <a:pt x="1044" y="25"/>
                      <a:pt x="1043" y="27"/>
                      <a:pt x="1042" y="27"/>
                    </a:cubicBezTo>
                    <a:cubicBezTo>
                      <a:pt x="1042" y="28"/>
                      <a:pt x="1041" y="28"/>
                      <a:pt x="1041" y="29"/>
                    </a:cubicBezTo>
                    <a:cubicBezTo>
                      <a:pt x="1040" y="29"/>
                      <a:pt x="1039" y="27"/>
                      <a:pt x="1038" y="28"/>
                    </a:cubicBezTo>
                    <a:cubicBezTo>
                      <a:pt x="1038" y="28"/>
                      <a:pt x="1037" y="29"/>
                      <a:pt x="1037" y="30"/>
                    </a:cubicBezTo>
                    <a:cubicBezTo>
                      <a:pt x="1036" y="30"/>
                      <a:pt x="1035" y="32"/>
                      <a:pt x="1035" y="32"/>
                    </a:cubicBezTo>
                    <a:cubicBezTo>
                      <a:pt x="1035" y="33"/>
                      <a:pt x="1037" y="33"/>
                      <a:pt x="1037" y="34"/>
                    </a:cubicBezTo>
                    <a:cubicBezTo>
                      <a:pt x="1037" y="34"/>
                      <a:pt x="1036" y="36"/>
                      <a:pt x="1036" y="36"/>
                    </a:cubicBezTo>
                    <a:cubicBezTo>
                      <a:pt x="1035" y="37"/>
                      <a:pt x="1034" y="37"/>
                      <a:pt x="1034" y="38"/>
                    </a:cubicBezTo>
                    <a:cubicBezTo>
                      <a:pt x="1035" y="38"/>
                      <a:pt x="1035" y="40"/>
                      <a:pt x="1036" y="40"/>
                    </a:cubicBezTo>
                    <a:cubicBezTo>
                      <a:pt x="1036" y="40"/>
                      <a:pt x="1038" y="38"/>
                      <a:pt x="1038" y="38"/>
                    </a:cubicBezTo>
                    <a:cubicBezTo>
                      <a:pt x="1038" y="37"/>
                      <a:pt x="1039" y="35"/>
                      <a:pt x="1040" y="35"/>
                    </a:cubicBezTo>
                    <a:cubicBezTo>
                      <a:pt x="1040" y="35"/>
                      <a:pt x="1041" y="37"/>
                      <a:pt x="1042" y="37"/>
                    </a:cubicBezTo>
                    <a:cubicBezTo>
                      <a:pt x="1042" y="38"/>
                      <a:pt x="1043" y="39"/>
                      <a:pt x="1044" y="39"/>
                    </a:cubicBezTo>
                    <a:cubicBezTo>
                      <a:pt x="1044" y="39"/>
                      <a:pt x="1046" y="41"/>
                      <a:pt x="1046" y="41"/>
                    </a:cubicBezTo>
                    <a:cubicBezTo>
                      <a:pt x="1047" y="40"/>
                      <a:pt x="1048" y="39"/>
                      <a:pt x="1048" y="38"/>
                    </a:cubicBezTo>
                    <a:cubicBezTo>
                      <a:pt x="1049" y="38"/>
                      <a:pt x="1049" y="37"/>
                      <a:pt x="1050" y="36"/>
                    </a:cubicBezTo>
                    <a:cubicBezTo>
                      <a:pt x="1051" y="37"/>
                      <a:pt x="1053" y="38"/>
                      <a:pt x="1054" y="39"/>
                    </a:cubicBezTo>
                    <a:cubicBezTo>
                      <a:pt x="1053" y="41"/>
                      <a:pt x="1052" y="42"/>
                      <a:pt x="1051" y="44"/>
                    </a:cubicBezTo>
                    <a:cubicBezTo>
                      <a:pt x="1050" y="44"/>
                      <a:pt x="1050" y="46"/>
                      <a:pt x="1049" y="46"/>
                    </a:cubicBezTo>
                    <a:cubicBezTo>
                      <a:pt x="1048" y="46"/>
                      <a:pt x="1047" y="44"/>
                      <a:pt x="1047" y="44"/>
                    </a:cubicBezTo>
                    <a:cubicBezTo>
                      <a:pt x="1046" y="45"/>
                      <a:pt x="1046" y="47"/>
                      <a:pt x="1045" y="47"/>
                    </a:cubicBezTo>
                    <a:cubicBezTo>
                      <a:pt x="1044" y="47"/>
                      <a:pt x="1043" y="45"/>
                      <a:pt x="1043" y="45"/>
                    </a:cubicBezTo>
                    <a:cubicBezTo>
                      <a:pt x="1042" y="45"/>
                      <a:pt x="1042" y="47"/>
                      <a:pt x="1041" y="47"/>
                    </a:cubicBezTo>
                    <a:cubicBezTo>
                      <a:pt x="1041" y="48"/>
                      <a:pt x="1043" y="48"/>
                      <a:pt x="1043" y="49"/>
                    </a:cubicBezTo>
                    <a:cubicBezTo>
                      <a:pt x="1043" y="49"/>
                      <a:pt x="1041" y="51"/>
                      <a:pt x="1042" y="51"/>
                    </a:cubicBezTo>
                    <a:cubicBezTo>
                      <a:pt x="1042" y="51"/>
                      <a:pt x="1044" y="53"/>
                      <a:pt x="1044" y="53"/>
                    </a:cubicBezTo>
                    <a:cubicBezTo>
                      <a:pt x="1044" y="53"/>
                      <a:pt x="1045" y="51"/>
                      <a:pt x="1046" y="51"/>
                    </a:cubicBezTo>
                    <a:cubicBezTo>
                      <a:pt x="1046" y="51"/>
                      <a:pt x="1047" y="52"/>
                      <a:pt x="1048" y="52"/>
                    </a:cubicBezTo>
                    <a:cubicBezTo>
                      <a:pt x="1048" y="52"/>
                      <a:pt x="1049" y="50"/>
                      <a:pt x="1050" y="50"/>
                    </a:cubicBezTo>
                    <a:cubicBezTo>
                      <a:pt x="1050" y="50"/>
                      <a:pt x="1051" y="52"/>
                      <a:pt x="1052" y="52"/>
                    </a:cubicBezTo>
                    <a:cubicBezTo>
                      <a:pt x="1052" y="52"/>
                      <a:pt x="1053" y="50"/>
                      <a:pt x="1053" y="50"/>
                    </a:cubicBezTo>
                    <a:cubicBezTo>
                      <a:pt x="1054" y="49"/>
                      <a:pt x="1055" y="48"/>
                      <a:pt x="1055" y="47"/>
                    </a:cubicBezTo>
                    <a:cubicBezTo>
                      <a:pt x="1056" y="47"/>
                      <a:pt x="1057" y="46"/>
                      <a:pt x="1057" y="45"/>
                    </a:cubicBezTo>
                    <a:cubicBezTo>
                      <a:pt x="1057" y="45"/>
                      <a:pt x="1055" y="44"/>
                      <a:pt x="1055" y="43"/>
                    </a:cubicBezTo>
                    <a:cubicBezTo>
                      <a:pt x="1055" y="43"/>
                      <a:pt x="1056" y="42"/>
                      <a:pt x="1056" y="41"/>
                    </a:cubicBezTo>
                    <a:cubicBezTo>
                      <a:pt x="1056" y="41"/>
                      <a:pt x="1054" y="40"/>
                      <a:pt x="1054" y="39"/>
                    </a:cubicBezTo>
                    <a:cubicBezTo>
                      <a:pt x="1054" y="39"/>
                      <a:pt x="1056" y="38"/>
                      <a:pt x="1056" y="37"/>
                    </a:cubicBezTo>
                    <a:cubicBezTo>
                      <a:pt x="1056" y="36"/>
                      <a:pt x="1057" y="36"/>
                      <a:pt x="1058" y="35"/>
                    </a:cubicBezTo>
                    <a:cubicBezTo>
                      <a:pt x="1058" y="35"/>
                      <a:pt x="1060" y="37"/>
                      <a:pt x="1060" y="37"/>
                    </a:cubicBezTo>
                    <a:cubicBezTo>
                      <a:pt x="1060" y="37"/>
                      <a:pt x="1062" y="38"/>
                      <a:pt x="1062" y="38"/>
                    </a:cubicBezTo>
                    <a:cubicBezTo>
                      <a:pt x="1062" y="38"/>
                      <a:pt x="1064" y="36"/>
                      <a:pt x="1064" y="36"/>
                    </a:cubicBezTo>
                    <a:cubicBezTo>
                      <a:pt x="1064" y="36"/>
                      <a:pt x="1061" y="35"/>
                      <a:pt x="1061" y="34"/>
                    </a:cubicBezTo>
                    <a:cubicBezTo>
                      <a:pt x="1061" y="34"/>
                      <a:pt x="1063" y="33"/>
                      <a:pt x="1063" y="32"/>
                    </a:cubicBezTo>
                    <a:cubicBezTo>
                      <a:pt x="1064" y="31"/>
                      <a:pt x="1065" y="29"/>
                      <a:pt x="1067" y="28"/>
                    </a:cubicBezTo>
                    <a:cubicBezTo>
                      <a:pt x="1067" y="28"/>
                      <a:pt x="1069" y="29"/>
                      <a:pt x="1069" y="29"/>
                    </a:cubicBezTo>
                    <a:cubicBezTo>
                      <a:pt x="1069" y="30"/>
                      <a:pt x="1067" y="31"/>
                      <a:pt x="1067" y="32"/>
                    </a:cubicBezTo>
                    <a:cubicBezTo>
                      <a:pt x="1067" y="32"/>
                      <a:pt x="1069" y="33"/>
                      <a:pt x="1069" y="33"/>
                    </a:cubicBezTo>
                    <a:cubicBezTo>
                      <a:pt x="1069" y="34"/>
                      <a:pt x="1068" y="35"/>
                      <a:pt x="1068" y="36"/>
                    </a:cubicBezTo>
                    <a:cubicBezTo>
                      <a:pt x="1067" y="36"/>
                      <a:pt x="1066" y="37"/>
                      <a:pt x="1066" y="38"/>
                    </a:cubicBezTo>
                    <a:cubicBezTo>
                      <a:pt x="1065" y="39"/>
                      <a:pt x="1065" y="40"/>
                      <a:pt x="1064" y="40"/>
                    </a:cubicBezTo>
                    <a:cubicBezTo>
                      <a:pt x="1064" y="40"/>
                      <a:pt x="1063" y="42"/>
                      <a:pt x="1063" y="42"/>
                    </a:cubicBezTo>
                    <a:cubicBezTo>
                      <a:pt x="1062" y="42"/>
                      <a:pt x="1060" y="41"/>
                      <a:pt x="1060" y="41"/>
                    </a:cubicBezTo>
                    <a:cubicBezTo>
                      <a:pt x="1060" y="41"/>
                      <a:pt x="1058" y="42"/>
                      <a:pt x="1059" y="43"/>
                    </a:cubicBezTo>
                    <a:cubicBezTo>
                      <a:pt x="1059" y="43"/>
                      <a:pt x="1060" y="44"/>
                      <a:pt x="1061" y="45"/>
                    </a:cubicBezTo>
                    <a:cubicBezTo>
                      <a:pt x="1061" y="45"/>
                      <a:pt x="1063" y="46"/>
                      <a:pt x="1063" y="46"/>
                    </a:cubicBezTo>
                    <a:cubicBezTo>
                      <a:pt x="1063" y="47"/>
                      <a:pt x="1062" y="48"/>
                      <a:pt x="1061" y="49"/>
                    </a:cubicBezTo>
                    <a:cubicBezTo>
                      <a:pt x="1061" y="49"/>
                      <a:pt x="1060" y="50"/>
                      <a:pt x="1060" y="51"/>
                    </a:cubicBezTo>
                    <a:cubicBezTo>
                      <a:pt x="1059" y="51"/>
                      <a:pt x="1058" y="53"/>
                      <a:pt x="1058" y="53"/>
                    </a:cubicBezTo>
                    <a:cubicBezTo>
                      <a:pt x="1058" y="54"/>
                      <a:pt x="1056" y="55"/>
                      <a:pt x="1056" y="55"/>
                    </a:cubicBezTo>
                    <a:cubicBezTo>
                      <a:pt x="1056" y="55"/>
                      <a:pt x="1058" y="57"/>
                      <a:pt x="1058" y="57"/>
                    </a:cubicBezTo>
                    <a:cubicBezTo>
                      <a:pt x="1059" y="57"/>
                      <a:pt x="1060" y="55"/>
                      <a:pt x="1060" y="55"/>
                    </a:cubicBezTo>
                    <a:cubicBezTo>
                      <a:pt x="1061" y="55"/>
                      <a:pt x="1062" y="56"/>
                      <a:pt x="1062" y="56"/>
                    </a:cubicBezTo>
                    <a:cubicBezTo>
                      <a:pt x="1063" y="57"/>
                      <a:pt x="1065" y="58"/>
                      <a:pt x="1065" y="58"/>
                    </a:cubicBezTo>
                    <a:cubicBezTo>
                      <a:pt x="1065" y="59"/>
                      <a:pt x="1063" y="60"/>
                      <a:pt x="1063" y="60"/>
                    </a:cubicBezTo>
                    <a:cubicBezTo>
                      <a:pt x="1062" y="62"/>
                      <a:pt x="1061" y="63"/>
                      <a:pt x="1060" y="65"/>
                    </a:cubicBezTo>
                    <a:cubicBezTo>
                      <a:pt x="1058" y="64"/>
                      <a:pt x="1057" y="63"/>
                      <a:pt x="1055" y="61"/>
                    </a:cubicBezTo>
                    <a:cubicBezTo>
                      <a:pt x="1055" y="61"/>
                      <a:pt x="1057" y="60"/>
                      <a:pt x="1057" y="59"/>
                    </a:cubicBezTo>
                    <a:cubicBezTo>
                      <a:pt x="1057" y="59"/>
                      <a:pt x="1054" y="58"/>
                      <a:pt x="1055" y="57"/>
                    </a:cubicBezTo>
                    <a:cubicBezTo>
                      <a:pt x="1055" y="57"/>
                      <a:pt x="1056" y="56"/>
                      <a:pt x="1056" y="55"/>
                    </a:cubicBezTo>
                    <a:cubicBezTo>
                      <a:pt x="1056" y="55"/>
                      <a:pt x="1055" y="54"/>
                      <a:pt x="1054" y="53"/>
                    </a:cubicBezTo>
                    <a:cubicBezTo>
                      <a:pt x="1053" y="53"/>
                      <a:pt x="1052" y="52"/>
                      <a:pt x="1052" y="52"/>
                    </a:cubicBezTo>
                    <a:cubicBezTo>
                      <a:pt x="1051" y="53"/>
                      <a:pt x="1049" y="55"/>
                      <a:pt x="1048" y="56"/>
                    </a:cubicBezTo>
                    <a:cubicBezTo>
                      <a:pt x="1049" y="57"/>
                      <a:pt x="1050" y="57"/>
                      <a:pt x="1051" y="58"/>
                    </a:cubicBezTo>
                    <a:cubicBezTo>
                      <a:pt x="1051" y="58"/>
                      <a:pt x="1053" y="59"/>
                      <a:pt x="1053" y="60"/>
                    </a:cubicBezTo>
                    <a:cubicBezTo>
                      <a:pt x="1053" y="60"/>
                      <a:pt x="1051" y="62"/>
                      <a:pt x="1051" y="62"/>
                    </a:cubicBezTo>
                    <a:cubicBezTo>
                      <a:pt x="1051" y="62"/>
                      <a:pt x="1049" y="64"/>
                      <a:pt x="1049" y="64"/>
                    </a:cubicBezTo>
                    <a:cubicBezTo>
                      <a:pt x="1049" y="64"/>
                      <a:pt x="1051" y="66"/>
                      <a:pt x="1052" y="66"/>
                    </a:cubicBezTo>
                    <a:cubicBezTo>
                      <a:pt x="1052" y="66"/>
                      <a:pt x="1054" y="67"/>
                      <a:pt x="1054" y="68"/>
                    </a:cubicBezTo>
                    <a:cubicBezTo>
                      <a:pt x="1054" y="68"/>
                      <a:pt x="1052" y="70"/>
                      <a:pt x="1052" y="70"/>
                    </a:cubicBezTo>
                    <a:cubicBezTo>
                      <a:pt x="1052" y="70"/>
                      <a:pt x="1050" y="68"/>
                      <a:pt x="1050" y="68"/>
                    </a:cubicBezTo>
                    <a:cubicBezTo>
                      <a:pt x="1049" y="68"/>
                      <a:pt x="1049" y="70"/>
                      <a:pt x="1048" y="70"/>
                    </a:cubicBezTo>
                    <a:cubicBezTo>
                      <a:pt x="1048" y="71"/>
                      <a:pt x="1047" y="72"/>
                      <a:pt x="1047" y="73"/>
                    </a:cubicBezTo>
                    <a:cubicBezTo>
                      <a:pt x="1047" y="73"/>
                      <a:pt x="1048" y="74"/>
                      <a:pt x="1049" y="74"/>
                    </a:cubicBezTo>
                    <a:cubicBezTo>
                      <a:pt x="1049" y="74"/>
                      <a:pt x="1047" y="76"/>
                      <a:pt x="1047" y="76"/>
                    </a:cubicBezTo>
                    <a:cubicBezTo>
                      <a:pt x="1047" y="76"/>
                      <a:pt x="1045" y="75"/>
                      <a:pt x="1045" y="75"/>
                    </a:cubicBezTo>
                    <a:cubicBezTo>
                      <a:pt x="1045" y="74"/>
                      <a:pt x="1047" y="73"/>
                      <a:pt x="1047" y="73"/>
                    </a:cubicBezTo>
                    <a:cubicBezTo>
                      <a:pt x="1046" y="72"/>
                      <a:pt x="1044" y="71"/>
                      <a:pt x="1044" y="71"/>
                    </a:cubicBezTo>
                    <a:cubicBezTo>
                      <a:pt x="1044" y="70"/>
                      <a:pt x="1046" y="69"/>
                      <a:pt x="1046" y="69"/>
                    </a:cubicBezTo>
                    <a:cubicBezTo>
                      <a:pt x="1046" y="68"/>
                      <a:pt x="1044" y="68"/>
                      <a:pt x="1044" y="67"/>
                    </a:cubicBezTo>
                    <a:cubicBezTo>
                      <a:pt x="1044" y="66"/>
                      <a:pt x="1046" y="65"/>
                      <a:pt x="1045" y="65"/>
                    </a:cubicBezTo>
                    <a:cubicBezTo>
                      <a:pt x="1045" y="64"/>
                      <a:pt x="1043" y="64"/>
                      <a:pt x="1043" y="63"/>
                    </a:cubicBezTo>
                    <a:cubicBezTo>
                      <a:pt x="1043" y="62"/>
                      <a:pt x="1045" y="61"/>
                      <a:pt x="1045" y="61"/>
                    </a:cubicBezTo>
                    <a:cubicBezTo>
                      <a:pt x="1045" y="60"/>
                      <a:pt x="1043" y="60"/>
                      <a:pt x="1043" y="59"/>
                    </a:cubicBezTo>
                    <a:cubicBezTo>
                      <a:pt x="1042" y="61"/>
                      <a:pt x="1040" y="62"/>
                      <a:pt x="1039" y="63"/>
                    </a:cubicBezTo>
                    <a:cubicBezTo>
                      <a:pt x="1039" y="64"/>
                      <a:pt x="1038" y="65"/>
                      <a:pt x="1038" y="66"/>
                    </a:cubicBezTo>
                    <a:cubicBezTo>
                      <a:pt x="1037" y="66"/>
                      <a:pt x="1036" y="68"/>
                      <a:pt x="1036" y="68"/>
                    </a:cubicBezTo>
                    <a:cubicBezTo>
                      <a:pt x="1036" y="68"/>
                      <a:pt x="1034" y="66"/>
                      <a:pt x="1034" y="66"/>
                    </a:cubicBezTo>
                    <a:cubicBezTo>
                      <a:pt x="1033" y="67"/>
                      <a:pt x="1032" y="68"/>
                      <a:pt x="1032" y="68"/>
                    </a:cubicBezTo>
                    <a:cubicBezTo>
                      <a:pt x="1032" y="69"/>
                      <a:pt x="1034" y="70"/>
                      <a:pt x="1034" y="70"/>
                    </a:cubicBezTo>
                    <a:cubicBezTo>
                      <a:pt x="1034" y="71"/>
                      <a:pt x="1033" y="72"/>
                      <a:pt x="1032" y="72"/>
                    </a:cubicBezTo>
                    <a:cubicBezTo>
                      <a:pt x="1032" y="73"/>
                      <a:pt x="1031" y="74"/>
                      <a:pt x="1031" y="75"/>
                    </a:cubicBezTo>
                    <a:cubicBezTo>
                      <a:pt x="1030" y="75"/>
                      <a:pt x="1030" y="76"/>
                      <a:pt x="1029" y="77"/>
                    </a:cubicBezTo>
                    <a:cubicBezTo>
                      <a:pt x="1028" y="76"/>
                      <a:pt x="1026" y="75"/>
                      <a:pt x="1025" y="73"/>
                    </a:cubicBezTo>
                    <a:cubicBezTo>
                      <a:pt x="1025" y="73"/>
                      <a:pt x="1026" y="72"/>
                      <a:pt x="1026" y="71"/>
                    </a:cubicBezTo>
                    <a:cubicBezTo>
                      <a:pt x="1027" y="71"/>
                      <a:pt x="1028" y="69"/>
                      <a:pt x="1028" y="69"/>
                    </a:cubicBezTo>
                    <a:cubicBezTo>
                      <a:pt x="1028" y="69"/>
                      <a:pt x="1026" y="68"/>
                      <a:pt x="1026" y="67"/>
                    </a:cubicBezTo>
                    <a:cubicBezTo>
                      <a:pt x="1025" y="67"/>
                      <a:pt x="1024" y="66"/>
                      <a:pt x="1024" y="66"/>
                    </a:cubicBezTo>
                    <a:cubicBezTo>
                      <a:pt x="1023" y="66"/>
                      <a:pt x="1022" y="68"/>
                      <a:pt x="1022" y="68"/>
                    </a:cubicBezTo>
                    <a:cubicBezTo>
                      <a:pt x="1022" y="68"/>
                      <a:pt x="1020" y="70"/>
                      <a:pt x="1020" y="70"/>
                    </a:cubicBezTo>
                    <a:cubicBezTo>
                      <a:pt x="1020" y="70"/>
                      <a:pt x="1018" y="69"/>
                      <a:pt x="1018" y="68"/>
                    </a:cubicBezTo>
                    <a:cubicBezTo>
                      <a:pt x="1018" y="68"/>
                      <a:pt x="1016" y="67"/>
                      <a:pt x="1016" y="67"/>
                    </a:cubicBezTo>
                    <a:cubicBezTo>
                      <a:pt x="1016" y="66"/>
                      <a:pt x="1018" y="65"/>
                      <a:pt x="1017" y="64"/>
                    </a:cubicBezTo>
                    <a:cubicBezTo>
                      <a:pt x="1017" y="64"/>
                      <a:pt x="1016" y="63"/>
                      <a:pt x="1015" y="63"/>
                    </a:cubicBezTo>
                    <a:cubicBezTo>
                      <a:pt x="1014" y="62"/>
                      <a:pt x="1014" y="62"/>
                      <a:pt x="1013" y="61"/>
                    </a:cubicBezTo>
                    <a:cubicBezTo>
                      <a:pt x="1013" y="62"/>
                      <a:pt x="1011" y="63"/>
                      <a:pt x="1011" y="63"/>
                    </a:cubicBezTo>
                    <a:cubicBezTo>
                      <a:pt x="1011" y="64"/>
                      <a:pt x="1013" y="65"/>
                      <a:pt x="1013" y="65"/>
                    </a:cubicBezTo>
                    <a:cubicBezTo>
                      <a:pt x="1014" y="65"/>
                      <a:pt x="1016" y="66"/>
                      <a:pt x="1016" y="67"/>
                    </a:cubicBezTo>
                    <a:cubicBezTo>
                      <a:pt x="1016" y="67"/>
                      <a:pt x="1014" y="68"/>
                      <a:pt x="1014" y="69"/>
                    </a:cubicBezTo>
                    <a:cubicBezTo>
                      <a:pt x="1014" y="69"/>
                      <a:pt x="1013" y="71"/>
                      <a:pt x="1012" y="71"/>
                    </a:cubicBezTo>
                    <a:cubicBezTo>
                      <a:pt x="1012" y="71"/>
                      <a:pt x="1010" y="69"/>
                      <a:pt x="1010" y="69"/>
                    </a:cubicBezTo>
                    <a:cubicBezTo>
                      <a:pt x="1009" y="70"/>
                      <a:pt x="1009" y="71"/>
                      <a:pt x="1008" y="72"/>
                    </a:cubicBezTo>
                    <a:cubicBezTo>
                      <a:pt x="1009" y="72"/>
                      <a:pt x="1010" y="73"/>
                      <a:pt x="1011" y="73"/>
                    </a:cubicBezTo>
                    <a:cubicBezTo>
                      <a:pt x="1010" y="73"/>
                      <a:pt x="1009" y="76"/>
                      <a:pt x="1009" y="76"/>
                    </a:cubicBezTo>
                    <a:cubicBezTo>
                      <a:pt x="1008" y="76"/>
                      <a:pt x="1007" y="74"/>
                      <a:pt x="1007" y="74"/>
                    </a:cubicBezTo>
                    <a:cubicBezTo>
                      <a:pt x="1006" y="74"/>
                      <a:pt x="1004" y="72"/>
                      <a:pt x="1004" y="72"/>
                    </a:cubicBezTo>
                    <a:cubicBezTo>
                      <a:pt x="1004" y="72"/>
                      <a:pt x="1006" y="70"/>
                      <a:pt x="1006" y="70"/>
                    </a:cubicBezTo>
                    <a:cubicBezTo>
                      <a:pt x="1006" y="70"/>
                      <a:pt x="1008" y="68"/>
                      <a:pt x="1008" y="68"/>
                    </a:cubicBezTo>
                    <a:cubicBezTo>
                      <a:pt x="1008" y="67"/>
                      <a:pt x="1006" y="67"/>
                      <a:pt x="1006" y="66"/>
                    </a:cubicBezTo>
                    <a:cubicBezTo>
                      <a:pt x="1005" y="65"/>
                      <a:pt x="1007" y="64"/>
                      <a:pt x="1007" y="64"/>
                    </a:cubicBezTo>
                    <a:cubicBezTo>
                      <a:pt x="1007" y="63"/>
                      <a:pt x="1009" y="62"/>
                      <a:pt x="1009" y="62"/>
                    </a:cubicBezTo>
                    <a:cubicBezTo>
                      <a:pt x="1009" y="61"/>
                      <a:pt x="1007" y="60"/>
                      <a:pt x="1007" y="60"/>
                    </a:cubicBezTo>
                    <a:cubicBezTo>
                      <a:pt x="1007" y="59"/>
                      <a:pt x="1005" y="59"/>
                      <a:pt x="1005" y="58"/>
                    </a:cubicBezTo>
                    <a:cubicBezTo>
                      <a:pt x="1003" y="60"/>
                      <a:pt x="1002" y="61"/>
                      <a:pt x="1001" y="63"/>
                    </a:cubicBezTo>
                    <a:cubicBezTo>
                      <a:pt x="1001" y="63"/>
                      <a:pt x="1000" y="64"/>
                      <a:pt x="999" y="65"/>
                    </a:cubicBezTo>
                    <a:cubicBezTo>
                      <a:pt x="999" y="65"/>
                      <a:pt x="998" y="67"/>
                      <a:pt x="998" y="67"/>
                    </a:cubicBezTo>
                    <a:cubicBezTo>
                      <a:pt x="998" y="68"/>
                      <a:pt x="1000" y="68"/>
                      <a:pt x="1000" y="69"/>
                    </a:cubicBezTo>
                    <a:cubicBezTo>
                      <a:pt x="1000" y="70"/>
                      <a:pt x="998" y="70"/>
                      <a:pt x="998" y="71"/>
                    </a:cubicBezTo>
                    <a:cubicBezTo>
                      <a:pt x="997" y="70"/>
                      <a:pt x="997" y="70"/>
                      <a:pt x="996" y="69"/>
                    </a:cubicBezTo>
                    <a:cubicBezTo>
                      <a:pt x="996" y="69"/>
                      <a:pt x="994" y="68"/>
                      <a:pt x="994" y="68"/>
                    </a:cubicBezTo>
                    <a:cubicBezTo>
                      <a:pt x="994" y="67"/>
                      <a:pt x="996" y="66"/>
                      <a:pt x="995" y="65"/>
                    </a:cubicBezTo>
                    <a:cubicBezTo>
                      <a:pt x="995" y="65"/>
                      <a:pt x="994" y="64"/>
                      <a:pt x="993" y="64"/>
                    </a:cubicBezTo>
                    <a:cubicBezTo>
                      <a:pt x="993" y="63"/>
                      <a:pt x="991" y="62"/>
                      <a:pt x="991" y="62"/>
                    </a:cubicBezTo>
                    <a:cubicBezTo>
                      <a:pt x="991" y="61"/>
                      <a:pt x="993" y="60"/>
                      <a:pt x="993" y="60"/>
                    </a:cubicBezTo>
                    <a:cubicBezTo>
                      <a:pt x="993" y="59"/>
                      <a:pt x="991" y="59"/>
                      <a:pt x="990" y="58"/>
                    </a:cubicBezTo>
                    <a:cubicBezTo>
                      <a:pt x="990" y="57"/>
                      <a:pt x="992" y="56"/>
                      <a:pt x="992" y="56"/>
                    </a:cubicBezTo>
                    <a:cubicBezTo>
                      <a:pt x="992" y="55"/>
                      <a:pt x="990" y="55"/>
                      <a:pt x="990" y="54"/>
                    </a:cubicBezTo>
                    <a:cubicBezTo>
                      <a:pt x="990" y="55"/>
                      <a:pt x="988" y="56"/>
                      <a:pt x="988" y="56"/>
                    </a:cubicBezTo>
                    <a:cubicBezTo>
                      <a:pt x="988" y="57"/>
                      <a:pt x="991" y="58"/>
                      <a:pt x="990" y="58"/>
                    </a:cubicBezTo>
                    <a:cubicBezTo>
                      <a:pt x="990" y="59"/>
                      <a:pt x="989" y="60"/>
                      <a:pt x="989" y="60"/>
                    </a:cubicBezTo>
                    <a:cubicBezTo>
                      <a:pt x="988" y="61"/>
                      <a:pt x="987" y="62"/>
                      <a:pt x="987" y="62"/>
                    </a:cubicBezTo>
                    <a:cubicBezTo>
                      <a:pt x="987" y="63"/>
                      <a:pt x="985" y="64"/>
                      <a:pt x="985" y="65"/>
                    </a:cubicBezTo>
                    <a:cubicBezTo>
                      <a:pt x="985" y="65"/>
                      <a:pt x="988" y="66"/>
                      <a:pt x="988" y="66"/>
                    </a:cubicBezTo>
                    <a:cubicBezTo>
                      <a:pt x="987" y="67"/>
                      <a:pt x="986" y="68"/>
                      <a:pt x="986" y="69"/>
                    </a:cubicBezTo>
                    <a:cubicBezTo>
                      <a:pt x="985" y="69"/>
                      <a:pt x="985" y="70"/>
                      <a:pt x="984" y="71"/>
                    </a:cubicBezTo>
                    <a:cubicBezTo>
                      <a:pt x="984" y="71"/>
                      <a:pt x="982" y="69"/>
                      <a:pt x="982" y="69"/>
                    </a:cubicBezTo>
                    <a:cubicBezTo>
                      <a:pt x="981" y="69"/>
                      <a:pt x="981" y="71"/>
                      <a:pt x="980" y="71"/>
                    </a:cubicBezTo>
                    <a:cubicBezTo>
                      <a:pt x="979" y="71"/>
                      <a:pt x="979" y="70"/>
                      <a:pt x="978" y="70"/>
                    </a:cubicBezTo>
                    <a:cubicBezTo>
                      <a:pt x="977" y="70"/>
                      <a:pt x="977" y="71"/>
                      <a:pt x="976" y="72"/>
                    </a:cubicBezTo>
                    <a:cubicBezTo>
                      <a:pt x="976" y="72"/>
                      <a:pt x="974" y="70"/>
                      <a:pt x="974" y="70"/>
                    </a:cubicBezTo>
                    <a:cubicBezTo>
                      <a:pt x="974" y="70"/>
                      <a:pt x="976" y="68"/>
                      <a:pt x="976" y="68"/>
                    </a:cubicBezTo>
                    <a:cubicBezTo>
                      <a:pt x="976" y="68"/>
                      <a:pt x="977" y="66"/>
                      <a:pt x="977" y="66"/>
                    </a:cubicBezTo>
                    <a:cubicBezTo>
                      <a:pt x="978" y="66"/>
                      <a:pt x="980" y="68"/>
                      <a:pt x="980" y="67"/>
                    </a:cubicBezTo>
                    <a:cubicBezTo>
                      <a:pt x="980" y="67"/>
                      <a:pt x="981" y="66"/>
                      <a:pt x="981" y="65"/>
                    </a:cubicBezTo>
                    <a:cubicBezTo>
                      <a:pt x="982" y="64"/>
                      <a:pt x="983" y="64"/>
                      <a:pt x="983" y="63"/>
                    </a:cubicBezTo>
                    <a:cubicBezTo>
                      <a:pt x="983" y="63"/>
                      <a:pt x="985" y="61"/>
                      <a:pt x="985" y="61"/>
                    </a:cubicBezTo>
                    <a:cubicBezTo>
                      <a:pt x="985" y="61"/>
                      <a:pt x="983" y="59"/>
                      <a:pt x="983" y="59"/>
                    </a:cubicBezTo>
                    <a:cubicBezTo>
                      <a:pt x="982" y="59"/>
                      <a:pt x="981" y="61"/>
                      <a:pt x="981" y="61"/>
                    </a:cubicBezTo>
                    <a:cubicBezTo>
                      <a:pt x="980" y="61"/>
                      <a:pt x="979" y="60"/>
                      <a:pt x="979" y="60"/>
                    </a:cubicBezTo>
                    <a:cubicBezTo>
                      <a:pt x="978" y="59"/>
                      <a:pt x="977" y="58"/>
                      <a:pt x="976" y="58"/>
                    </a:cubicBezTo>
                    <a:cubicBezTo>
                      <a:pt x="976" y="58"/>
                      <a:pt x="975" y="56"/>
                      <a:pt x="974" y="56"/>
                    </a:cubicBezTo>
                    <a:cubicBezTo>
                      <a:pt x="974" y="56"/>
                      <a:pt x="973" y="58"/>
                      <a:pt x="972" y="58"/>
                    </a:cubicBezTo>
                    <a:cubicBezTo>
                      <a:pt x="972" y="58"/>
                      <a:pt x="971" y="57"/>
                      <a:pt x="970" y="57"/>
                    </a:cubicBezTo>
                    <a:cubicBezTo>
                      <a:pt x="970" y="57"/>
                      <a:pt x="969" y="58"/>
                      <a:pt x="969" y="59"/>
                    </a:cubicBezTo>
                    <a:cubicBezTo>
                      <a:pt x="968" y="60"/>
                      <a:pt x="967" y="60"/>
                      <a:pt x="967" y="61"/>
                    </a:cubicBezTo>
                    <a:cubicBezTo>
                      <a:pt x="966" y="62"/>
                      <a:pt x="966" y="63"/>
                      <a:pt x="965" y="63"/>
                    </a:cubicBezTo>
                    <a:cubicBezTo>
                      <a:pt x="965" y="64"/>
                      <a:pt x="964" y="65"/>
                      <a:pt x="963" y="66"/>
                    </a:cubicBezTo>
                    <a:cubicBezTo>
                      <a:pt x="963" y="66"/>
                      <a:pt x="962" y="68"/>
                      <a:pt x="962" y="68"/>
                    </a:cubicBezTo>
                    <a:cubicBezTo>
                      <a:pt x="961" y="68"/>
                      <a:pt x="961" y="70"/>
                      <a:pt x="960" y="70"/>
                    </a:cubicBezTo>
                    <a:cubicBezTo>
                      <a:pt x="960" y="70"/>
                      <a:pt x="958" y="69"/>
                      <a:pt x="958" y="68"/>
                    </a:cubicBezTo>
                    <a:cubicBezTo>
                      <a:pt x="958" y="68"/>
                      <a:pt x="959" y="67"/>
                      <a:pt x="960" y="66"/>
                    </a:cubicBezTo>
                    <a:cubicBezTo>
                      <a:pt x="960" y="65"/>
                      <a:pt x="961" y="65"/>
                      <a:pt x="961" y="64"/>
                    </a:cubicBezTo>
                    <a:cubicBezTo>
                      <a:pt x="962" y="63"/>
                      <a:pt x="962" y="62"/>
                      <a:pt x="963" y="62"/>
                    </a:cubicBezTo>
                    <a:cubicBezTo>
                      <a:pt x="962" y="61"/>
                      <a:pt x="961" y="61"/>
                      <a:pt x="961" y="60"/>
                    </a:cubicBezTo>
                    <a:cubicBezTo>
                      <a:pt x="960" y="60"/>
                      <a:pt x="959" y="58"/>
                      <a:pt x="958" y="58"/>
                    </a:cubicBezTo>
                    <a:cubicBezTo>
                      <a:pt x="958" y="58"/>
                      <a:pt x="957" y="60"/>
                      <a:pt x="957" y="61"/>
                    </a:cubicBezTo>
                    <a:cubicBezTo>
                      <a:pt x="956" y="61"/>
                      <a:pt x="955" y="59"/>
                      <a:pt x="955" y="59"/>
                    </a:cubicBezTo>
                    <a:cubicBezTo>
                      <a:pt x="954" y="59"/>
                      <a:pt x="953" y="61"/>
                      <a:pt x="953" y="61"/>
                    </a:cubicBezTo>
                    <a:cubicBezTo>
                      <a:pt x="952" y="61"/>
                      <a:pt x="951" y="60"/>
                      <a:pt x="951" y="59"/>
                    </a:cubicBezTo>
                    <a:cubicBezTo>
                      <a:pt x="950" y="59"/>
                      <a:pt x="949" y="58"/>
                      <a:pt x="948" y="58"/>
                    </a:cubicBezTo>
                    <a:cubicBezTo>
                      <a:pt x="948" y="58"/>
                      <a:pt x="947" y="56"/>
                      <a:pt x="946" y="56"/>
                    </a:cubicBezTo>
                    <a:cubicBezTo>
                      <a:pt x="946" y="56"/>
                      <a:pt x="945" y="58"/>
                      <a:pt x="944" y="58"/>
                    </a:cubicBezTo>
                    <a:cubicBezTo>
                      <a:pt x="944" y="58"/>
                      <a:pt x="943" y="56"/>
                      <a:pt x="942" y="56"/>
                    </a:cubicBezTo>
                    <a:cubicBezTo>
                      <a:pt x="942" y="57"/>
                      <a:pt x="941" y="59"/>
                      <a:pt x="940" y="59"/>
                    </a:cubicBezTo>
                    <a:cubicBezTo>
                      <a:pt x="940" y="59"/>
                      <a:pt x="939" y="57"/>
                      <a:pt x="938" y="57"/>
                    </a:cubicBezTo>
                    <a:cubicBezTo>
                      <a:pt x="938" y="57"/>
                      <a:pt x="937" y="59"/>
                      <a:pt x="937" y="59"/>
                    </a:cubicBezTo>
                    <a:cubicBezTo>
                      <a:pt x="936" y="59"/>
                      <a:pt x="935" y="57"/>
                      <a:pt x="934" y="58"/>
                    </a:cubicBezTo>
                    <a:cubicBezTo>
                      <a:pt x="934" y="58"/>
                      <a:pt x="933" y="60"/>
                      <a:pt x="933" y="60"/>
                    </a:cubicBezTo>
                    <a:cubicBezTo>
                      <a:pt x="932" y="60"/>
                      <a:pt x="931" y="58"/>
                      <a:pt x="930" y="58"/>
                    </a:cubicBezTo>
                    <a:cubicBezTo>
                      <a:pt x="930" y="58"/>
                      <a:pt x="929" y="60"/>
                      <a:pt x="929" y="60"/>
                    </a:cubicBezTo>
                    <a:cubicBezTo>
                      <a:pt x="929" y="61"/>
                      <a:pt x="931" y="61"/>
                      <a:pt x="931" y="62"/>
                    </a:cubicBezTo>
                    <a:cubicBezTo>
                      <a:pt x="931" y="62"/>
                      <a:pt x="929" y="64"/>
                      <a:pt x="929" y="64"/>
                    </a:cubicBezTo>
                    <a:cubicBezTo>
                      <a:pt x="929" y="64"/>
                      <a:pt x="927" y="62"/>
                      <a:pt x="927" y="63"/>
                    </a:cubicBezTo>
                    <a:cubicBezTo>
                      <a:pt x="926" y="63"/>
                      <a:pt x="926" y="65"/>
                      <a:pt x="925" y="65"/>
                    </a:cubicBezTo>
                    <a:cubicBezTo>
                      <a:pt x="925" y="64"/>
                      <a:pt x="923" y="64"/>
                      <a:pt x="923" y="63"/>
                    </a:cubicBezTo>
                    <a:cubicBezTo>
                      <a:pt x="923" y="63"/>
                      <a:pt x="925" y="61"/>
                      <a:pt x="925" y="61"/>
                    </a:cubicBezTo>
                    <a:cubicBezTo>
                      <a:pt x="925" y="60"/>
                      <a:pt x="926" y="59"/>
                      <a:pt x="926" y="59"/>
                    </a:cubicBezTo>
                    <a:cubicBezTo>
                      <a:pt x="927" y="58"/>
                      <a:pt x="928" y="57"/>
                      <a:pt x="928" y="56"/>
                    </a:cubicBezTo>
                    <a:cubicBezTo>
                      <a:pt x="928" y="56"/>
                      <a:pt x="926" y="55"/>
                      <a:pt x="926" y="55"/>
                    </a:cubicBezTo>
                    <a:cubicBezTo>
                      <a:pt x="926" y="54"/>
                      <a:pt x="928" y="53"/>
                      <a:pt x="928" y="52"/>
                    </a:cubicBezTo>
                    <a:cubicBezTo>
                      <a:pt x="928" y="52"/>
                      <a:pt x="925" y="51"/>
                      <a:pt x="925" y="51"/>
                    </a:cubicBezTo>
                    <a:cubicBezTo>
                      <a:pt x="926" y="50"/>
                      <a:pt x="927" y="49"/>
                      <a:pt x="927" y="48"/>
                    </a:cubicBezTo>
                    <a:cubicBezTo>
                      <a:pt x="928" y="48"/>
                      <a:pt x="928" y="47"/>
                      <a:pt x="929" y="46"/>
                    </a:cubicBezTo>
                    <a:cubicBezTo>
                      <a:pt x="929" y="46"/>
                      <a:pt x="930" y="44"/>
                      <a:pt x="930" y="44"/>
                    </a:cubicBezTo>
                    <a:cubicBezTo>
                      <a:pt x="930" y="44"/>
                      <a:pt x="929" y="42"/>
                      <a:pt x="928" y="42"/>
                    </a:cubicBezTo>
                    <a:cubicBezTo>
                      <a:pt x="928" y="42"/>
                      <a:pt x="927" y="44"/>
                      <a:pt x="927" y="45"/>
                    </a:cubicBezTo>
                    <a:cubicBezTo>
                      <a:pt x="926" y="45"/>
                      <a:pt x="924" y="43"/>
                      <a:pt x="924" y="43"/>
                    </a:cubicBezTo>
                    <a:cubicBezTo>
                      <a:pt x="924" y="43"/>
                      <a:pt x="923" y="45"/>
                      <a:pt x="923" y="45"/>
                    </a:cubicBezTo>
                    <a:cubicBezTo>
                      <a:pt x="923" y="46"/>
                      <a:pt x="925" y="46"/>
                      <a:pt x="925" y="47"/>
                    </a:cubicBezTo>
                    <a:cubicBezTo>
                      <a:pt x="925" y="47"/>
                      <a:pt x="923" y="48"/>
                      <a:pt x="923" y="49"/>
                    </a:cubicBezTo>
                    <a:cubicBezTo>
                      <a:pt x="923" y="50"/>
                      <a:pt x="925" y="50"/>
                      <a:pt x="925" y="51"/>
                    </a:cubicBezTo>
                    <a:cubicBezTo>
                      <a:pt x="925" y="51"/>
                      <a:pt x="924" y="52"/>
                      <a:pt x="924" y="53"/>
                    </a:cubicBezTo>
                    <a:cubicBezTo>
                      <a:pt x="924" y="53"/>
                      <a:pt x="926" y="54"/>
                      <a:pt x="926" y="55"/>
                    </a:cubicBezTo>
                    <a:cubicBezTo>
                      <a:pt x="926" y="55"/>
                      <a:pt x="925" y="56"/>
                      <a:pt x="924" y="57"/>
                    </a:cubicBezTo>
                    <a:cubicBezTo>
                      <a:pt x="924" y="57"/>
                      <a:pt x="923" y="59"/>
                      <a:pt x="923" y="59"/>
                    </a:cubicBezTo>
                    <a:cubicBezTo>
                      <a:pt x="922" y="59"/>
                      <a:pt x="920" y="58"/>
                      <a:pt x="920" y="57"/>
                    </a:cubicBezTo>
                    <a:cubicBezTo>
                      <a:pt x="920" y="57"/>
                      <a:pt x="919" y="56"/>
                      <a:pt x="918" y="56"/>
                    </a:cubicBezTo>
                    <a:cubicBezTo>
                      <a:pt x="918" y="56"/>
                      <a:pt x="916" y="54"/>
                      <a:pt x="916" y="54"/>
                    </a:cubicBezTo>
                    <a:cubicBezTo>
                      <a:pt x="915" y="54"/>
                      <a:pt x="914" y="56"/>
                      <a:pt x="914" y="56"/>
                    </a:cubicBezTo>
                    <a:cubicBezTo>
                      <a:pt x="914" y="57"/>
                      <a:pt x="913" y="58"/>
                      <a:pt x="912" y="58"/>
                    </a:cubicBezTo>
                    <a:cubicBezTo>
                      <a:pt x="912" y="59"/>
                      <a:pt x="910" y="57"/>
                      <a:pt x="910" y="57"/>
                    </a:cubicBezTo>
                    <a:cubicBezTo>
                      <a:pt x="910" y="57"/>
                      <a:pt x="908" y="55"/>
                      <a:pt x="908" y="55"/>
                    </a:cubicBezTo>
                    <a:cubicBezTo>
                      <a:pt x="908" y="55"/>
                      <a:pt x="906" y="57"/>
                      <a:pt x="906" y="57"/>
                    </a:cubicBezTo>
                    <a:cubicBezTo>
                      <a:pt x="906" y="57"/>
                      <a:pt x="905" y="60"/>
                      <a:pt x="905" y="60"/>
                    </a:cubicBezTo>
                    <a:cubicBezTo>
                      <a:pt x="904" y="59"/>
                      <a:pt x="903" y="58"/>
                      <a:pt x="902" y="58"/>
                    </a:cubicBezTo>
                    <a:cubicBezTo>
                      <a:pt x="902" y="57"/>
                      <a:pt x="901" y="57"/>
                      <a:pt x="900" y="56"/>
                    </a:cubicBezTo>
                    <a:cubicBezTo>
                      <a:pt x="900" y="56"/>
                      <a:pt x="898" y="55"/>
                      <a:pt x="898" y="54"/>
                    </a:cubicBezTo>
                    <a:cubicBezTo>
                      <a:pt x="898" y="54"/>
                      <a:pt x="899" y="52"/>
                      <a:pt x="900" y="52"/>
                    </a:cubicBezTo>
                    <a:cubicBezTo>
                      <a:pt x="899" y="52"/>
                      <a:pt x="898" y="50"/>
                      <a:pt x="897" y="50"/>
                    </a:cubicBezTo>
                    <a:cubicBezTo>
                      <a:pt x="897" y="51"/>
                      <a:pt x="896" y="52"/>
                      <a:pt x="896" y="53"/>
                    </a:cubicBezTo>
                    <a:cubicBezTo>
                      <a:pt x="895" y="53"/>
                      <a:pt x="895" y="54"/>
                      <a:pt x="894" y="55"/>
                    </a:cubicBezTo>
                    <a:cubicBezTo>
                      <a:pt x="893" y="56"/>
                      <a:pt x="893" y="56"/>
                      <a:pt x="892" y="57"/>
                    </a:cubicBezTo>
                    <a:cubicBezTo>
                      <a:pt x="892" y="58"/>
                      <a:pt x="891" y="59"/>
                      <a:pt x="890" y="59"/>
                    </a:cubicBezTo>
                    <a:cubicBezTo>
                      <a:pt x="890" y="59"/>
                      <a:pt x="889" y="58"/>
                      <a:pt x="888" y="58"/>
                    </a:cubicBezTo>
                    <a:cubicBezTo>
                      <a:pt x="888" y="58"/>
                      <a:pt x="886" y="56"/>
                      <a:pt x="886" y="56"/>
                    </a:cubicBezTo>
                    <a:cubicBezTo>
                      <a:pt x="886" y="56"/>
                      <a:pt x="888" y="54"/>
                      <a:pt x="888" y="54"/>
                    </a:cubicBezTo>
                    <a:cubicBezTo>
                      <a:pt x="887" y="54"/>
                      <a:pt x="886" y="52"/>
                      <a:pt x="885" y="52"/>
                    </a:cubicBezTo>
                    <a:cubicBezTo>
                      <a:pt x="885" y="52"/>
                      <a:pt x="884" y="54"/>
                      <a:pt x="884" y="54"/>
                    </a:cubicBezTo>
                    <a:cubicBezTo>
                      <a:pt x="883" y="55"/>
                      <a:pt x="883" y="56"/>
                      <a:pt x="882" y="57"/>
                    </a:cubicBezTo>
                    <a:cubicBezTo>
                      <a:pt x="882" y="57"/>
                      <a:pt x="881" y="59"/>
                      <a:pt x="880" y="59"/>
                    </a:cubicBezTo>
                    <a:cubicBezTo>
                      <a:pt x="880" y="59"/>
                      <a:pt x="878" y="57"/>
                      <a:pt x="878" y="57"/>
                    </a:cubicBezTo>
                    <a:cubicBezTo>
                      <a:pt x="878" y="57"/>
                      <a:pt x="876" y="59"/>
                      <a:pt x="876" y="59"/>
                    </a:cubicBezTo>
                    <a:cubicBezTo>
                      <a:pt x="877" y="60"/>
                      <a:pt x="879" y="61"/>
                      <a:pt x="879" y="61"/>
                    </a:cubicBezTo>
                    <a:cubicBezTo>
                      <a:pt x="879" y="62"/>
                      <a:pt x="877" y="63"/>
                      <a:pt x="877" y="63"/>
                    </a:cubicBezTo>
                    <a:cubicBezTo>
                      <a:pt x="876" y="64"/>
                      <a:pt x="876" y="65"/>
                      <a:pt x="875" y="65"/>
                    </a:cubicBezTo>
                    <a:cubicBezTo>
                      <a:pt x="875" y="66"/>
                      <a:pt x="874" y="68"/>
                      <a:pt x="874" y="68"/>
                    </a:cubicBezTo>
                    <a:cubicBezTo>
                      <a:pt x="873" y="68"/>
                      <a:pt x="872" y="66"/>
                      <a:pt x="871" y="66"/>
                    </a:cubicBezTo>
                    <a:cubicBezTo>
                      <a:pt x="871" y="66"/>
                      <a:pt x="870" y="68"/>
                      <a:pt x="870" y="68"/>
                    </a:cubicBezTo>
                    <a:cubicBezTo>
                      <a:pt x="868" y="67"/>
                      <a:pt x="867" y="66"/>
                      <a:pt x="865" y="65"/>
                    </a:cubicBezTo>
                    <a:cubicBezTo>
                      <a:pt x="866" y="64"/>
                      <a:pt x="866" y="63"/>
                      <a:pt x="867" y="63"/>
                    </a:cubicBezTo>
                    <a:cubicBezTo>
                      <a:pt x="867" y="62"/>
                      <a:pt x="869" y="61"/>
                      <a:pt x="869" y="60"/>
                    </a:cubicBezTo>
                    <a:cubicBezTo>
                      <a:pt x="869" y="60"/>
                      <a:pt x="866" y="59"/>
                      <a:pt x="866" y="59"/>
                    </a:cubicBezTo>
                    <a:cubicBezTo>
                      <a:pt x="867" y="58"/>
                      <a:pt x="868" y="56"/>
                      <a:pt x="868" y="56"/>
                    </a:cubicBezTo>
                    <a:cubicBezTo>
                      <a:pt x="869" y="56"/>
                      <a:pt x="870" y="58"/>
                      <a:pt x="870" y="58"/>
                    </a:cubicBezTo>
                    <a:cubicBezTo>
                      <a:pt x="871" y="58"/>
                      <a:pt x="872" y="59"/>
                      <a:pt x="873" y="60"/>
                    </a:cubicBezTo>
                    <a:cubicBezTo>
                      <a:pt x="873" y="60"/>
                      <a:pt x="874" y="61"/>
                      <a:pt x="875" y="62"/>
                    </a:cubicBezTo>
                    <a:cubicBezTo>
                      <a:pt x="875" y="61"/>
                      <a:pt x="877" y="60"/>
                      <a:pt x="876" y="59"/>
                    </a:cubicBezTo>
                    <a:cubicBezTo>
                      <a:pt x="876" y="59"/>
                      <a:pt x="874" y="58"/>
                      <a:pt x="874" y="58"/>
                    </a:cubicBezTo>
                    <a:cubicBezTo>
                      <a:pt x="874" y="57"/>
                      <a:pt x="876" y="56"/>
                      <a:pt x="876" y="55"/>
                    </a:cubicBezTo>
                    <a:cubicBezTo>
                      <a:pt x="876" y="55"/>
                      <a:pt x="874" y="54"/>
                      <a:pt x="874" y="54"/>
                    </a:cubicBezTo>
                    <a:cubicBezTo>
                      <a:pt x="874" y="53"/>
                      <a:pt x="876" y="52"/>
                      <a:pt x="875" y="51"/>
                    </a:cubicBezTo>
                    <a:cubicBezTo>
                      <a:pt x="875" y="51"/>
                      <a:pt x="874" y="50"/>
                      <a:pt x="873" y="50"/>
                    </a:cubicBezTo>
                    <a:cubicBezTo>
                      <a:pt x="873" y="50"/>
                      <a:pt x="872" y="52"/>
                      <a:pt x="871" y="52"/>
                    </a:cubicBezTo>
                    <a:cubicBezTo>
                      <a:pt x="871" y="52"/>
                      <a:pt x="870" y="50"/>
                      <a:pt x="869" y="50"/>
                    </a:cubicBezTo>
                    <a:cubicBezTo>
                      <a:pt x="869" y="51"/>
                      <a:pt x="868" y="52"/>
                      <a:pt x="868" y="52"/>
                    </a:cubicBezTo>
                    <a:cubicBezTo>
                      <a:pt x="867" y="53"/>
                      <a:pt x="866" y="55"/>
                      <a:pt x="866" y="55"/>
                    </a:cubicBezTo>
                    <a:cubicBezTo>
                      <a:pt x="865" y="55"/>
                      <a:pt x="864" y="53"/>
                      <a:pt x="864" y="53"/>
                    </a:cubicBezTo>
                    <a:cubicBezTo>
                      <a:pt x="863" y="52"/>
                      <a:pt x="862" y="52"/>
                      <a:pt x="861" y="51"/>
                    </a:cubicBezTo>
                    <a:cubicBezTo>
                      <a:pt x="861" y="51"/>
                      <a:pt x="859" y="50"/>
                      <a:pt x="859" y="50"/>
                    </a:cubicBezTo>
                    <a:cubicBezTo>
                      <a:pt x="859" y="50"/>
                      <a:pt x="858" y="51"/>
                      <a:pt x="857" y="52"/>
                    </a:cubicBezTo>
                    <a:cubicBezTo>
                      <a:pt x="857" y="53"/>
                      <a:pt x="856" y="53"/>
                      <a:pt x="856" y="54"/>
                    </a:cubicBezTo>
                    <a:cubicBezTo>
                      <a:pt x="855" y="55"/>
                      <a:pt x="855" y="56"/>
                      <a:pt x="854" y="56"/>
                    </a:cubicBezTo>
                    <a:cubicBezTo>
                      <a:pt x="853" y="57"/>
                      <a:pt x="853" y="58"/>
                      <a:pt x="852" y="59"/>
                    </a:cubicBezTo>
                    <a:cubicBezTo>
                      <a:pt x="852" y="59"/>
                      <a:pt x="851" y="61"/>
                      <a:pt x="851" y="61"/>
                    </a:cubicBezTo>
                    <a:cubicBezTo>
                      <a:pt x="850" y="61"/>
                      <a:pt x="849" y="59"/>
                      <a:pt x="848" y="59"/>
                    </a:cubicBezTo>
                    <a:cubicBezTo>
                      <a:pt x="848" y="58"/>
                      <a:pt x="847" y="58"/>
                      <a:pt x="846" y="57"/>
                    </a:cubicBezTo>
                    <a:cubicBezTo>
                      <a:pt x="846" y="57"/>
                      <a:pt x="844" y="56"/>
                      <a:pt x="844" y="56"/>
                    </a:cubicBezTo>
                    <a:cubicBezTo>
                      <a:pt x="843" y="56"/>
                      <a:pt x="842" y="54"/>
                      <a:pt x="842" y="54"/>
                    </a:cubicBezTo>
                    <a:cubicBezTo>
                      <a:pt x="841" y="54"/>
                      <a:pt x="840" y="56"/>
                      <a:pt x="840" y="56"/>
                    </a:cubicBezTo>
                    <a:cubicBezTo>
                      <a:pt x="840" y="57"/>
                      <a:pt x="839" y="58"/>
                      <a:pt x="838" y="58"/>
                    </a:cubicBezTo>
                    <a:cubicBezTo>
                      <a:pt x="838" y="59"/>
                      <a:pt x="837" y="57"/>
                      <a:pt x="836" y="57"/>
                    </a:cubicBezTo>
                    <a:cubicBezTo>
                      <a:pt x="835" y="57"/>
                      <a:pt x="835" y="59"/>
                      <a:pt x="834" y="59"/>
                    </a:cubicBezTo>
                    <a:cubicBezTo>
                      <a:pt x="834" y="59"/>
                      <a:pt x="833" y="57"/>
                      <a:pt x="832" y="57"/>
                    </a:cubicBezTo>
                    <a:cubicBezTo>
                      <a:pt x="832" y="57"/>
                      <a:pt x="831" y="59"/>
                      <a:pt x="830" y="59"/>
                    </a:cubicBezTo>
                    <a:cubicBezTo>
                      <a:pt x="830" y="60"/>
                      <a:pt x="829" y="62"/>
                      <a:pt x="829" y="62"/>
                    </a:cubicBezTo>
                    <a:cubicBezTo>
                      <a:pt x="828" y="62"/>
                      <a:pt x="827" y="60"/>
                      <a:pt x="826" y="60"/>
                    </a:cubicBezTo>
                    <a:cubicBezTo>
                      <a:pt x="826" y="60"/>
                      <a:pt x="825" y="62"/>
                      <a:pt x="825" y="62"/>
                    </a:cubicBezTo>
                    <a:cubicBezTo>
                      <a:pt x="824" y="62"/>
                      <a:pt x="823" y="60"/>
                      <a:pt x="823" y="61"/>
                    </a:cubicBezTo>
                    <a:cubicBezTo>
                      <a:pt x="822" y="61"/>
                      <a:pt x="822" y="62"/>
                      <a:pt x="821" y="63"/>
                    </a:cubicBezTo>
                    <a:cubicBezTo>
                      <a:pt x="820" y="63"/>
                      <a:pt x="820" y="64"/>
                      <a:pt x="819" y="65"/>
                    </a:cubicBezTo>
                    <a:cubicBezTo>
                      <a:pt x="819" y="65"/>
                      <a:pt x="817" y="63"/>
                      <a:pt x="817" y="63"/>
                    </a:cubicBezTo>
                    <a:cubicBezTo>
                      <a:pt x="817" y="63"/>
                      <a:pt x="818" y="61"/>
                      <a:pt x="819" y="61"/>
                    </a:cubicBezTo>
                    <a:cubicBezTo>
                      <a:pt x="819" y="61"/>
                      <a:pt x="820" y="59"/>
                      <a:pt x="820" y="59"/>
                    </a:cubicBezTo>
                    <a:cubicBezTo>
                      <a:pt x="821" y="59"/>
                      <a:pt x="822" y="61"/>
                      <a:pt x="823" y="61"/>
                    </a:cubicBezTo>
                    <a:cubicBezTo>
                      <a:pt x="823" y="60"/>
                      <a:pt x="824" y="59"/>
                      <a:pt x="824" y="58"/>
                    </a:cubicBezTo>
                    <a:cubicBezTo>
                      <a:pt x="825" y="58"/>
                      <a:pt x="825" y="57"/>
                      <a:pt x="826" y="56"/>
                    </a:cubicBezTo>
                    <a:cubicBezTo>
                      <a:pt x="826" y="55"/>
                      <a:pt x="827" y="55"/>
                      <a:pt x="828" y="54"/>
                    </a:cubicBezTo>
                    <a:cubicBezTo>
                      <a:pt x="828" y="53"/>
                      <a:pt x="829" y="52"/>
                      <a:pt x="829" y="52"/>
                    </a:cubicBezTo>
                    <a:cubicBezTo>
                      <a:pt x="830" y="52"/>
                      <a:pt x="831" y="53"/>
                      <a:pt x="832" y="53"/>
                    </a:cubicBezTo>
                    <a:cubicBezTo>
                      <a:pt x="832" y="53"/>
                      <a:pt x="834" y="55"/>
                      <a:pt x="834" y="55"/>
                    </a:cubicBezTo>
                    <a:cubicBezTo>
                      <a:pt x="834" y="54"/>
                      <a:pt x="835" y="53"/>
                      <a:pt x="836" y="53"/>
                    </a:cubicBezTo>
                    <a:cubicBezTo>
                      <a:pt x="836" y="53"/>
                      <a:pt x="837" y="51"/>
                      <a:pt x="837" y="51"/>
                    </a:cubicBezTo>
                    <a:cubicBezTo>
                      <a:pt x="837" y="50"/>
                      <a:pt x="835" y="49"/>
                      <a:pt x="835" y="49"/>
                    </a:cubicBezTo>
                    <a:cubicBezTo>
                      <a:pt x="835" y="48"/>
                      <a:pt x="836" y="47"/>
                      <a:pt x="837" y="47"/>
                    </a:cubicBezTo>
                    <a:cubicBezTo>
                      <a:pt x="837" y="46"/>
                      <a:pt x="838" y="45"/>
                      <a:pt x="838" y="44"/>
                    </a:cubicBezTo>
                    <a:cubicBezTo>
                      <a:pt x="839" y="44"/>
                      <a:pt x="840" y="43"/>
                      <a:pt x="840" y="42"/>
                    </a:cubicBezTo>
                    <a:cubicBezTo>
                      <a:pt x="839" y="41"/>
                      <a:pt x="837" y="40"/>
                      <a:pt x="836" y="39"/>
                    </a:cubicBezTo>
                    <a:cubicBezTo>
                      <a:pt x="835" y="38"/>
                      <a:pt x="834" y="38"/>
                      <a:pt x="833" y="37"/>
                    </a:cubicBezTo>
                    <a:cubicBezTo>
                      <a:pt x="833" y="38"/>
                      <a:pt x="832" y="39"/>
                      <a:pt x="832" y="39"/>
                    </a:cubicBezTo>
                    <a:cubicBezTo>
                      <a:pt x="832" y="40"/>
                      <a:pt x="834" y="40"/>
                      <a:pt x="834" y="41"/>
                    </a:cubicBezTo>
                    <a:cubicBezTo>
                      <a:pt x="834" y="42"/>
                      <a:pt x="832" y="43"/>
                      <a:pt x="832" y="43"/>
                    </a:cubicBezTo>
                    <a:cubicBezTo>
                      <a:pt x="832" y="43"/>
                      <a:pt x="834" y="45"/>
                      <a:pt x="834" y="45"/>
                    </a:cubicBezTo>
                    <a:cubicBezTo>
                      <a:pt x="834" y="45"/>
                      <a:pt x="833" y="47"/>
                      <a:pt x="833" y="47"/>
                    </a:cubicBezTo>
                    <a:cubicBezTo>
                      <a:pt x="832" y="47"/>
                      <a:pt x="831" y="46"/>
                      <a:pt x="831" y="45"/>
                    </a:cubicBezTo>
                    <a:cubicBezTo>
                      <a:pt x="830" y="45"/>
                      <a:pt x="829" y="44"/>
                      <a:pt x="828" y="44"/>
                    </a:cubicBezTo>
                    <a:cubicBezTo>
                      <a:pt x="828" y="44"/>
                      <a:pt x="827" y="46"/>
                      <a:pt x="827" y="46"/>
                    </a:cubicBezTo>
                    <a:cubicBezTo>
                      <a:pt x="826" y="46"/>
                      <a:pt x="825" y="44"/>
                      <a:pt x="824" y="44"/>
                    </a:cubicBezTo>
                    <a:cubicBezTo>
                      <a:pt x="824" y="44"/>
                      <a:pt x="823" y="46"/>
                      <a:pt x="823" y="46"/>
                    </a:cubicBezTo>
                    <a:cubicBezTo>
                      <a:pt x="822" y="47"/>
                      <a:pt x="821" y="49"/>
                      <a:pt x="821" y="49"/>
                    </a:cubicBezTo>
                    <a:cubicBezTo>
                      <a:pt x="821" y="49"/>
                      <a:pt x="819" y="47"/>
                      <a:pt x="819" y="47"/>
                    </a:cubicBezTo>
                    <a:cubicBezTo>
                      <a:pt x="818" y="47"/>
                      <a:pt x="817" y="49"/>
                      <a:pt x="817" y="49"/>
                    </a:cubicBezTo>
                    <a:cubicBezTo>
                      <a:pt x="816" y="50"/>
                      <a:pt x="816" y="51"/>
                      <a:pt x="815" y="51"/>
                    </a:cubicBezTo>
                    <a:cubicBezTo>
                      <a:pt x="815" y="52"/>
                      <a:pt x="814" y="53"/>
                      <a:pt x="814" y="54"/>
                    </a:cubicBezTo>
                    <a:cubicBezTo>
                      <a:pt x="813" y="54"/>
                      <a:pt x="812" y="56"/>
                      <a:pt x="812" y="56"/>
                    </a:cubicBezTo>
                    <a:cubicBezTo>
                      <a:pt x="811" y="56"/>
                      <a:pt x="810" y="54"/>
                      <a:pt x="810" y="54"/>
                    </a:cubicBezTo>
                    <a:cubicBezTo>
                      <a:pt x="809" y="54"/>
                      <a:pt x="809" y="56"/>
                      <a:pt x="808" y="56"/>
                    </a:cubicBezTo>
                    <a:cubicBezTo>
                      <a:pt x="808" y="57"/>
                      <a:pt x="806" y="55"/>
                      <a:pt x="806" y="55"/>
                    </a:cubicBezTo>
                    <a:cubicBezTo>
                      <a:pt x="805" y="55"/>
                      <a:pt x="804" y="53"/>
                      <a:pt x="803" y="53"/>
                    </a:cubicBezTo>
                    <a:cubicBezTo>
                      <a:pt x="803" y="53"/>
                      <a:pt x="805" y="51"/>
                      <a:pt x="805" y="51"/>
                    </a:cubicBezTo>
                    <a:cubicBezTo>
                      <a:pt x="806" y="50"/>
                      <a:pt x="806" y="49"/>
                      <a:pt x="807" y="49"/>
                    </a:cubicBezTo>
                    <a:cubicBezTo>
                      <a:pt x="807" y="48"/>
                      <a:pt x="808" y="47"/>
                      <a:pt x="809" y="46"/>
                    </a:cubicBezTo>
                    <a:cubicBezTo>
                      <a:pt x="808" y="46"/>
                      <a:pt x="807" y="45"/>
                      <a:pt x="806" y="45"/>
                    </a:cubicBezTo>
                    <a:cubicBezTo>
                      <a:pt x="806" y="45"/>
                      <a:pt x="805" y="47"/>
                      <a:pt x="805" y="47"/>
                    </a:cubicBezTo>
                    <a:cubicBezTo>
                      <a:pt x="804" y="47"/>
                      <a:pt x="803" y="45"/>
                      <a:pt x="802" y="45"/>
                    </a:cubicBezTo>
                    <a:cubicBezTo>
                      <a:pt x="802" y="45"/>
                      <a:pt x="801" y="47"/>
                      <a:pt x="801" y="47"/>
                    </a:cubicBezTo>
                    <a:cubicBezTo>
                      <a:pt x="800" y="48"/>
                      <a:pt x="800" y="49"/>
                      <a:pt x="799" y="50"/>
                    </a:cubicBezTo>
                    <a:cubicBezTo>
                      <a:pt x="798" y="50"/>
                      <a:pt x="798" y="51"/>
                      <a:pt x="797" y="52"/>
                    </a:cubicBezTo>
                    <a:cubicBezTo>
                      <a:pt x="797" y="51"/>
                      <a:pt x="796" y="51"/>
                      <a:pt x="795" y="50"/>
                    </a:cubicBezTo>
                    <a:cubicBezTo>
                      <a:pt x="795" y="50"/>
                      <a:pt x="793" y="48"/>
                      <a:pt x="793" y="48"/>
                    </a:cubicBezTo>
                    <a:cubicBezTo>
                      <a:pt x="792" y="49"/>
                      <a:pt x="792" y="50"/>
                      <a:pt x="791" y="51"/>
                    </a:cubicBezTo>
                    <a:cubicBezTo>
                      <a:pt x="793" y="52"/>
                      <a:pt x="794" y="53"/>
                      <a:pt x="796" y="54"/>
                    </a:cubicBezTo>
                    <a:cubicBezTo>
                      <a:pt x="796" y="55"/>
                      <a:pt x="797" y="55"/>
                      <a:pt x="798" y="56"/>
                    </a:cubicBezTo>
                    <a:cubicBezTo>
                      <a:pt x="799" y="56"/>
                      <a:pt x="799" y="57"/>
                      <a:pt x="800" y="58"/>
                    </a:cubicBezTo>
                    <a:cubicBezTo>
                      <a:pt x="800" y="58"/>
                      <a:pt x="802" y="59"/>
                      <a:pt x="802" y="59"/>
                    </a:cubicBezTo>
                    <a:cubicBezTo>
                      <a:pt x="802" y="59"/>
                      <a:pt x="804" y="57"/>
                      <a:pt x="804" y="57"/>
                    </a:cubicBezTo>
                    <a:cubicBezTo>
                      <a:pt x="804" y="57"/>
                      <a:pt x="806" y="58"/>
                      <a:pt x="806" y="59"/>
                    </a:cubicBezTo>
                    <a:cubicBezTo>
                      <a:pt x="806" y="59"/>
                      <a:pt x="805" y="61"/>
                      <a:pt x="805" y="61"/>
                    </a:cubicBezTo>
                    <a:cubicBezTo>
                      <a:pt x="804" y="61"/>
                      <a:pt x="803" y="63"/>
                      <a:pt x="803" y="63"/>
                    </a:cubicBezTo>
                    <a:cubicBezTo>
                      <a:pt x="802" y="63"/>
                      <a:pt x="801" y="62"/>
                      <a:pt x="801" y="61"/>
                    </a:cubicBezTo>
                    <a:cubicBezTo>
                      <a:pt x="800" y="62"/>
                      <a:pt x="799" y="63"/>
                      <a:pt x="799" y="64"/>
                    </a:cubicBezTo>
                    <a:cubicBezTo>
                      <a:pt x="799" y="64"/>
                      <a:pt x="797" y="66"/>
                      <a:pt x="797" y="66"/>
                    </a:cubicBezTo>
                    <a:cubicBezTo>
                      <a:pt x="796" y="66"/>
                      <a:pt x="796" y="64"/>
                      <a:pt x="795" y="64"/>
                    </a:cubicBezTo>
                    <a:cubicBezTo>
                      <a:pt x="795" y="64"/>
                      <a:pt x="793" y="67"/>
                      <a:pt x="793" y="66"/>
                    </a:cubicBezTo>
                    <a:cubicBezTo>
                      <a:pt x="793" y="66"/>
                      <a:pt x="791" y="65"/>
                      <a:pt x="791" y="65"/>
                    </a:cubicBezTo>
                    <a:cubicBezTo>
                      <a:pt x="791" y="64"/>
                      <a:pt x="793" y="63"/>
                      <a:pt x="793" y="63"/>
                    </a:cubicBezTo>
                    <a:cubicBezTo>
                      <a:pt x="793" y="62"/>
                      <a:pt x="795" y="60"/>
                      <a:pt x="794" y="60"/>
                    </a:cubicBezTo>
                    <a:cubicBezTo>
                      <a:pt x="794" y="60"/>
                      <a:pt x="792" y="59"/>
                      <a:pt x="792" y="59"/>
                    </a:cubicBezTo>
                    <a:cubicBezTo>
                      <a:pt x="792" y="59"/>
                      <a:pt x="791" y="61"/>
                      <a:pt x="791" y="61"/>
                    </a:cubicBezTo>
                    <a:cubicBezTo>
                      <a:pt x="790" y="61"/>
                      <a:pt x="789" y="60"/>
                      <a:pt x="788" y="59"/>
                    </a:cubicBezTo>
                    <a:cubicBezTo>
                      <a:pt x="788" y="59"/>
                      <a:pt x="786" y="58"/>
                      <a:pt x="786" y="57"/>
                    </a:cubicBezTo>
                    <a:cubicBezTo>
                      <a:pt x="786" y="57"/>
                      <a:pt x="788" y="55"/>
                      <a:pt x="788" y="55"/>
                    </a:cubicBezTo>
                    <a:cubicBezTo>
                      <a:pt x="788" y="54"/>
                      <a:pt x="789" y="54"/>
                      <a:pt x="789" y="53"/>
                    </a:cubicBezTo>
                    <a:cubicBezTo>
                      <a:pt x="790" y="52"/>
                      <a:pt x="791" y="51"/>
                      <a:pt x="791" y="51"/>
                    </a:cubicBezTo>
                    <a:cubicBezTo>
                      <a:pt x="791" y="50"/>
                      <a:pt x="789" y="49"/>
                      <a:pt x="789" y="49"/>
                    </a:cubicBezTo>
                    <a:cubicBezTo>
                      <a:pt x="789" y="48"/>
                      <a:pt x="791" y="47"/>
                      <a:pt x="791" y="47"/>
                    </a:cubicBezTo>
                    <a:cubicBezTo>
                      <a:pt x="791" y="46"/>
                      <a:pt x="788" y="46"/>
                      <a:pt x="788" y="45"/>
                    </a:cubicBezTo>
                    <a:cubicBezTo>
                      <a:pt x="788" y="46"/>
                      <a:pt x="787" y="47"/>
                      <a:pt x="787" y="47"/>
                    </a:cubicBezTo>
                    <a:cubicBezTo>
                      <a:pt x="786" y="48"/>
                      <a:pt x="785" y="49"/>
                      <a:pt x="785" y="50"/>
                    </a:cubicBezTo>
                    <a:cubicBezTo>
                      <a:pt x="785" y="50"/>
                      <a:pt x="787" y="51"/>
                      <a:pt x="787" y="51"/>
                    </a:cubicBezTo>
                    <a:cubicBezTo>
                      <a:pt x="787" y="52"/>
                      <a:pt x="786" y="53"/>
                      <a:pt x="786" y="53"/>
                    </a:cubicBezTo>
                    <a:cubicBezTo>
                      <a:pt x="785" y="54"/>
                      <a:pt x="784" y="52"/>
                      <a:pt x="783" y="52"/>
                    </a:cubicBezTo>
                    <a:cubicBezTo>
                      <a:pt x="782" y="53"/>
                      <a:pt x="781" y="55"/>
                      <a:pt x="780" y="56"/>
                    </a:cubicBezTo>
                    <a:cubicBezTo>
                      <a:pt x="778" y="55"/>
                      <a:pt x="777" y="54"/>
                      <a:pt x="775" y="53"/>
                    </a:cubicBezTo>
                    <a:cubicBezTo>
                      <a:pt x="777" y="51"/>
                      <a:pt x="778" y="50"/>
                      <a:pt x="779" y="48"/>
                    </a:cubicBezTo>
                    <a:cubicBezTo>
                      <a:pt x="779" y="48"/>
                      <a:pt x="780" y="50"/>
                      <a:pt x="781" y="50"/>
                    </a:cubicBezTo>
                    <a:cubicBezTo>
                      <a:pt x="781" y="50"/>
                      <a:pt x="783" y="48"/>
                      <a:pt x="783" y="48"/>
                    </a:cubicBezTo>
                    <a:cubicBezTo>
                      <a:pt x="783" y="48"/>
                      <a:pt x="781" y="46"/>
                      <a:pt x="781" y="46"/>
                    </a:cubicBezTo>
                    <a:cubicBezTo>
                      <a:pt x="780" y="46"/>
                      <a:pt x="782" y="44"/>
                      <a:pt x="782" y="44"/>
                    </a:cubicBezTo>
                    <a:cubicBezTo>
                      <a:pt x="782" y="43"/>
                      <a:pt x="780" y="43"/>
                      <a:pt x="780" y="42"/>
                    </a:cubicBezTo>
                    <a:cubicBezTo>
                      <a:pt x="779" y="44"/>
                      <a:pt x="778" y="45"/>
                      <a:pt x="777" y="47"/>
                    </a:cubicBezTo>
                    <a:cubicBezTo>
                      <a:pt x="776" y="47"/>
                      <a:pt x="776" y="48"/>
                      <a:pt x="775" y="49"/>
                    </a:cubicBezTo>
                    <a:cubicBezTo>
                      <a:pt x="775" y="49"/>
                      <a:pt x="773" y="47"/>
                      <a:pt x="773" y="47"/>
                    </a:cubicBezTo>
                    <a:cubicBezTo>
                      <a:pt x="772" y="47"/>
                      <a:pt x="771" y="49"/>
                      <a:pt x="771" y="49"/>
                    </a:cubicBezTo>
                    <a:cubicBezTo>
                      <a:pt x="771" y="50"/>
                      <a:pt x="770" y="52"/>
                      <a:pt x="769" y="52"/>
                    </a:cubicBezTo>
                    <a:cubicBezTo>
                      <a:pt x="769" y="52"/>
                      <a:pt x="767" y="50"/>
                      <a:pt x="767" y="50"/>
                    </a:cubicBezTo>
                    <a:cubicBezTo>
                      <a:pt x="767" y="50"/>
                      <a:pt x="765" y="48"/>
                      <a:pt x="765" y="48"/>
                    </a:cubicBezTo>
                    <a:cubicBezTo>
                      <a:pt x="765" y="48"/>
                      <a:pt x="763" y="50"/>
                      <a:pt x="763" y="50"/>
                    </a:cubicBezTo>
                    <a:cubicBezTo>
                      <a:pt x="763" y="51"/>
                      <a:pt x="765" y="52"/>
                      <a:pt x="765" y="52"/>
                    </a:cubicBezTo>
                    <a:cubicBezTo>
                      <a:pt x="765" y="53"/>
                      <a:pt x="764" y="54"/>
                      <a:pt x="764" y="54"/>
                    </a:cubicBezTo>
                    <a:cubicBezTo>
                      <a:pt x="763" y="55"/>
                      <a:pt x="763" y="56"/>
                      <a:pt x="762" y="57"/>
                    </a:cubicBezTo>
                    <a:cubicBezTo>
                      <a:pt x="762" y="57"/>
                      <a:pt x="760" y="55"/>
                      <a:pt x="760" y="55"/>
                    </a:cubicBezTo>
                    <a:cubicBezTo>
                      <a:pt x="759" y="55"/>
                      <a:pt x="758" y="57"/>
                      <a:pt x="758" y="57"/>
                    </a:cubicBezTo>
                    <a:cubicBezTo>
                      <a:pt x="758" y="58"/>
                      <a:pt x="756" y="59"/>
                      <a:pt x="756" y="59"/>
                    </a:cubicBezTo>
                    <a:cubicBezTo>
                      <a:pt x="756" y="60"/>
                      <a:pt x="759" y="61"/>
                      <a:pt x="758" y="61"/>
                    </a:cubicBezTo>
                    <a:cubicBezTo>
                      <a:pt x="758" y="62"/>
                      <a:pt x="757" y="63"/>
                      <a:pt x="757" y="63"/>
                    </a:cubicBezTo>
                    <a:cubicBezTo>
                      <a:pt x="756" y="64"/>
                      <a:pt x="756" y="65"/>
                      <a:pt x="755" y="66"/>
                    </a:cubicBezTo>
                    <a:cubicBezTo>
                      <a:pt x="755" y="66"/>
                      <a:pt x="753" y="64"/>
                      <a:pt x="753" y="64"/>
                    </a:cubicBezTo>
                    <a:cubicBezTo>
                      <a:pt x="753" y="64"/>
                      <a:pt x="754" y="62"/>
                      <a:pt x="755" y="62"/>
                    </a:cubicBezTo>
                    <a:cubicBezTo>
                      <a:pt x="755" y="61"/>
                      <a:pt x="756" y="60"/>
                      <a:pt x="756" y="59"/>
                    </a:cubicBezTo>
                    <a:cubicBezTo>
                      <a:pt x="756" y="59"/>
                      <a:pt x="754" y="58"/>
                      <a:pt x="754" y="58"/>
                    </a:cubicBezTo>
                    <a:cubicBezTo>
                      <a:pt x="754" y="57"/>
                      <a:pt x="756" y="56"/>
                      <a:pt x="756" y="55"/>
                    </a:cubicBezTo>
                    <a:cubicBezTo>
                      <a:pt x="756" y="55"/>
                      <a:pt x="754" y="54"/>
                      <a:pt x="753" y="54"/>
                    </a:cubicBezTo>
                    <a:cubicBezTo>
                      <a:pt x="753" y="53"/>
                      <a:pt x="752" y="53"/>
                      <a:pt x="751" y="52"/>
                    </a:cubicBezTo>
                    <a:cubicBezTo>
                      <a:pt x="751" y="53"/>
                      <a:pt x="749" y="54"/>
                      <a:pt x="750" y="54"/>
                    </a:cubicBezTo>
                    <a:cubicBezTo>
                      <a:pt x="750" y="55"/>
                      <a:pt x="752" y="55"/>
                      <a:pt x="752" y="56"/>
                    </a:cubicBezTo>
                    <a:cubicBezTo>
                      <a:pt x="752" y="56"/>
                      <a:pt x="750" y="58"/>
                      <a:pt x="750" y="58"/>
                    </a:cubicBezTo>
                    <a:cubicBezTo>
                      <a:pt x="750" y="58"/>
                      <a:pt x="748" y="56"/>
                      <a:pt x="748" y="57"/>
                    </a:cubicBezTo>
                    <a:cubicBezTo>
                      <a:pt x="747" y="57"/>
                      <a:pt x="747" y="59"/>
                      <a:pt x="746" y="59"/>
                    </a:cubicBezTo>
                    <a:cubicBezTo>
                      <a:pt x="747" y="59"/>
                      <a:pt x="748" y="61"/>
                      <a:pt x="748" y="60"/>
                    </a:cubicBezTo>
                    <a:cubicBezTo>
                      <a:pt x="748" y="61"/>
                      <a:pt x="747" y="63"/>
                      <a:pt x="747" y="63"/>
                    </a:cubicBezTo>
                    <a:cubicBezTo>
                      <a:pt x="746" y="63"/>
                      <a:pt x="745" y="61"/>
                      <a:pt x="744" y="61"/>
                    </a:cubicBezTo>
                    <a:cubicBezTo>
                      <a:pt x="744" y="61"/>
                      <a:pt x="742" y="60"/>
                      <a:pt x="742" y="59"/>
                    </a:cubicBezTo>
                    <a:cubicBezTo>
                      <a:pt x="742" y="59"/>
                      <a:pt x="744" y="58"/>
                      <a:pt x="744" y="57"/>
                    </a:cubicBezTo>
                    <a:cubicBezTo>
                      <a:pt x="744" y="56"/>
                      <a:pt x="742" y="56"/>
                      <a:pt x="742" y="55"/>
                    </a:cubicBezTo>
                    <a:cubicBezTo>
                      <a:pt x="742" y="55"/>
                      <a:pt x="744" y="54"/>
                      <a:pt x="743" y="53"/>
                    </a:cubicBezTo>
                    <a:cubicBezTo>
                      <a:pt x="743" y="52"/>
                      <a:pt x="742" y="52"/>
                      <a:pt x="741" y="51"/>
                    </a:cubicBezTo>
                    <a:cubicBezTo>
                      <a:pt x="740" y="53"/>
                      <a:pt x="739" y="54"/>
                      <a:pt x="738" y="56"/>
                    </a:cubicBezTo>
                    <a:cubicBezTo>
                      <a:pt x="737" y="57"/>
                      <a:pt x="736" y="57"/>
                      <a:pt x="736" y="58"/>
                    </a:cubicBezTo>
                    <a:cubicBezTo>
                      <a:pt x="736" y="58"/>
                      <a:pt x="738" y="59"/>
                      <a:pt x="738" y="60"/>
                    </a:cubicBezTo>
                    <a:cubicBezTo>
                      <a:pt x="738" y="60"/>
                      <a:pt x="737" y="62"/>
                      <a:pt x="737" y="62"/>
                    </a:cubicBezTo>
                    <a:cubicBezTo>
                      <a:pt x="736" y="63"/>
                      <a:pt x="735" y="64"/>
                      <a:pt x="735" y="64"/>
                    </a:cubicBezTo>
                    <a:cubicBezTo>
                      <a:pt x="732" y="62"/>
                      <a:pt x="729" y="60"/>
                      <a:pt x="726" y="57"/>
                    </a:cubicBezTo>
                    <a:cubicBezTo>
                      <a:pt x="727" y="57"/>
                      <a:pt x="727" y="55"/>
                      <a:pt x="728" y="55"/>
                    </a:cubicBezTo>
                    <a:cubicBezTo>
                      <a:pt x="728" y="55"/>
                      <a:pt x="729" y="57"/>
                      <a:pt x="730" y="57"/>
                    </a:cubicBezTo>
                    <a:cubicBezTo>
                      <a:pt x="730" y="57"/>
                      <a:pt x="731" y="55"/>
                      <a:pt x="732" y="55"/>
                    </a:cubicBezTo>
                    <a:cubicBezTo>
                      <a:pt x="732" y="54"/>
                      <a:pt x="733" y="53"/>
                      <a:pt x="733" y="52"/>
                    </a:cubicBezTo>
                    <a:cubicBezTo>
                      <a:pt x="734" y="52"/>
                      <a:pt x="734" y="51"/>
                      <a:pt x="735" y="50"/>
                    </a:cubicBezTo>
                    <a:cubicBezTo>
                      <a:pt x="735" y="50"/>
                      <a:pt x="737" y="49"/>
                      <a:pt x="737" y="48"/>
                    </a:cubicBezTo>
                    <a:cubicBezTo>
                      <a:pt x="737" y="48"/>
                      <a:pt x="735" y="47"/>
                      <a:pt x="734" y="46"/>
                    </a:cubicBezTo>
                    <a:cubicBezTo>
                      <a:pt x="734" y="47"/>
                      <a:pt x="733" y="48"/>
                      <a:pt x="733" y="49"/>
                    </a:cubicBezTo>
                    <a:cubicBezTo>
                      <a:pt x="733" y="49"/>
                      <a:pt x="731" y="51"/>
                      <a:pt x="731" y="51"/>
                    </a:cubicBezTo>
                    <a:cubicBezTo>
                      <a:pt x="731" y="51"/>
                      <a:pt x="729" y="49"/>
                      <a:pt x="729" y="49"/>
                    </a:cubicBezTo>
                    <a:cubicBezTo>
                      <a:pt x="729" y="49"/>
                      <a:pt x="731" y="47"/>
                      <a:pt x="731" y="47"/>
                    </a:cubicBezTo>
                    <a:cubicBezTo>
                      <a:pt x="730" y="47"/>
                      <a:pt x="729" y="45"/>
                      <a:pt x="728" y="45"/>
                    </a:cubicBezTo>
                    <a:cubicBezTo>
                      <a:pt x="728" y="45"/>
                      <a:pt x="727" y="47"/>
                      <a:pt x="727" y="47"/>
                    </a:cubicBezTo>
                    <a:cubicBezTo>
                      <a:pt x="726" y="47"/>
                      <a:pt x="725" y="46"/>
                      <a:pt x="724" y="46"/>
                    </a:cubicBezTo>
                    <a:cubicBezTo>
                      <a:pt x="724" y="46"/>
                      <a:pt x="723" y="44"/>
                      <a:pt x="722" y="44"/>
                    </a:cubicBezTo>
                    <a:cubicBezTo>
                      <a:pt x="722" y="44"/>
                      <a:pt x="721" y="46"/>
                      <a:pt x="720" y="46"/>
                    </a:cubicBezTo>
                    <a:cubicBezTo>
                      <a:pt x="720" y="46"/>
                      <a:pt x="719" y="44"/>
                      <a:pt x="718" y="44"/>
                    </a:cubicBezTo>
                    <a:cubicBezTo>
                      <a:pt x="718" y="45"/>
                      <a:pt x="717" y="47"/>
                      <a:pt x="716" y="47"/>
                    </a:cubicBezTo>
                    <a:cubicBezTo>
                      <a:pt x="716" y="47"/>
                      <a:pt x="715" y="45"/>
                      <a:pt x="714" y="45"/>
                    </a:cubicBezTo>
                    <a:cubicBezTo>
                      <a:pt x="714" y="45"/>
                      <a:pt x="713" y="47"/>
                      <a:pt x="713" y="47"/>
                    </a:cubicBezTo>
                    <a:cubicBezTo>
                      <a:pt x="713" y="48"/>
                      <a:pt x="715" y="48"/>
                      <a:pt x="715" y="49"/>
                    </a:cubicBezTo>
                    <a:cubicBezTo>
                      <a:pt x="715" y="50"/>
                      <a:pt x="713" y="50"/>
                      <a:pt x="713" y="51"/>
                    </a:cubicBezTo>
                    <a:cubicBezTo>
                      <a:pt x="715" y="52"/>
                      <a:pt x="716" y="53"/>
                      <a:pt x="718" y="55"/>
                    </a:cubicBezTo>
                    <a:cubicBezTo>
                      <a:pt x="718" y="55"/>
                      <a:pt x="719" y="56"/>
                      <a:pt x="720" y="56"/>
                    </a:cubicBezTo>
                    <a:cubicBezTo>
                      <a:pt x="719" y="58"/>
                      <a:pt x="717" y="59"/>
                      <a:pt x="716" y="61"/>
                    </a:cubicBezTo>
                    <a:cubicBezTo>
                      <a:pt x="715" y="60"/>
                      <a:pt x="713" y="58"/>
                      <a:pt x="712" y="57"/>
                    </a:cubicBezTo>
                    <a:cubicBezTo>
                      <a:pt x="712" y="57"/>
                      <a:pt x="714" y="56"/>
                      <a:pt x="714" y="55"/>
                    </a:cubicBezTo>
                    <a:cubicBezTo>
                      <a:pt x="714" y="55"/>
                      <a:pt x="712" y="54"/>
                      <a:pt x="711" y="53"/>
                    </a:cubicBezTo>
                    <a:cubicBezTo>
                      <a:pt x="711" y="53"/>
                      <a:pt x="710" y="52"/>
                      <a:pt x="709" y="52"/>
                    </a:cubicBezTo>
                    <a:cubicBezTo>
                      <a:pt x="708" y="53"/>
                      <a:pt x="707" y="55"/>
                      <a:pt x="706" y="56"/>
                    </a:cubicBezTo>
                    <a:cubicBezTo>
                      <a:pt x="705" y="57"/>
                      <a:pt x="705" y="58"/>
                      <a:pt x="704" y="58"/>
                    </a:cubicBezTo>
                    <a:cubicBezTo>
                      <a:pt x="704" y="58"/>
                      <a:pt x="702" y="57"/>
                      <a:pt x="702" y="57"/>
                    </a:cubicBezTo>
                    <a:cubicBezTo>
                      <a:pt x="702" y="56"/>
                      <a:pt x="700" y="55"/>
                      <a:pt x="700" y="55"/>
                    </a:cubicBezTo>
                    <a:cubicBezTo>
                      <a:pt x="699" y="55"/>
                      <a:pt x="698" y="57"/>
                      <a:pt x="698" y="57"/>
                    </a:cubicBezTo>
                    <a:cubicBezTo>
                      <a:pt x="698" y="57"/>
                      <a:pt x="696" y="56"/>
                      <a:pt x="696" y="56"/>
                    </a:cubicBezTo>
                    <a:cubicBezTo>
                      <a:pt x="696" y="55"/>
                      <a:pt x="697" y="53"/>
                      <a:pt x="697" y="53"/>
                    </a:cubicBezTo>
                    <a:cubicBezTo>
                      <a:pt x="698" y="53"/>
                      <a:pt x="699" y="55"/>
                      <a:pt x="700" y="55"/>
                    </a:cubicBezTo>
                    <a:cubicBezTo>
                      <a:pt x="700" y="54"/>
                      <a:pt x="701" y="53"/>
                      <a:pt x="701" y="53"/>
                    </a:cubicBezTo>
                    <a:cubicBezTo>
                      <a:pt x="701" y="52"/>
                      <a:pt x="699" y="51"/>
                      <a:pt x="699" y="51"/>
                    </a:cubicBezTo>
                    <a:cubicBezTo>
                      <a:pt x="699" y="50"/>
                      <a:pt x="697" y="50"/>
                      <a:pt x="697" y="49"/>
                    </a:cubicBezTo>
                    <a:cubicBezTo>
                      <a:pt x="696" y="49"/>
                      <a:pt x="695" y="48"/>
                      <a:pt x="695" y="48"/>
                    </a:cubicBezTo>
                    <a:cubicBezTo>
                      <a:pt x="694" y="47"/>
                      <a:pt x="693" y="47"/>
                      <a:pt x="692" y="46"/>
                    </a:cubicBezTo>
                    <a:cubicBezTo>
                      <a:pt x="692" y="47"/>
                      <a:pt x="691" y="47"/>
                      <a:pt x="691" y="48"/>
                    </a:cubicBezTo>
                    <a:cubicBezTo>
                      <a:pt x="690" y="48"/>
                      <a:pt x="689" y="50"/>
                      <a:pt x="689" y="50"/>
                    </a:cubicBezTo>
                    <a:cubicBezTo>
                      <a:pt x="689" y="51"/>
                      <a:pt x="691" y="52"/>
                      <a:pt x="691" y="52"/>
                    </a:cubicBezTo>
                    <a:cubicBezTo>
                      <a:pt x="691" y="52"/>
                      <a:pt x="690" y="54"/>
                      <a:pt x="689" y="54"/>
                    </a:cubicBezTo>
                    <a:cubicBezTo>
                      <a:pt x="689" y="54"/>
                      <a:pt x="688" y="53"/>
                      <a:pt x="687" y="53"/>
                    </a:cubicBezTo>
                    <a:cubicBezTo>
                      <a:pt x="686" y="52"/>
                      <a:pt x="686" y="51"/>
                      <a:pt x="685" y="51"/>
                    </a:cubicBezTo>
                    <a:cubicBezTo>
                      <a:pt x="685" y="51"/>
                      <a:pt x="683" y="49"/>
                      <a:pt x="683" y="49"/>
                    </a:cubicBezTo>
                    <a:cubicBezTo>
                      <a:pt x="682" y="49"/>
                      <a:pt x="681" y="51"/>
                      <a:pt x="681" y="51"/>
                    </a:cubicBezTo>
                    <a:cubicBezTo>
                      <a:pt x="680" y="52"/>
                      <a:pt x="680" y="53"/>
                      <a:pt x="679" y="54"/>
                    </a:cubicBezTo>
                    <a:cubicBezTo>
                      <a:pt x="679" y="54"/>
                      <a:pt x="678" y="56"/>
                      <a:pt x="678" y="56"/>
                    </a:cubicBezTo>
                    <a:cubicBezTo>
                      <a:pt x="677" y="56"/>
                      <a:pt x="676" y="54"/>
                      <a:pt x="675" y="54"/>
                    </a:cubicBezTo>
                    <a:cubicBezTo>
                      <a:pt x="675" y="54"/>
                      <a:pt x="674" y="53"/>
                      <a:pt x="673" y="53"/>
                    </a:cubicBezTo>
                    <a:cubicBezTo>
                      <a:pt x="673" y="52"/>
                      <a:pt x="672" y="55"/>
                      <a:pt x="671" y="55"/>
                    </a:cubicBezTo>
                    <a:cubicBezTo>
                      <a:pt x="671" y="55"/>
                      <a:pt x="670" y="53"/>
                      <a:pt x="669" y="53"/>
                    </a:cubicBezTo>
                    <a:cubicBezTo>
                      <a:pt x="669" y="54"/>
                      <a:pt x="668" y="55"/>
                      <a:pt x="668" y="55"/>
                    </a:cubicBezTo>
                    <a:cubicBezTo>
                      <a:pt x="668" y="55"/>
                      <a:pt x="665" y="54"/>
                      <a:pt x="665" y="54"/>
                    </a:cubicBezTo>
                    <a:cubicBezTo>
                      <a:pt x="665" y="53"/>
                      <a:pt x="667" y="52"/>
                      <a:pt x="667" y="51"/>
                    </a:cubicBezTo>
                    <a:cubicBezTo>
                      <a:pt x="667" y="51"/>
                      <a:pt x="668" y="50"/>
                      <a:pt x="669" y="49"/>
                    </a:cubicBezTo>
                    <a:cubicBezTo>
                      <a:pt x="669" y="49"/>
                      <a:pt x="670" y="47"/>
                      <a:pt x="670" y="47"/>
                    </a:cubicBezTo>
                    <a:cubicBezTo>
                      <a:pt x="670" y="46"/>
                      <a:pt x="668" y="46"/>
                      <a:pt x="668" y="45"/>
                    </a:cubicBezTo>
                    <a:cubicBezTo>
                      <a:pt x="668" y="45"/>
                      <a:pt x="670" y="43"/>
                      <a:pt x="670" y="43"/>
                    </a:cubicBezTo>
                    <a:cubicBezTo>
                      <a:pt x="670" y="42"/>
                      <a:pt x="668" y="42"/>
                      <a:pt x="668" y="41"/>
                    </a:cubicBezTo>
                    <a:cubicBezTo>
                      <a:pt x="668" y="41"/>
                      <a:pt x="666" y="40"/>
                      <a:pt x="665" y="40"/>
                    </a:cubicBezTo>
                    <a:cubicBezTo>
                      <a:pt x="665" y="40"/>
                      <a:pt x="664" y="41"/>
                      <a:pt x="664" y="42"/>
                    </a:cubicBezTo>
                    <a:cubicBezTo>
                      <a:pt x="664" y="42"/>
                      <a:pt x="666" y="43"/>
                      <a:pt x="666" y="43"/>
                    </a:cubicBezTo>
                    <a:cubicBezTo>
                      <a:pt x="666" y="44"/>
                      <a:pt x="665" y="45"/>
                      <a:pt x="664" y="46"/>
                    </a:cubicBezTo>
                    <a:cubicBezTo>
                      <a:pt x="664" y="46"/>
                      <a:pt x="663" y="47"/>
                      <a:pt x="663" y="48"/>
                    </a:cubicBezTo>
                    <a:cubicBezTo>
                      <a:pt x="662" y="48"/>
                      <a:pt x="665" y="49"/>
                      <a:pt x="665" y="50"/>
                    </a:cubicBezTo>
                    <a:cubicBezTo>
                      <a:pt x="665" y="50"/>
                      <a:pt x="663" y="51"/>
                      <a:pt x="663" y="52"/>
                    </a:cubicBezTo>
                    <a:cubicBezTo>
                      <a:pt x="663" y="53"/>
                      <a:pt x="661" y="53"/>
                      <a:pt x="661" y="54"/>
                    </a:cubicBezTo>
                    <a:cubicBezTo>
                      <a:pt x="661" y="55"/>
                      <a:pt x="663" y="55"/>
                      <a:pt x="664" y="56"/>
                    </a:cubicBezTo>
                    <a:cubicBezTo>
                      <a:pt x="662" y="57"/>
                      <a:pt x="661" y="59"/>
                      <a:pt x="660" y="60"/>
                    </a:cubicBezTo>
                    <a:cubicBezTo>
                      <a:pt x="660" y="61"/>
                      <a:pt x="659" y="62"/>
                      <a:pt x="659" y="63"/>
                    </a:cubicBezTo>
                    <a:cubicBezTo>
                      <a:pt x="657" y="61"/>
                      <a:pt x="656" y="60"/>
                      <a:pt x="654" y="59"/>
                    </a:cubicBezTo>
                    <a:cubicBezTo>
                      <a:pt x="655" y="58"/>
                      <a:pt x="655" y="58"/>
                      <a:pt x="656" y="57"/>
                    </a:cubicBezTo>
                    <a:cubicBezTo>
                      <a:pt x="656" y="56"/>
                      <a:pt x="657" y="55"/>
                      <a:pt x="657" y="55"/>
                    </a:cubicBezTo>
                    <a:cubicBezTo>
                      <a:pt x="657" y="54"/>
                      <a:pt x="655" y="53"/>
                      <a:pt x="655" y="53"/>
                    </a:cubicBezTo>
                    <a:cubicBezTo>
                      <a:pt x="655" y="53"/>
                      <a:pt x="653" y="52"/>
                      <a:pt x="653" y="51"/>
                    </a:cubicBezTo>
                    <a:cubicBezTo>
                      <a:pt x="653" y="51"/>
                      <a:pt x="655" y="50"/>
                      <a:pt x="655" y="49"/>
                    </a:cubicBezTo>
                    <a:cubicBezTo>
                      <a:pt x="654" y="48"/>
                      <a:pt x="653" y="48"/>
                      <a:pt x="652" y="47"/>
                    </a:cubicBezTo>
                    <a:cubicBezTo>
                      <a:pt x="652" y="47"/>
                      <a:pt x="651" y="46"/>
                      <a:pt x="650" y="46"/>
                    </a:cubicBezTo>
                    <a:cubicBezTo>
                      <a:pt x="650" y="46"/>
                      <a:pt x="649" y="47"/>
                      <a:pt x="649" y="48"/>
                    </a:cubicBezTo>
                    <a:cubicBezTo>
                      <a:pt x="648" y="48"/>
                      <a:pt x="647" y="50"/>
                      <a:pt x="647" y="50"/>
                    </a:cubicBezTo>
                    <a:cubicBezTo>
                      <a:pt x="647" y="50"/>
                      <a:pt x="649" y="51"/>
                      <a:pt x="649" y="52"/>
                    </a:cubicBezTo>
                    <a:cubicBezTo>
                      <a:pt x="649" y="52"/>
                      <a:pt x="648" y="53"/>
                      <a:pt x="647" y="54"/>
                    </a:cubicBezTo>
                    <a:cubicBezTo>
                      <a:pt x="647" y="54"/>
                      <a:pt x="646" y="56"/>
                      <a:pt x="646" y="56"/>
                    </a:cubicBezTo>
                    <a:cubicBezTo>
                      <a:pt x="646" y="57"/>
                      <a:pt x="648" y="57"/>
                      <a:pt x="648" y="58"/>
                    </a:cubicBezTo>
                    <a:cubicBezTo>
                      <a:pt x="648" y="59"/>
                      <a:pt x="646" y="59"/>
                      <a:pt x="646" y="60"/>
                    </a:cubicBezTo>
                    <a:cubicBezTo>
                      <a:pt x="646" y="60"/>
                      <a:pt x="644" y="59"/>
                      <a:pt x="644" y="58"/>
                    </a:cubicBezTo>
                    <a:cubicBezTo>
                      <a:pt x="644" y="58"/>
                      <a:pt x="646" y="57"/>
                      <a:pt x="646" y="56"/>
                    </a:cubicBezTo>
                    <a:cubicBezTo>
                      <a:pt x="645" y="56"/>
                      <a:pt x="644" y="55"/>
                      <a:pt x="643" y="55"/>
                    </a:cubicBezTo>
                    <a:cubicBezTo>
                      <a:pt x="643" y="54"/>
                      <a:pt x="642" y="53"/>
                      <a:pt x="641" y="53"/>
                    </a:cubicBezTo>
                    <a:cubicBezTo>
                      <a:pt x="641" y="53"/>
                      <a:pt x="639" y="51"/>
                      <a:pt x="639" y="51"/>
                    </a:cubicBezTo>
                    <a:cubicBezTo>
                      <a:pt x="638" y="51"/>
                      <a:pt x="638" y="53"/>
                      <a:pt x="637" y="53"/>
                    </a:cubicBezTo>
                    <a:cubicBezTo>
                      <a:pt x="637" y="53"/>
                      <a:pt x="636" y="51"/>
                      <a:pt x="635" y="52"/>
                    </a:cubicBezTo>
                    <a:cubicBezTo>
                      <a:pt x="634" y="52"/>
                      <a:pt x="634" y="54"/>
                      <a:pt x="633" y="54"/>
                    </a:cubicBezTo>
                    <a:cubicBezTo>
                      <a:pt x="634" y="55"/>
                      <a:pt x="635" y="55"/>
                      <a:pt x="636" y="56"/>
                    </a:cubicBezTo>
                    <a:cubicBezTo>
                      <a:pt x="636" y="56"/>
                      <a:pt x="634" y="57"/>
                      <a:pt x="634" y="58"/>
                    </a:cubicBezTo>
                    <a:cubicBezTo>
                      <a:pt x="633" y="58"/>
                      <a:pt x="632" y="59"/>
                      <a:pt x="632" y="60"/>
                    </a:cubicBezTo>
                    <a:cubicBezTo>
                      <a:pt x="632" y="60"/>
                      <a:pt x="634" y="61"/>
                      <a:pt x="634" y="62"/>
                    </a:cubicBezTo>
                    <a:cubicBezTo>
                      <a:pt x="634" y="62"/>
                      <a:pt x="633" y="64"/>
                      <a:pt x="633" y="64"/>
                    </a:cubicBezTo>
                    <a:cubicBezTo>
                      <a:pt x="632" y="65"/>
                      <a:pt x="631" y="65"/>
                      <a:pt x="631" y="66"/>
                    </a:cubicBezTo>
                    <a:cubicBezTo>
                      <a:pt x="631" y="66"/>
                      <a:pt x="629" y="65"/>
                      <a:pt x="629" y="64"/>
                    </a:cubicBezTo>
                    <a:cubicBezTo>
                      <a:pt x="629" y="64"/>
                      <a:pt x="631" y="63"/>
                      <a:pt x="630" y="62"/>
                    </a:cubicBezTo>
                    <a:cubicBezTo>
                      <a:pt x="630" y="62"/>
                      <a:pt x="628" y="61"/>
                      <a:pt x="628" y="61"/>
                    </a:cubicBezTo>
                    <a:cubicBezTo>
                      <a:pt x="628" y="60"/>
                      <a:pt x="626" y="60"/>
                      <a:pt x="626" y="59"/>
                    </a:cubicBezTo>
                    <a:cubicBezTo>
                      <a:pt x="626" y="58"/>
                      <a:pt x="628" y="57"/>
                      <a:pt x="628" y="57"/>
                    </a:cubicBezTo>
                    <a:cubicBezTo>
                      <a:pt x="628" y="56"/>
                      <a:pt x="629" y="55"/>
                      <a:pt x="629" y="54"/>
                    </a:cubicBezTo>
                    <a:cubicBezTo>
                      <a:pt x="629" y="54"/>
                      <a:pt x="627" y="53"/>
                      <a:pt x="627" y="53"/>
                    </a:cubicBezTo>
                    <a:cubicBezTo>
                      <a:pt x="627" y="52"/>
                      <a:pt x="629" y="51"/>
                      <a:pt x="629" y="50"/>
                    </a:cubicBezTo>
                    <a:cubicBezTo>
                      <a:pt x="629" y="50"/>
                      <a:pt x="627" y="49"/>
                      <a:pt x="627" y="49"/>
                    </a:cubicBezTo>
                    <a:cubicBezTo>
                      <a:pt x="626" y="48"/>
                      <a:pt x="625" y="48"/>
                      <a:pt x="624" y="47"/>
                    </a:cubicBezTo>
                    <a:cubicBezTo>
                      <a:pt x="624" y="48"/>
                      <a:pt x="623" y="49"/>
                      <a:pt x="623" y="49"/>
                    </a:cubicBezTo>
                    <a:cubicBezTo>
                      <a:pt x="623" y="50"/>
                      <a:pt x="625" y="51"/>
                      <a:pt x="625" y="51"/>
                    </a:cubicBezTo>
                    <a:cubicBezTo>
                      <a:pt x="625" y="52"/>
                      <a:pt x="624" y="53"/>
                      <a:pt x="623" y="53"/>
                    </a:cubicBezTo>
                    <a:cubicBezTo>
                      <a:pt x="623" y="54"/>
                      <a:pt x="622" y="55"/>
                      <a:pt x="621" y="55"/>
                    </a:cubicBezTo>
                    <a:cubicBezTo>
                      <a:pt x="621" y="56"/>
                      <a:pt x="624" y="57"/>
                      <a:pt x="624" y="57"/>
                    </a:cubicBezTo>
                    <a:cubicBezTo>
                      <a:pt x="624" y="58"/>
                      <a:pt x="622" y="59"/>
                      <a:pt x="622" y="59"/>
                    </a:cubicBezTo>
                    <a:cubicBezTo>
                      <a:pt x="622" y="60"/>
                      <a:pt x="621" y="61"/>
                      <a:pt x="620" y="62"/>
                    </a:cubicBezTo>
                    <a:cubicBezTo>
                      <a:pt x="620" y="62"/>
                      <a:pt x="618" y="60"/>
                      <a:pt x="618" y="60"/>
                    </a:cubicBezTo>
                    <a:cubicBezTo>
                      <a:pt x="618" y="60"/>
                      <a:pt x="620" y="58"/>
                      <a:pt x="620" y="58"/>
                    </a:cubicBezTo>
                    <a:cubicBezTo>
                      <a:pt x="619" y="57"/>
                      <a:pt x="618" y="56"/>
                      <a:pt x="618" y="56"/>
                    </a:cubicBezTo>
                    <a:cubicBezTo>
                      <a:pt x="617" y="56"/>
                      <a:pt x="616" y="54"/>
                      <a:pt x="615" y="54"/>
                    </a:cubicBezTo>
                    <a:cubicBezTo>
                      <a:pt x="615" y="54"/>
                      <a:pt x="614" y="56"/>
                      <a:pt x="614" y="57"/>
                    </a:cubicBezTo>
                    <a:cubicBezTo>
                      <a:pt x="613" y="57"/>
                      <a:pt x="612" y="58"/>
                      <a:pt x="612" y="59"/>
                    </a:cubicBezTo>
                    <a:cubicBezTo>
                      <a:pt x="612" y="59"/>
                      <a:pt x="614" y="60"/>
                      <a:pt x="614" y="60"/>
                    </a:cubicBezTo>
                    <a:cubicBezTo>
                      <a:pt x="614" y="61"/>
                      <a:pt x="616" y="62"/>
                      <a:pt x="616" y="62"/>
                    </a:cubicBezTo>
                    <a:cubicBezTo>
                      <a:pt x="616" y="62"/>
                      <a:pt x="615" y="64"/>
                      <a:pt x="615" y="64"/>
                    </a:cubicBezTo>
                    <a:cubicBezTo>
                      <a:pt x="614" y="64"/>
                      <a:pt x="613" y="62"/>
                      <a:pt x="612" y="63"/>
                    </a:cubicBezTo>
                    <a:cubicBezTo>
                      <a:pt x="612" y="63"/>
                      <a:pt x="611" y="65"/>
                      <a:pt x="611" y="65"/>
                    </a:cubicBezTo>
                    <a:cubicBezTo>
                      <a:pt x="610" y="64"/>
                      <a:pt x="609" y="64"/>
                      <a:pt x="609" y="63"/>
                    </a:cubicBezTo>
                    <a:cubicBezTo>
                      <a:pt x="608" y="63"/>
                      <a:pt x="606" y="62"/>
                      <a:pt x="606" y="62"/>
                    </a:cubicBezTo>
                    <a:cubicBezTo>
                      <a:pt x="606" y="61"/>
                      <a:pt x="608" y="60"/>
                      <a:pt x="608" y="59"/>
                    </a:cubicBezTo>
                    <a:cubicBezTo>
                      <a:pt x="608" y="59"/>
                      <a:pt x="606" y="58"/>
                      <a:pt x="606" y="58"/>
                    </a:cubicBezTo>
                    <a:cubicBezTo>
                      <a:pt x="606" y="57"/>
                      <a:pt x="608" y="56"/>
                      <a:pt x="607" y="55"/>
                    </a:cubicBezTo>
                    <a:cubicBezTo>
                      <a:pt x="607" y="55"/>
                      <a:pt x="605" y="54"/>
                      <a:pt x="605" y="54"/>
                    </a:cubicBezTo>
                    <a:cubicBezTo>
                      <a:pt x="605" y="53"/>
                      <a:pt x="607" y="52"/>
                      <a:pt x="607" y="51"/>
                    </a:cubicBezTo>
                    <a:cubicBezTo>
                      <a:pt x="607" y="51"/>
                      <a:pt x="609" y="49"/>
                      <a:pt x="609" y="49"/>
                    </a:cubicBezTo>
                    <a:cubicBezTo>
                      <a:pt x="609" y="49"/>
                      <a:pt x="606" y="48"/>
                      <a:pt x="606" y="47"/>
                    </a:cubicBezTo>
                    <a:cubicBezTo>
                      <a:pt x="607" y="47"/>
                      <a:pt x="608" y="46"/>
                      <a:pt x="608" y="45"/>
                    </a:cubicBezTo>
                    <a:cubicBezTo>
                      <a:pt x="609" y="44"/>
                      <a:pt x="609" y="44"/>
                      <a:pt x="610" y="43"/>
                    </a:cubicBezTo>
                    <a:cubicBezTo>
                      <a:pt x="609" y="43"/>
                      <a:pt x="608" y="41"/>
                      <a:pt x="608" y="41"/>
                    </a:cubicBezTo>
                    <a:cubicBezTo>
                      <a:pt x="607" y="41"/>
                      <a:pt x="607" y="43"/>
                      <a:pt x="606" y="44"/>
                    </a:cubicBezTo>
                    <a:cubicBezTo>
                      <a:pt x="605" y="44"/>
                      <a:pt x="604" y="42"/>
                      <a:pt x="604" y="42"/>
                    </a:cubicBezTo>
                    <a:cubicBezTo>
                      <a:pt x="603" y="42"/>
                      <a:pt x="602" y="44"/>
                      <a:pt x="602" y="44"/>
                    </a:cubicBezTo>
                    <a:cubicBezTo>
                      <a:pt x="602" y="44"/>
                      <a:pt x="604" y="46"/>
                      <a:pt x="604" y="46"/>
                    </a:cubicBezTo>
                    <a:cubicBezTo>
                      <a:pt x="604" y="46"/>
                      <a:pt x="603" y="48"/>
                      <a:pt x="602" y="48"/>
                    </a:cubicBezTo>
                    <a:cubicBezTo>
                      <a:pt x="602" y="49"/>
                      <a:pt x="601" y="50"/>
                      <a:pt x="601" y="50"/>
                    </a:cubicBezTo>
                    <a:cubicBezTo>
                      <a:pt x="600" y="51"/>
                      <a:pt x="600" y="52"/>
                      <a:pt x="599" y="52"/>
                    </a:cubicBezTo>
                    <a:cubicBezTo>
                      <a:pt x="599" y="53"/>
                      <a:pt x="597" y="51"/>
                      <a:pt x="597" y="51"/>
                    </a:cubicBezTo>
                    <a:cubicBezTo>
                      <a:pt x="596" y="51"/>
                      <a:pt x="596" y="53"/>
                      <a:pt x="595" y="53"/>
                    </a:cubicBezTo>
                    <a:cubicBezTo>
                      <a:pt x="594" y="53"/>
                      <a:pt x="594" y="55"/>
                      <a:pt x="593" y="55"/>
                    </a:cubicBezTo>
                    <a:cubicBezTo>
                      <a:pt x="593" y="55"/>
                      <a:pt x="591" y="53"/>
                      <a:pt x="591" y="54"/>
                    </a:cubicBezTo>
                    <a:cubicBezTo>
                      <a:pt x="591" y="54"/>
                      <a:pt x="590" y="55"/>
                      <a:pt x="589" y="56"/>
                    </a:cubicBezTo>
                    <a:cubicBezTo>
                      <a:pt x="589" y="56"/>
                      <a:pt x="588" y="57"/>
                      <a:pt x="588" y="58"/>
                    </a:cubicBezTo>
                    <a:cubicBezTo>
                      <a:pt x="587" y="59"/>
                      <a:pt x="587" y="59"/>
                      <a:pt x="586" y="60"/>
                    </a:cubicBezTo>
                    <a:cubicBezTo>
                      <a:pt x="586" y="61"/>
                      <a:pt x="585" y="62"/>
                      <a:pt x="584" y="62"/>
                    </a:cubicBezTo>
                    <a:cubicBezTo>
                      <a:pt x="584" y="62"/>
                      <a:pt x="586" y="64"/>
                      <a:pt x="587" y="64"/>
                    </a:cubicBezTo>
                    <a:cubicBezTo>
                      <a:pt x="587" y="64"/>
                      <a:pt x="588" y="62"/>
                      <a:pt x="588" y="62"/>
                    </a:cubicBezTo>
                    <a:cubicBezTo>
                      <a:pt x="588" y="62"/>
                      <a:pt x="590" y="63"/>
                      <a:pt x="591" y="64"/>
                    </a:cubicBezTo>
                    <a:cubicBezTo>
                      <a:pt x="591" y="64"/>
                      <a:pt x="589" y="66"/>
                      <a:pt x="589" y="66"/>
                    </a:cubicBezTo>
                    <a:cubicBezTo>
                      <a:pt x="589" y="66"/>
                      <a:pt x="587" y="64"/>
                      <a:pt x="587" y="64"/>
                    </a:cubicBezTo>
                    <a:cubicBezTo>
                      <a:pt x="586" y="64"/>
                      <a:pt x="586" y="66"/>
                      <a:pt x="585" y="66"/>
                    </a:cubicBezTo>
                    <a:cubicBezTo>
                      <a:pt x="584" y="66"/>
                      <a:pt x="583" y="65"/>
                      <a:pt x="583" y="65"/>
                    </a:cubicBezTo>
                    <a:cubicBezTo>
                      <a:pt x="582" y="64"/>
                      <a:pt x="580" y="63"/>
                      <a:pt x="580" y="63"/>
                    </a:cubicBezTo>
                    <a:cubicBezTo>
                      <a:pt x="580" y="63"/>
                      <a:pt x="582" y="61"/>
                      <a:pt x="582" y="61"/>
                    </a:cubicBezTo>
                    <a:cubicBezTo>
                      <a:pt x="582" y="61"/>
                      <a:pt x="584" y="59"/>
                      <a:pt x="584" y="59"/>
                    </a:cubicBezTo>
                    <a:cubicBezTo>
                      <a:pt x="584" y="58"/>
                      <a:pt x="582" y="57"/>
                      <a:pt x="582" y="57"/>
                    </a:cubicBezTo>
                    <a:cubicBezTo>
                      <a:pt x="581" y="57"/>
                      <a:pt x="580" y="59"/>
                      <a:pt x="580" y="59"/>
                    </a:cubicBezTo>
                    <a:cubicBezTo>
                      <a:pt x="579" y="59"/>
                      <a:pt x="578" y="58"/>
                      <a:pt x="578" y="57"/>
                    </a:cubicBezTo>
                    <a:cubicBezTo>
                      <a:pt x="577" y="57"/>
                      <a:pt x="576" y="56"/>
                      <a:pt x="575" y="56"/>
                    </a:cubicBezTo>
                    <a:cubicBezTo>
                      <a:pt x="575" y="55"/>
                      <a:pt x="577" y="54"/>
                      <a:pt x="577" y="53"/>
                    </a:cubicBezTo>
                    <a:cubicBezTo>
                      <a:pt x="577" y="53"/>
                      <a:pt x="579" y="51"/>
                      <a:pt x="579" y="51"/>
                    </a:cubicBezTo>
                    <a:cubicBezTo>
                      <a:pt x="579" y="50"/>
                      <a:pt x="577" y="50"/>
                      <a:pt x="577" y="49"/>
                    </a:cubicBezTo>
                    <a:cubicBezTo>
                      <a:pt x="576" y="49"/>
                      <a:pt x="575" y="48"/>
                      <a:pt x="574" y="48"/>
                    </a:cubicBezTo>
                    <a:cubicBezTo>
                      <a:pt x="573" y="49"/>
                      <a:pt x="572" y="51"/>
                      <a:pt x="571" y="52"/>
                    </a:cubicBezTo>
                    <a:cubicBezTo>
                      <a:pt x="570" y="54"/>
                      <a:pt x="569" y="55"/>
                      <a:pt x="568" y="57"/>
                    </a:cubicBezTo>
                    <a:cubicBezTo>
                      <a:pt x="566" y="58"/>
                      <a:pt x="565" y="60"/>
                      <a:pt x="564" y="61"/>
                    </a:cubicBezTo>
                    <a:cubicBezTo>
                      <a:pt x="564" y="62"/>
                      <a:pt x="563" y="63"/>
                      <a:pt x="562" y="63"/>
                    </a:cubicBezTo>
                    <a:cubicBezTo>
                      <a:pt x="562" y="64"/>
                      <a:pt x="561" y="65"/>
                      <a:pt x="561" y="66"/>
                    </a:cubicBezTo>
                    <a:cubicBezTo>
                      <a:pt x="561" y="66"/>
                      <a:pt x="559" y="64"/>
                      <a:pt x="559" y="64"/>
                    </a:cubicBezTo>
                    <a:cubicBezTo>
                      <a:pt x="558" y="63"/>
                      <a:pt x="560" y="62"/>
                      <a:pt x="560" y="62"/>
                    </a:cubicBezTo>
                    <a:cubicBezTo>
                      <a:pt x="559" y="61"/>
                      <a:pt x="559" y="60"/>
                      <a:pt x="558" y="60"/>
                    </a:cubicBezTo>
                    <a:cubicBezTo>
                      <a:pt x="557" y="60"/>
                      <a:pt x="556" y="58"/>
                      <a:pt x="556" y="58"/>
                    </a:cubicBezTo>
                    <a:cubicBezTo>
                      <a:pt x="555" y="58"/>
                      <a:pt x="555" y="61"/>
                      <a:pt x="554" y="60"/>
                    </a:cubicBezTo>
                    <a:cubicBezTo>
                      <a:pt x="553" y="60"/>
                      <a:pt x="553" y="59"/>
                      <a:pt x="552" y="59"/>
                    </a:cubicBezTo>
                    <a:cubicBezTo>
                      <a:pt x="551" y="59"/>
                      <a:pt x="551" y="61"/>
                      <a:pt x="550" y="61"/>
                    </a:cubicBezTo>
                    <a:cubicBezTo>
                      <a:pt x="550" y="61"/>
                      <a:pt x="548" y="60"/>
                      <a:pt x="548" y="59"/>
                    </a:cubicBezTo>
                    <a:cubicBezTo>
                      <a:pt x="547" y="59"/>
                      <a:pt x="546" y="58"/>
                      <a:pt x="546" y="58"/>
                    </a:cubicBezTo>
                    <a:cubicBezTo>
                      <a:pt x="546" y="58"/>
                      <a:pt x="547" y="56"/>
                      <a:pt x="547" y="55"/>
                    </a:cubicBezTo>
                    <a:cubicBezTo>
                      <a:pt x="548" y="55"/>
                      <a:pt x="549" y="54"/>
                      <a:pt x="549" y="53"/>
                    </a:cubicBezTo>
                    <a:cubicBezTo>
                      <a:pt x="549" y="53"/>
                      <a:pt x="547" y="51"/>
                      <a:pt x="547" y="51"/>
                    </a:cubicBezTo>
                    <a:cubicBezTo>
                      <a:pt x="546" y="51"/>
                      <a:pt x="546" y="54"/>
                      <a:pt x="545" y="54"/>
                    </a:cubicBezTo>
                    <a:cubicBezTo>
                      <a:pt x="544" y="54"/>
                      <a:pt x="544" y="52"/>
                      <a:pt x="543" y="52"/>
                    </a:cubicBezTo>
                    <a:cubicBezTo>
                      <a:pt x="541" y="51"/>
                      <a:pt x="540" y="50"/>
                      <a:pt x="538" y="49"/>
                    </a:cubicBezTo>
                    <a:cubicBezTo>
                      <a:pt x="538" y="49"/>
                      <a:pt x="537" y="50"/>
                      <a:pt x="537" y="51"/>
                    </a:cubicBezTo>
                    <a:cubicBezTo>
                      <a:pt x="537" y="51"/>
                      <a:pt x="539" y="52"/>
                      <a:pt x="539" y="53"/>
                    </a:cubicBezTo>
                    <a:cubicBezTo>
                      <a:pt x="539" y="53"/>
                      <a:pt x="541" y="54"/>
                      <a:pt x="541" y="54"/>
                    </a:cubicBezTo>
                    <a:cubicBezTo>
                      <a:pt x="541" y="55"/>
                      <a:pt x="540" y="56"/>
                      <a:pt x="539" y="56"/>
                    </a:cubicBezTo>
                    <a:cubicBezTo>
                      <a:pt x="540" y="57"/>
                      <a:pt x="541" y="58"/>
                      <a:pt x="542" y="58"/>
                    </a:cubicBezTo>
                    <a:cubicBezTo>
                      <a:pt x="542" y="58"/>
                      <a:pt x="540" y="60"/>
                      <a:pt x="540" y="60"/>
                    </a:cubicBezTo>
                    <a:cubicBezTo>
                      <a:pt x="540" y="60"/>
                      <a:pt x="538" y="59"/>
                      <a:pt x="538" y="59"/>
                    </a:cubicBezTo>
                    <a:cubicBezTo>
                      <a:pt x="537" y="58"/>
                      <a:pt x="536" y="57"/>
                      <a:pt x="536" y="57"/>
                    </a:cubicBezTo>
                    <a:cubicBezTo>
                      <a:pt x="535" y="56"/>
                      <a:pt x="534" y="56"/>
                      <a:pt x="533" y="55"/>
                    </a:cubicBezTo>
                    <a:cubicBezTo>
                      <a:pt x="533" y="55"/>
                      <a:pt x="531" y="53"/>
                      <a:pt x="531" y="54"/>
                    </a:cubicBezTo>
                    <a:cubicBezTo>
                      <a:pt x="531" y="54"/>
                      <a:pt x="529" y="56"/>
                      <a:pt x="529" y="56"/>
                    </a:cubicBezTo>
                    <a:cubicBezTo>
                      <a:pt x="529" y="56"/>
                      <a:pt x="532" y="57"/>
                      <a:pt x="532" y="57"/>
                    </a:cubicBezTo>
                    <a:cubicBezTo>
                      <a:pt x="532" y="58"/>
                      <a:pt x="530" y="59"/>
                      <a:pt x="530" y="60"/>
                    </a:cubicBezTo>
                    <a:cubicBezTo>
                      <a:pt x="530" y="60"/>
                      <a:pt x="529" y="61"/>
                      <a:pt x="528" y="62"/>
                    </a:cubicBezTo>
                    <a:cubicBezTo>
                      <a:pt x="528" y="63"/>
                      <a:pt x="527" y="63"/>
                      <a:pt x="526" y="64"/>
                    </a:cubicBezTo>
                    <a:cubicBezTo>
                      <a:pt x="526" y="64"/>
                      <a:pt x="525" y="66"/>
                      <a:pt x="525" y="66"/>
                    </a:cubicBezTo>
                    <a:cubicBezTo>
                      <a:pt x="525" y="66"/>
                      <a:pt x="523" y="65"/>
                      <a:pt x="523" y="65"/>
                    </a:cubicBezTo>
                    <a:cubicBezTo>
                      <a:pt x="522" y="64"/>
                      <a:pt x="524" y="63"/>
                      <a:pt x="524" y="62"/>
                    </a:cubicBezTo>
                    <a:cubicBezTo>
                      <a:pt x="524" y="62"/>
                      <a:pt x="526" y="61"/>
                      <a:pt x="526" y="60"/>
                    </a:cubicBezTo>
                    <a:cubicBezTo>
                      <a:pt x="526" y="60"/>
                      <a:pt x="524" y="59"/>
                      <a:pt x="524" y="59"/>
                    </a:cubicBezTo>
                    <a:cubicBezTo>
                      <a:pt x="523" y="58"/>
                      <a:pt x="522" y="57"/>
                      <a:pt x="522" y="57"/>
                    </a:cubicBezTo>
                    <a:cubicBezTo>
                      <a:pt x="521" y="57"/>
                      <a:pt x="520" y="59"/>
                      <a:pt x="520" y="59"/>
                    </a:cubicBezTo>
                    <a:cubicBezTo>
                      <a:pt x="519" y="60"/>
                      <a:pt x="519" y="61"/>
                      <a:pt x="518" y="61"/>
                    </a:cubicBezTo>
                    <a:cubicBezTo>
                      <a:pt x="517" y="63"/>
                      <a:pt x="516" y="64"/>
                      <a:pt x="515" y="66"/>
                    </a:cubicBezTo>
                    <a:cubicBezTo>
                      <a:pt x="513" y="65"/>
                      <a:pt x="512" y="64"/>
                      <a:pt x="510" y="62"/>
                    </a:cubicBezTo>
                    <a:cubicBezTo>
                      <a:pt x="511" y="61"/>
                      <a:pt x="512" y="59"/>
                      <a:pt x="514" y="58"/>
                    </a:cubicBezTo>
                    <a:cubicBezTo>
                      <a:pt x="515" y="56"/>
                      <a:pt x="516" y="55"/>
                      <a:pt x="517" y="53"/>
                    </a:cubicBezTo>
                    <a:cubicBezTo>
                      <a:pt x="516" y="53"/>
                      <a:pt x="515" y="52"/>
                      <a:pt x="515" y="52"/>
                    </a:cubicBezTo>
                    <a:cubicBezTo>
                      <a:pt x="514" y="52"/>
                      <a:pt x="514" y="54"/>
                      <a:pt x="513" y="54"/>
                    </a:cubicBezTo>
                    <a:cubicBezTo>
                      <a:pt x="512" y="54"/>
                      <a:pt x="512" y="52"/>
                      <a:pt x="511" y="52"/>
                    </a:cubicBezTo>
                    <a:cubicBezTo>
                      <a:pt x="510" y="52"/>
                      <a:pt x="510" y="54"/>
                      <a:pt x="509" y="54"/>
                    </a:cubicBezTo>
                    <a:cubicBezTo>
                      <a:pt x="509" y="55"/>
                      <a:pt x="508" y="53"/>
                      <a:pt x="507" y="53"/>
                    </a:cubicBezTo>
                    <a:cubicBezTo>
                      <a:pt x="506" y="53"/>
                      <a:pt x="506" y="55"/>
                      <a:pt x="505" y="55"/>
                    </a:cubicBezTo>
                    <a:cubicBezTo>
                      <a:pt x="505" y="55"/>
                      <a:pt x="503" y="53"/>
                      <a:pt x="503" y="53"/>
                    </a:cubicBezTo>
                    <a:cubicBezTo>
                      <a:pt x="502" y="54"/>
                      <a:pt x="502" y="55"/>
                      <a:pt x="501" y="56"/>
                    </a:cubicBezTo>
                    <a:cubicBezTo>
                      <a:pt x="501" y="56"/>
                      <a:pt x="500" y="57"/>
                      <a:pt x="500" y="58"/>
                    </a:cubicBezTo>
                    <a:cubicBezTo>
                      <a:pt x="499" y="57"/>
                      <a:pt x="498" y="57"/>
                      <a:pt x="497" y="56"/>
                    </a:cubicBezTo>
                    <a:cubicBezTo>
                      <a:pt x="497" y="56"/>
                      <a:pt x="495" y="55"/>
                      <a:pt x="495" y="54"/>
                    </a:cubicBezTo>
                    <a:cubicBezTo>
                      <a:pt x="495" y="54"/>
                      <a:pt x="497" y="53"/>
                      <a:pt x="497" y="52"/>
                    </a:cubicBezTo>
                    <a:cubicBezTo>
                      <a:pt x="497" y="52"/>
                      <a:pt x="495" y="51"/>
                      <a:pt x="495" y="50"/>
                    </a:cubicBezTo>
                    <a:cubicBezTo>
                      <a:pt x="495" y="50"/>
                      <a:pt x="496" y="49"/>
                      <a:pt x="496" y="48"/>
                    </a:cubicBezTo>
                    <a:cubicBezTo>
                      <a:pt x="496" y="47"/>
                      <a:pt x="494" y="47"/>
                      <a:pt x="494" y="47"/>
                    </a:cubicBezTo>
                    <a:cubicBezTo>
                      <a:pt x="493" y="48"/>
                      <a:pt x="492" y="49"/>
                      <a:pt x="491" y="51"/>
                    </a:cubicBezTo>
                    <a:cubicBezTo>
                      <a:pt x="491" y="52"/>
                      <a:pt x="492" y="52"/>
                      <a:pt x="493" y="53"/>
                    </a:cubicBezTo>
                    <a:cubicBezTo>
                      <a:pt x="493" y="53"/>
                      <a:pt x="495" y="54"/>
                      <a:pt x="495" y="54"/>
                    </a:cubicBezTo>
                    <a:cubicBezTo>
                      <a:pt x="495" y="55"/>
                      <a:pt x="493" y="56"/>
                      <a:pt x="493" y="57"/>
                    </a:cubicBezTo>
                    <a:cubicBezTo>
                      <a:pt x="493" y="57"/>
                      <a:pt x="496" y="58"/>
                      <a:pt x="496" y="58"/>
                    </a:cubicBezTo>
                    <a:cubicBezTo>
                      <a:pt x="496" y="59"/>
                      <a:pt x="494" y="61"/>
                      <a:pt x="494" y="61"/>
                    </a:cubicBezTo>
                    <a:cubicBezTo>
                      <a:pt x="493" y="61"/>
                      <a:pt x="492" y="59"/>
                      <a:pt x="492" y="59"/>
                    </a:cubicBezTo>
                    <a:cubicBezTo>
                      <a:pt x="492" y="58"/>
                      <a:pt x="490" y="58"/>
                      <a:pt x="489" y="57"/>
                    </a:cubicBezTo>
                    <a:cubicBezTo>
                      <a:pt x="489" y="57"/>
                      <a:pt x="491" y="55"/>
                      <a:pt x="491" y="55"/>
                    </a:cubicBezTo>
                    <a:cubicBezTo>
                      <a:pt x="491" y="54"/>
                      <a:pt x="490" y="54"/>
                      <a:pt x="489" y="53"/>
                    </a:cubicBezTo>
                    <a:cubicBezTo>
                      <a:pt x="489" y="53"/>
                      <a:pt x="487" y="51"/>
                      <a:pt x="487" y="52"/>
                    </a:cubicBezTo>
                    <a:cubicBezTo>
                      <a:pt x="486" y="52"/>
                      <a:pt x="485" y="54"/>
                      <a:pt x="485" y="54"/>
                    </a:cubicBezTo>
                    <a:cubicBezTo>
                      <a:pt x="484" y="54"/>
                      <a:pt x="483" y="52"/>
                      <a:pt x="483" y="52"/>
                    </a:cubicBezTo>
                    <a:cubicBezTo>
                      <a:pt x="482" y="52"/>
                      <a:pt x="481" y="51"/>
                      <a:pt x="481" y="50"/>
                    </a:cubicBezTo>
                    <a:cubicBezTo>
                      <a:pt x="481" y="50"/>
                      <a:pt x="482" y="48"/>
                      <a:pt x="482" y="48"/>
                    </a:cubicBezTo>
                    <a:cubicBezTo>
                      <a:pt x="483" y="47"/>
                      <a:pt x="483" y="47"/>
                      <a:pt x="484" y="46"/>
                    </a:cubicBezTo>
                    <a:cubicBezTo>
                      <a:pt x="484" y="45"/>
                      <a:pt x="486" y="44"/>
                      <a:pt x="486" y="44"/>
                    </a:cubicBezTo>
                    <a:cubicBezTo>
                      <a:pt x="486" y="43"/>
                      <a:pt x="484" y="42"/>
                      <a:pt x="483" y="42"/>
                    </a:cubicBezTo>
                    <a:cubicBezTo>
                      <a:pt x="483" y="43"/>
                      <a:pt x="482" y="43"/>
                      <a:pt x="482" y="44"/>
                    </a:cubicBezTo>
                    <a:cubicBezTo>
                      <a:pt x="481" y="44"/>
                      <a:pt x="480" y="46"/>
                      <a:pt x="480" y="46"/>
                    </a:cubicBezTo>
                    <a:cubicBezTo>
                      <a:pt x="480" y="46"/>
                      <a:pt x="478" y="45"/>
                      <a:pt x="478" y="45"/>
                    </a:cubicBezTo>
                    <a:cubicBezTo>
                      <a:pt x="478" y="45"/>
                      <a:pt x="476" y="43"/>
                      <a:pt x="476" y="43"/>
                    </a:cubicBezTo>
                    <a:cubicBezTo>
                      <a:pt x="475" y="43"/>
                      <a:pt x="474" y="45"/>
                      <a:pt x="474" y="45"/>
                    </a:cubicBezTo>
                    <a:cubicBezTo>
                      <a:pt x="473" y="46"/>
                      <a:pt x="473" y="47"/>
                      <a:pt x="472" y="47"/>
                    </a:cubicBezTo>
                    <a:cubicBezTo>
                      <a:pt x="472" y="48"/>
                      <a:pt x="471" y="49"/>
                      <a:pt x="470" y="50"/>
                    </a:cubicBezTo>
                    <a:cubicBezTo>
                      <a:pt x="470" y="50"/>
                      <a:pt x="473" y="51"/>
                      <a:pt x="473" y="51"/>
                    </a:cubicBezTo>
                    <a:cubicBezTo>
                      <a:pt x="473" y="52"/>
                      <a:pt x="471" y="53"/>
                      <a:pt x="471" y="54"/>
                    </a:cubicBezTo>
                    <a:cubicBezTo>
                      <a:pt x="470" y="54"/>
                      <a:pt x="470" y="55"/>
                      <a:pt x="469" y="56"/>
                    </a:cubicBezTo>
                    <a:cubicBezTo>
                      <a:pt x="469" y="57"/>
                      <a:pt x="468" y="57"/>
                      <a:pt x="468" y="58"/>
                    </a:cubicBezTo>
                    <a:cubicBezTo>
                      <a:pt x="467" y="58"/>
                      <a:pt x="466" y="60"/>
                      <a:pt x="466" y="60"/>
                    </a:cubicBezTo>
                    <a:cubicBezTo>
                      <a:pt x="466" y="60"/>
                      <a:pt x="464" y="59"/>
                      <a:pt x="464" y="59"/>
                    </a:cubicBezTo>
                    <a:cubicBezTo>
                      <a:pt x="464" y="58"/>
                      <a:pt x="466" y="57"/>
                      <a:pt x="465" y="56"/>
                    </a:cubicBezTo>
                    <a:cubicBezTo>
                      <a:pt x="465" y="56"/>
                      <a:pt x="463" y="55"/>
                      <a:pt x="463" y="55"/>
                    </a:cubicBezTo>
                    <a:cubicBezTo>
                      <a:pt x="464" y="54"/>
                      <a:pt x="464" y="53"/>
                      <a:pt x="465" y="52"/>
                    </a:cubicBezTo>
                    <a:cubicBezTo>
                      <a:pt x="465" y="52"/>
                      <a:pt x="466" y="51"/>
                      <a:pt x="467" y="50"/>
                    </a:cubicBezTo>
                    <a:cubicBezTo>
                      <a:pt x="467" y="50"/>
                      <a:pt x="468" y="48"/>
                      <a:pt x="468" y="48"/>
                    </a:cubicBezTo>
                    <a:cubicBezTo>
                      <a:pt x="468" y="48"/>
                      <a:pt x="466" y="47"/>
                      <a:pt x="466" y="46"/>
                    </a:cubicBezTo>
                    <a:cubicBezTo>
                      <a:pt x="465" y="46"/>
                      <a:pt x="464" y="45"/>
                      <a:pt x="464" y="45"/>
                    </a:cubicBezTo>
                    <a:cubicBezTo>
                      <a:pt x="464" y="45"/>
                      <a:pt x="462" y="46"/>
                      <a:pt x="462" y="47"/>
                    </a:cubicBezTo>
                    <a:cubicBezTo>
                      <a:pt x="462" y="47"/>
                      <a:pt x="464" y="48"/>
                      <a:pt x="464" y="49"/>
                    </a:cubicBezTo>
                    <a:cubicBezTo>
                      <a:pt x="464" y="49"/>
                      <a:pt x="463" y="51"/>
                      <a:pt x="463" y="51"/>
                    </a:cubicBezTo>
                    <a:cubicBezTo>
                      <a:pt x="462" y="51"/>
                      <a:pt x="460" y="49"/>
                      <a:pt x="460" y="49"/>
                    </a:cubicBezTo>
                    <a:cubicBezTo>
                      <a:pt x="460" y="49"/>
                      <a:pt x="459" y="51"/>
                      <a:pt x="459" y="51"/>
                    </a:cubicBezTo>
                    <a:cubicBezTo>
                      <a:pt x="459" y="52"/>
                      <a:pt x="461" y="52"/>
                      <a:pt x="461" y="53"/>
                    </a:cubicBezTo>
                    <a:cubicBezTo>
                      <a:pt x="461" y="54"/>
                      <a:pt x="459" y="54"/>
                      <a:pt x="459" y="55"/>
                    </a:cubicBezTo>
                    <a:cubicBezTo>
                      <a:pt x="458" y="57"/>
                      <a:pt x="457" y="58"/>
                      <a:pt x="456" y="60"/>
                    </a:cubicBezTo>
                    <a:cubicBezTo>
                      <a:pt x="455" y="60"/>
                      <a:pt x="454" y="62"/>
                      <a:pt x="454" y="62"/>
                    </a:cubicBezTo>
                    <a:cubicBezTo>
                      <a:pt x="454" y="62"/>
                      <a:pt x="452" y="60"/>
                      <a:pt x="452" y="60"/>
                    </a:cubicBezTo>
                    <a:cubicBezTo>
                      <a:pt x="452" y="60"/>
                      <a:pt x="453" y="58"/>
                      <a:pt x="454" y="58"/>
                    </a:cubicBezTo>
                    <a:cubicBezTo>
                      <a:pt x="454" y="57"/>
                      <a:pt x="455" y="56"/>
                      <a:pt x="455" y="56"/>
                    </a:cubicBezTo>
                    <a:cubicBezTo>
                      <a:pt x="456" y="55"/>
                      <a:pt x="456" y="54"/>
                      <a:pt x="457" y="53"/>
                    </a:cubicBezTo>
                    <a:cubicBezTo>
                      <a:pt x="456" y="53"/>
                      <a:pt x="455" y="52"/>
                      <a:pt x="455" y="52"/>
                    </a:cubicBezTo>
                    <a:cubicBezTo>
                      <a:pt x="454" y="52"/>
                      <a:pt x="453" y="50"/>
                      <a:pt x="452" y="50"/>
                    </a:cubicBezTo>
                    <a:cubicBezTo>
                      <a:pt x="452" y="50"/>
                      <a:pt x="454" y="48"/>
                      <a:pt x="454" y="48"/>
                    </a:cubicBezTo>
                    <a:cubicBezTo>
                      <a:pt x="455" y="47"/>
                      <a:pt x="455" y="46"/>
                      <a:pt x="456" y="46"/>
                    </a:cubicBezTo>
                    <a:cubicBezTo>
                      <a:pt x="456" y="45"/>
                      <a:pt x="457" y="44"/>
                      <a:pt x="458" y="43"/>
                    </a:cubicBezTo>
                    <a:cubicBezTo>
                      <a:pt x="458" y="43"/>
                      <a:pt x="455" y="42"/>
                      <a:pt x="455" y="42"/>
                    </a:cubicBezTo>
                    <a:cubicBezTo>
                      <a:pt x="455" y="41"/>
                      <a:pt x="457" y="40"/>
                      <a:pt x="457" y="39"/>
                    </a:cubicBezTo>
                    <a:cubicBezTo>
                      <a:pt x="457" y="39"/>
                      <a:pt x="455" y="38"/>
                      <a:pt x="455" y="38"/>
                    </a:cubicBezTo>
                    <a:cubicBezTo>
                      <a:pt x="455" y="38"/>
                      <a:pt x="453" y="39"/>
                      <a:pt x="453" y="40"/>
                    </a:cubicBezTo>
                    <a:cubicBezTo>
                      <a:pt x="453" y="41"/>
                      <a:pt x="455" y="41"/>
                      <a:pt x="455" y="42"/>
                    </a:cubicBezTo>
                    <a:cubicBezTo>
                      <a:pt x="455" y="42"/>
                      <a:pt x="454" y="43"/>
                      <a:pt x="454" y="44"/>
                    </a:cubicBezTo>
                    <a:cubicBezTo>
                      <a:pt x="453" y="45"/>
                      <a:pt x="453" y="45"/>
                      <a:pt x="452" y="46"/>
                    </a:cubicBezTo>
                    <a:cubicBezTo>
                      <a:pt x="452" y="46"/>
                      <a:pt x="451" y="48"/>
                      <a:pt x="450" y="48"/>
                    </a:cubicBezTo>
                    <a:cubicBezTo>
                      <a:pt x="450" y="48"/>
                      <a:pt x="448" y="47"/>
                      <a:pt x="448" y="47"/>
                    </a:cubicBezTo>
                    <a:cubicBezTo>
                      <a:pt x="448" y="47"/>
                      <a:pt x="446" y="49"/>
                      <a:pt x="446" y="49"/>
                    </a:cubicBezTo>
                    <a:cubicBezTo>
                      <a:pt x="446" y="49"/>
                      <a:pt x="449" y="50"/>
                      <a:pt x="449" y="51"/>
                    </a:cubicBezTo>
                    <a:cubicBezTo>
                      <a:pt x="448" y="51"/>
                      <a:pt x="447" y="52"/>
                      <a:pt x="447" y="53"/>
                    </a:cubicBezTo>
                    <a:cubicBezTo>
                      <a:pt x="447" y="53"/>
                      <a:pt x="445" y="55"/>
                      <a:pt x="445" y="55"/>
                    </a:cubicBezTo>
                    <a:cubicBezTo>
                      <a:pt x="445" y="55"/>
                      <a:pt x="443" y="53"/>
                      <a:pt x="443" y="53"/>
                    </a:cubicBezTo>
                    <a:cubicBezTo>
                      <a:pt x="443" y="54"/>
                      <a:pt x="441" y="55"/>
                      <a:pt x="441" y="56"/>
                    </a:cubicBezTo>
                    <a:cubicBezTo>
                      <a:pt x="441" y="56"/>
                      <a:pt x="443" y="57"/>
                      <a:pt x="443" y="57"/>
                    </a:cubicBezTo>
                    <a:cubicBezTo>
                      <a:pt x="444" y="58"/>
                      <a:pt x="442" y="59"/>
                      <a:pt x="442" y="60"/>
                    </a:cubicBezTo>
                    <a:cubicBezTo>
                      <a:pt x="442" y="60"/>
                      <a:pt x="444" y="61"/>
                      <a:pt x="444" y="61"/>
                    </a:cubicBezTo>
                    <a:cubicBezTo>
                      <a:pt x="444" y="62"/>
                      <a:pt x="443" y="63"/>
                      <a:pt x="442" y="63"/>
                    </a:cubicBezTo>
                    <a:cubicBezTo>
                      <a:pt x="442" y="64"/>
                      <a:pt x="441" y="62"/>
                      <a:pt x="440" y="62"/>
                    </a:cubicBezTo>
                    <a:cubicBezTo>
                      <a:pt x="439" y="62"/>
                      <a:pt x="439" y="64"/>
                      <a:pt x="438" y="64"/>
                    </a:cubicBezTo>
                    <a:cubicBezTo>
                      <a:pt x="438" y="64"/>
                      <a:pt x="437" y="62"/>
                      <a:pt x="436" y="62"/>
                    </a:cubicBezTo>
                    <a:cubicBezTo>
                      <a:pt x="436" y="62"/>
                      <a:pt x="435" y="64"/>
                      <a:pt x="434" y="65"/>
                    </a:cubicBezTo>
                    <a:cubicBezTo>
                      <a:pt x="434" y="65"/>
                      <a:pt x="432" y="63"/>
                      <a:pt x="432" y="63"/>
                    </a:cubicBezTo>
                    <a:cubicBezTo>
                      <a:pt x="432" y="63"/>
                      <a:pt x="434" y="61"/>
                      <a:pt x="434" y="61"/>
                    </a:cubicBezTo>
                    <a:cubicBezTo>
                      <a:pt x="434" y="60"/>
                      <a:pt x="432" y="59"/>
                      <a:pt x="432" y="59"/>
                    </a:cubicBezTo>
                    <a:cubicBezTo>
                      <a:pt x="432" y="59"/>
                      <a:pt x="430" y="61"/>
                      <a:pt x="430" y="61"/>
                    </a:cubicBezTo>
                    <a:cubicBezTo>
                      <a:pt x="430" y="62"/>
                      <a:pt x="432" y="62"/>
                      <a:pt x="432" y="63"/>
                    </a:cubicBezTo>
                    <a:cubicBezTo>
                      <a:pt x="432" y="63"/>
                      <a:pt x="430" y="64"/>
                      <a:pt x="430" y="65"/>
                    </a:cubicBezTo>
                    <a:cubicBezTo>
                      <a:pt x="430" y="65"/>
                      <a:pt x="433" y="67"/>
                      <a:pt x="433" y="67"/>
                    </a:cubicBezTo>
                    <a:cubicBezTo>
                      <a:pt x="432" y="67"/>
                      <a:pt x="432" y="69"/>
                      <a:pt x="431" y="69"/>
                    </a:cubicBezTo>
                    <a:cubicBezTo>
                      <a:pt x="430" y="69"/>
                      <a:pt x="429" y="67"/>
                      <a:pt x="429" y="67"/>
                    </a:cubicBezTo>
                    <a:cubicBezTo>
                      <a:pt x="429" y="67"/>
                      <a:pt x="427" y="66"/>
                      <a:pt x="427" y="66"/>
                    </a:cubicBezTo>
                    <a:cubicBezTo>
                      <a:pt x="426" y="65"/>
                      <a:pt x="428" y="64"/>
                      <a:pt x="428" y="63"/>
                    </a:cubicBezTo>
                    <a:cubicBezTo>
                      <a:pt x="428" y="63"/>
                      <a:pt x="426" y="62"/>
                      <a:pt x="426" y="62"/>
                    </a:cubicBezTo>
                    <a:cubicBezTo>
                      <a:pt x="426" y="61"/>
                      <a:pt x="428" y="60"/>
                      <a:pt x="428" y="59"/>
                    </a:cubicBezTo>
                    <a:cubicBezTo>
                      <a:pt x="428" y="59"/>
                      <a:pt x="426" y="58"/>
                      <a:pt x="425" y="58"/>
                    </a:cubicBezTo>
                    <a:cubicBezTo>
                      <a:pt x="425" y="58"/>
                      <a:pt x="423" y="56"/>
                      <a:pt x="423" y="56"/>
                    </a:cubicBezTo>
                    <a:cubicBezTo>
                      <a:pt x="423" y="56"/>
                      <a:pt x="425" y="54"/>
                      <a:pt x="425" y="54"/>
                    </a:cubicBezTo>
                    <a:cubicBezTo>
                      <a:pt x="425" y="53"/>
                      <a:pt x="423" y="52"/>
                      <a:pt x="423" y="52"/>
                    </a:cubicBezTo>
                    <a:cubicBezTo>
                      <a:pt x="422" y="52"/>
                      <a:pt x="421" y="51"/>
                      <a:pt x="420" y="50"/>
                    </a:cubicBezTo>
                    <a:cubicBezTo>
                      <a:pt x="420" y="50"/>
                      <a:pt x="418" y="49"/>
                      <a:pt x="418" y="49"/>
                    </a:cubicBezTo>
                    <a:cubicBezTo>
                      <a:pt x="418" y="48"/>
                      <a:pt x="420" y="47"/>
                      <a:pt x="420" y="46"/>
                    </a:cubicBezTo>
                    <a:cubicBezTo>
                      <a:pt x="420" y="46"/>
                      <a:pt x="418" y="45"/>
                      <a:pt x="418" y="45"/>
                    </a:cubicBezTo>
                    <a:cubicBezTo>
                      <a:pt x="417" y="45"/>
                      <a:pt x="416" y="47"/>
                      <a:pt x="416" y="47"/>
                    </a:cubicBezTo>
                    <a:cubicBezTo>
                      <a:pt x="416" y="47"/>
                      <a:pt x="418" y="48"/>
                      <a:pt x="418" y="49"/>
                    </a:cubicBezTo>
                    <a:cubicBezTo>
                      <a:pt x="418" y="49"/>
                      <a:pt x="417" y="50"/>
                      <a:pt x="417" y="51"/>
                    </a:cubicBezTo>
                    <a:cubicBezTo>
                      <a:pt x="416" y="51"/>
                      <a:pt x="415" y="52"/>
                      <a:pt x="415" y="53"/>
                    </a:cubicBezTo>
                    <a:cubicBezTo>
                      <a:pt x="415" y="54"/>
                      <a:pt x="413" y="55"/>
                      <a:pt x="413" y="55"/>
                    </a:cubicBezTo>
                    <a:cubicBezTo>
                      <a:pt x="413" y="56"/>
                      <a:pt x="415" y="57"/>
                      <a:pt x="415" y="57"/>
                    </a:cubicBezTo>
                    <a:cubicBezTo>
                      <a:pt x="415" y="58"/>
                      <a:pt x="414" y="59"/>
                      <a:pt x="414" y="59"/>
                    </a:cubicBezTo>
                    <a:cubicBezTo>
                      <a:pt x="413" y="60"/>
                      <a:pt x="413" y="61"/>
                      <a:pt x="412" y="62"/>
                    </a:cubicBezTo>
                    <a:cubicBezTo>
                      <a:pt x="411" y="63"/>
                      <a:pt x="410" y="65"/>
                      <a:pt x="409" y="66"/>
                    </a:cubicBezTo>
                    <a:cubicBezTo>
                      <a:pt x="407" y="65"/>
                      <a:pt x="406" y="64"/>
                      <a:pt x="404" y="63"/>
                    </a:cubicBezTo>
                    <a:cubicBezTo>
                      <a:pt x="404" y="62"/>
                      <a:pt x="402" y="62"/>
                      <a:pt x="402" y="61"/>
                    </a:cubicBezTo>
                    <a:cubicBezTo>
                      <a:pt x="402" y="60"/>
                      <a:pt x="404" y="59"/>
                      <a:pt x="404" y="59"/>
                    </a:cubicBezTo>
                    <a:cubicBezTo>
                      <a:pt x="403" y="58"/>
                      <a:pt x="401" y="58"/>
                      <a:pt x="401" y="57"/>
                    </a:cubicBezTo>
                    <a:cubicBezTo>
                      <a:pt x="401" y="57"/>
                      <a:pt x="403" y="55"/>
                      <a:pt x="403" y="55"/>
                    </a:cubicBezTo>
                    <a:cubicBezTo>
                      <a:pt x="403" y="54"/>
                      <a:pt x="401" y="53"/>
                      <a:pt x="401" y="53"/>
                    </a:cubicBezTo>
                    <a:cubicBezTo>
                      <a:pt x="400" y="53"/>
                      <a:pt x="399" y="55"/>
                      <a:pt x="399" y="55"/>
                    </a:cubicBezTo>
                    <a:cubicBezTo>
                      <a:pt x="399" y="55"/>
                      <a:pt x="398" y="58"/>
                      <a:pt x="397" y="57"/>
                    </a:cubicBezTo>
                    <a:cubicBezTo>
                      <a:pt x="397" y="57"/>
                      <a:pt x="395" y="56"/>
                      <a:pt x="395" y="56"/>
                    </a:cubicBezTo>
                    <a:cubicBezTo>
                      <a:pt x="395" y="55"/>
                      <a:pt x="397" y="54"/>
                      <a:pt x="397" y="54"/>
                    </a:cubicBezTo>
                    <a:cubicBezTo>
                      <a:pt x="397" y="53"/>
                      <a:pt x="395" y="53"/>
                      <a:pt x="395" y="52"/>
                    </a:cubicBezTo>
                    <a:cubicBezTo>
                      <a:pt x="393" y="53"/>
                      <a:pt x="392" y="55"/>
                      <a:pt x="391" y="56"/>
                    </a:cubicBezTo>
                    <a:cubicBezTo>
                      <a:pt x="391" y="57"/>
                      <a:pt x="390" y="58"/>
                      <a:pt x="390" y="59"/>
                    </a:cubicBezTo>
                    <a:cubicBezTo>
                      <a:pt x="389" y="59"/>
                      <a:pt x="392" y="60"/>
                      <a:pt x="392" y="60"/>
                    </a:cubicBezTo>
                    <a:cubicBezTo>
                      <a:pt x="392" y="61"/>
                      <a:pt x="390" y="62"/>
                      <a:pt x="390" y="62"/>
                    </a:cubicBezTo>
                    <a:cubicBezTo>
                      <a:pt x="390" y="63"/>
                      <a:pt x="389" y="65"/>
                      <a:pt x="388" y="65"/>
                    </a:cubicBezTo>
                    <a:cubicBezTo>
                      <a:pt x="388" y="65"/>
                      <a:pt x="386" y="63"/>
                      <a:pt x="386" y="63"/>
                    </a:cubicBezTo>
                    <a:cubicBezTo>
                      <a:pt x="386" y="62"/>
                      <a:pt x="388" y="61"/>
                      <a:pt x="388" y="61"/>
                    </a:cubicBezTo>
                    <a:cubicBezTo>
                      <a:pt x="387" y="60"/>
                      <a:pt x="386" y="60"/>
                      <a:pt x="386" y="59"/>
                    </a:cubicBezTo>
                    <a:cubicBezTo>
                      <a:pt x="385" y="59"/>
                      <a:pt x="383" y="58"/>
                      <a:pt x="383" y="57"/>
                    </a:cubicBezTo>
                    <a:cubicBezTo>
                      <a:pt x="383" y="57"/>
                      <a:pt x="385" y="55"/>
                      <a:pt x="385" y="55"/>
                    </a:cubicBezTo>
                    <a:cubicBezTo>
                      <a:pt x="385" y="55"/>
                      <a:pt x="383" y="54"/>
                      <a:pt x="383" y="53"/>
                    </a:cubicBezTo>
                    <a:cubicBezTo>
                      <a:pt x="382" y="53"/>
                      <a:pt x="381" y="52"/>
                      <a:pt x="381" y="52"/>
                    </a:cubicBezTo>
                    <a:cubicBezTo>
                      <a:pt x="381" y="51"/>
                      <a:pt x="382" y="50"/>
                      <a:pt x="382" y="49"/>
                    </a:cubicBezTo>
                    <a:cubicBezTo>
                      <a:pt x="383" y="49"/>
                      <a:pt x="384" y="48"/>
                      <a:pt x="384" y="47"/>
                    </a:cubicBezTo>
                    <a:cubicBezTo>
                      <a:pt x="384" y="47"/>
                      <a:pt x="382" y="46"/>
                      <a:pt x="382" y="46"/>
                    </a:cubicBezTo>
                    <a:cubicBezTo>
                      <a:pt x="382" y="45"/>
                      <a:pt x="383" y="44"/>
                      <a:pt x="383" y="43"/>
                    </a:cubicBezTo>
                    <a:cubicBezTo>
                      <a:pt x="384" y="43"/>
                      <a:pt x="381" y="42"/>
                      <a:pt x="381" y="42"/>
                    </a:cubicBezTo>
                    <a:cubicBezTo>
                      <a:pt x="381" y="42"/>
                      <a:pt x="379" y="43"/>
                      <a:pt x="380" y="44"/>
                    </a:cubicBezTo>
                    <a:cubicBezTo>
                      <a:pt x="380" y="44"/>
                      <a:pt x="382" y="45"/>
                      <a:pt x="382" y="46"/>
                    </a:cubicBezTo>
                    <a:cubicBezTo>
                      <a:pt x="382" y="46"/>
                      <a:pt x="380" y="47"/>
                      <a:pt x="380" y="48"/>
                    </a:cubicBezTo>
                    <a:cubicBezTo>
                      <a:pt x="380" y="49"/>
                      <a:pt x="379" y="49"/>
                      <a:pt x="378" y="50"/>
                    </a:cubicBezTo>
                    <a:cubicBezTo>
                      <a:pt x="378" y="51"/>
                      <a:pt x="377" y="52"/>
                      <a:pt x="377" y="52"/>
                    </a:cubicBezTo>
                    <a:cubicBezTo>
                      <a:pt x="376" y="54"/>
                      <a:pt x="374" y="55"/>
                      <a:pt x="373" y="57"/>
                    </a:cubicBezTo>
                    <a:cubicBezTo>
                      <a:pt x="372" y="58"/>
                      <a:pt x="371" y="60"/>
                      <a:pt x="370" y="61"/>
                    </a:cubicBezTo>
                    <a:cubicBezTo>
                      <a:pt x="369" y="62"/>
                      <a:pt x="369" y="63"/>
                      <a:pt x="368" y="63"/>
                    </a:cubicBezTo>
                    <a:cubicBezTo>
                      <a:pt x="368" y="64"/>
                      <a:pt x="367" y="65"/>
                      <a:pt x="366" y="66"/>
                    </a:cubicBezTo>
                    <a:cubicBezTo>
                      <a:pt x="366" y="66"/>
                      <a:pt x="364" y="64"/>
                      <a:pt x="364" y="64"/>
                    </a:cubicBezTo>
                    <a:cubicBezTo>
                      <a:pt x="364" y="64"/>
                      <a:pt x="362" y="62"/>
                      <a:pt x="362" y="62"/>
                    </a:cubicBezTo>
                    <a:cubicBezTo>
                      <a:pt x="361" y="62"/>
                      <a:pt x="361" y="64"/>
                      <a:pt x="360" y="64"/>
                    </a:cubicBezTo>
                    <a:cubicBezTo>
                      <a:pt x="360" y="64"/>
                      <a:pt x="359" y="63"/>
                      <a:pt x="358" y="63"/>
                    </a:cubicBezTo>
                    <a:cubicBezTo>
                      <a:pt x="358" y="63"/>
                      <a:pt x="356" y="65"/>
                      <a:pt x="356" y="65"/>
                    </a:cubicBezTo>
                    <a:cubicBezTo>
                      <a:pt x="356" y="65"/>
                      <a:pt x="354" y="64"/>
                      <a:pt x="354" y="63"/>
                    </a:cubicBezTo>
                    <a:cubicBezTo>
                      <a:pt x="354" y="63"/>
                      <a:pt x="356" y="62"/>
                      <a:pt x="356" y="61"/>
                    </a:cubicBezTo>
                    <a:cubicBezTo>
                      <a:pt x="356" y="60"/>
                      <a:pt x="357" y="59"/>
                      <a:pt x="357" y="59"/>
                    </a:cubicBezTo>
                    <a:cubicBezTo>
                      <a:pt x="358" y="58"/>
                      <a:pt x="359" y="57"/>
                      <a:pt x="359" y="57"/>
                    </a:cubicBezTo>
                    <a:cubicBezTo>
                      <a:pt x="360" y="56"/>
                      <a:pt x="360" y="55"/>
                      <a:pt x="361" y="54"/>
                    </a:cubicBezTo>
                    <a:cubicBezTo>
                      <a:pt x="361" y="54"/>
                      <a:pt x="362" y="52"/>
                      <a:pt x="363" y="52"/>
                    </a:cubicBezTo>
                    <a:cubicBezTo>
                      <a:pt x="363" y="52"/>
                      <a:pt x="365" y="54"/>
                      <a:pt x="365" y="54"/>
                    </a:cubicBezTo>
                    <a:cubicBezTo>
                      <a:pt x="365" y="53"/>
                      <a:pt x="367" y="52"/>
                      <a:pt x="367" y="52"/>
                    </a:cubicBezTo>
                    <a:cubicBezTo>
                      <a:pt x="366" y="51"/>
                      <a:pt x="365" y="51"/>
                      <a:pt x="364" y="50"/>
                    </a:cubicBezTo>
                    <a:cubicBezTo>
                      <a:pt x="364" y="49"/>
                      <a:pt x="362" y="49"/>
                      <a:pt x="362" y="48"/>
                    </a:cubicBezTo>
                    <a:cubicBezTo>
                      <a:pt x="362" y="48"/>
                      <a:pt x="364" y="47"/>
                      <a:pt x="364" y="46"/>
                    </a:cubicBezTo>
                    <a:cubicBezTo>
                      <a:pt x="363" y="46"/>
                      <a:pt x="362" y="44"/>
                      <a:pt x="362" y="44"/>
                    </a:cubicBezTo>
                    <a:cubicBezTo>
                      <a:pt x="361" y="44"/>
                      <a:pt x="360" y="46"/>
                      <a:pt x="360" y="46"/>
                    </a:cubicBezTo>
                    <a:cubicBezTo>
                      <a:pt x="360" y="47"/>
                      <a:pt x="358" y="48"/>
                      <a:pt x="358" y="49"/>
                    </a:cubicBezTo>
                    <a:cubicBezTo>
                      <a:pt x="358" y="49"/>
                      <a:pt x="360" y="50"/>
                      <a:pt x="360" y="50"/>
                    </a:cubicBezTo>
                    <a:cubicBezTo>
                      <a:pt x="360" y="51"/>
                      <a:pt x="359" y="53"/>
                      <a:pt x="359" y="53"/>
                    </a:cubicBezTo>
                    <a:cubicBezTo>
                      <a:pt x="358" y="53"/>
                      <a:pt x="357" y="51"/>
                      <a:pt x="356" y="51"/>
                    </a:cubicBezTo>
                    <a:cubicBezTo>
                      <a:pt x="356" y="51"/>
                      <a:pt x="355" y="53"/>
                      <a:pt x="355" y="53"/>
                    </a:cubicBezTo>
                    <a:cubicBezTo>
                      <a:pt x="354" y="54"/>
                      <a:pt x="354" y="55"/>
                      <a:pt x="353" y="55"/>
                    </a:cubicBezTo>
                    <a:cubicBezTo>
                      <a:pt x="353" y="56"/>
                      <a:pt x="352" y="58"/>
                      <a:pt x="351" y="58"/>
                    </a:cubicBezTo>
                    <a:cubicBezTo>
                      <a:pt x="351" y="58"/>
                      <a:pt x="349" y="56"/>
                      <a:pt x="349" y="56"/>
                    </a:cubicBezTo>
                    <a:cubicBezTo>
                      <a:pt x="348" y="56"/>
                      <a:pt x="348" y="58"/>
                      <a:pt x="347" y="58"/>
                    </a:cubicBezTo>
                    <a:cubicBezTo>
                      <a:pt x="347" y="59"/>
                      <a:pt x="346" y="60"/>
                      <a:pt x="346" y="60"/>
                    </a:cubicBezTo>
                    <a:cubicBezTo>
                      <a:pt x="346" y="60"/>
                      <a:pt x="343" y="59"/>
                      <a:pt x="343" y="59"/>
                    </a:cubicBezTo>
                    <a:cubicBezTo>
                      <a:pt x="343" y="58"/>
                      <a:pt x="345" y="57"/>
                      <a:pt x="345" y="56"/>
                    </a:cubicBezTo>
                    <a:cubicBezTo>
                      <a:pt x="345" y="56"/>
                      <a:pt x="343" y="55"/>
                      <a:pt x="343" y="55"/>
                    </a:cubicBezTo>
                    <a:cubicBezTo>
                      <a:pt x="342" y="55"/>
                      <a:pt x="342" y="57"/>
                      <a:pt x="341" y="57"/>
                    </a:cubicBezTo>
                    <a:cubicBezTo>
                      <a:pt x="341" y="57"/>
                      <a:pt x="340" y="55"/>
                      <a:pt x="339" y="55"/>
                    </a:cubicBezTo>
                    <a:cubicBezTo>
                      <a:pt x="338" y="55"/>
                      <a:pt x="338" y="57"/>
                      <a:pt x="337" y="58"/>
                    </a:cubicBezTo>
                    <a:cubicBezTo>
                      <a:pt x="337" y="58"/>
                      <a:pt x="336" y="56"/>
                      <a:pt x="335" y="56"/>
                    </a:cubicBezTo>
                    <a:cubicBezTo>
                      <a:pt x="334" y="56"/>
                      <a:pt x="334" y="58"/>
                      <a:pt x="333" y="58"/>
                    </a:cubicBezTo>
                    <a:cubicBezTo>
                      <a:pt x="332" y="57"/>
                      <a:pt x="330" y="56"/>
                      <a:pt x="329" y="55"/>
                    </a:cubicBezTo>
                    <a:cubicBezTo>
                      <a:pt x="330" y="53"/>
                      <a:pt x="331" y="52"/>
                      <a:pt x="332" y="50"/>
                    </a:cubicBezTo>
                    <a:cubicBezTo>
                      <a:pt x="333" y="49"/>
                      <a:pt x="333" y="49"/>
                      <a:pt x="334" y="48"/>
                    </a:cubicBezTo>
                    <a:cubicBezTo>
                      <a:pt x="334" y="48"/>
                      <a:pt x="336" y="46"/>
                      <a:pt x="336" y="46"/>
                    </a:cubicBezTo>
                    <a:cubicBezTo>
                      <a:pt x="336" y="46"/>
                      <a:pt x="334" y="44"/>
                      <a:pt x="333" y="44"/>
                    </a:cubicBezTo>
                    <a:cubicBezTo>
                      <a:pt x="333" y="44"/>
                      <a:pt x="332" y="46"/>
                      <a:pt x="332" y="46"/>
                    </a:cubicBezTo>
                    <a:cubicBezTo>
                      <a:pt x="331" y="47"/>
                      <a:pt x="331" y="48"/>
                      <a:pt x="330" y="48"/>
                    </a:cubicBezTo>
                    <a:cubicBezTo>
                      <a:pt x="329" y="49"/>
                      <a:pt x="329" y="50"/>
                      <a:pt x="328" y="51"/>
                    </a:cubicBezTo>
                    <a:cubicBezTo>
                      <a:pt x="328" y="51"/>
                      <a:pt x="327" y="52"/>
                      <a:pt x="327" y="53"/>
                    </a:cubicBezTo>
                    <a:cubicBezTo>
                      <a:pt x="326" y="54"/>
                      <a:pt x="325" y="55"/>
                      <a:pt x="325" y="55"/>
                    </a:cubicBezTo>
                    <a:cubicBezTo>
                      <a:pt x="325" y="56"/>
                      <a:pt x="327" y="57"/>
                      <a:pt x="327" y="57"/>
                    </a:cubicBezTo>
                    <a:cubicBezTo>
                      <a:pt x="328" y="57"/>
                      <a:pt x="329" y="58"/>
                      <a:pt x="329" y="59"/>
                    </a:cubicBezTo>
                    <a:cubicBezTo>
                      <a:pt x="330" y="59"/>
                      <a:pt x="328" y="60"/>
                      <a:pt x="328" y="61"/>
                    </a:cubicBezTo>
                    <a:cubicBezTo>
                      <a:pt x="327" y="60"/>
                      <a:pt x="326" y="60"/>
                      <a:pt x="325" y="59"/>
                    </a:cubicBezTo>
                    <a:cubicBezTo>
                      <a:pt x="325" y="59"/>
                      <a:pt x="324" y="57"/>
                      <a:pt x="323" y="57"/>
                    </a:cubicBezTo>
                    <a:cubicBezTo>
                      <a:pt x="323" y="57"/>
                      <a:pt x="322" y="59"/>
                      <a:pt x="322" y="60"/>
                    </a:cubicBezTo>
                    <a:cubicBezTo>
                      <a:pt x="321" y="60"/>
                      <a:pt x="320" y="61"/>
                      <a:pt x="320" y="62"/>
                    </a:cubicBezTo>
                    <a:cubicBezTo>
                      <a:pt x="320" y="61"/>
                      <a:pt x="318" y="61"/>
                      <a:pt x="318" y="60"/>
                    </a:cubicBezTo>
                    <a:cubicBezTo>
                      <a:pt x="318" y="60"/>
                      <a:pt x="319" y="58"/>
                      <a:pt x="319" y="58"/>
                    </a:cubicBezTo>
                    <a:cubicBezTo>
                      <a:pt x="320" y="57"/>
                      <a:pt x="320" y="56"/>
                      <a:pt x="321" y="56"/>
                    </a:cubicBezTo>
                    <a:cubicBezTo>
                      <a:pt x="322" y="55"/>
                      <a:pt x="322" y="54"/>
                      <a:pt x="323" y="53"/>
                    </a:cubicBezTo>
                    <a:cubicBezTo>
                      <a:pt x="323" y="53"/>
                      <a:pt x="324" y="52"/>
                      <a:pt x="324" y="51"/>
                    </a:cubicBezTo>
                    <a:cubicBezTo>
                      <a:pt x="324" y="51"/>
                      <a:pt x="323" y="49"/>
                      <a:pt x="322" y="50"/>
                    </a:cubicBezTo>
                    <a:cubicBezTo>
                      <a:pt x="322" y="50"/>
                      <a:pt x="321" y="52"/>
                      <a:pt x="320" y="52"/>
                    </a:cubicBezTo>
                    <a:cubicBezTo>
                      <a:pt x="320" y="52"/>
                      <a:pt x="319" y="50"/>
                      <a:pt x="318" y="50"/>
                    </a:cubicBezTo>
                    <a:cubicBezTo>
                      <a:pt x="318" y="50"/>
                      <a:pt x="317" y="52"/>
                      <a:pt x="317" y="52"/>
                    </a:cubicBezTo>
                    <a:cubicBezTo>
                      <a:pt x="316" y="53"/>
                      <a:pt x="315" y="54"/>
                      <a:pt x="315" y="55"/>
                    </a:cubicBezTo>
                    <a:cubicBezTo>
                      <a:pt x="315" y="55"/>
                      <a:pt x="314" y="57"/>
                      <a:pt x="313" y="57"/>
                    </a:cubicBezTo>
                    <a:cubicBezTo>
                      <a:pt x="313" y="57"/>
                      <a:pt x="311" y="55"/>
                      <a:pt x="311" y="55"/>
                    </a:cubicBezTo>
                    <a:cubicBezTo>
                      <a:pt x="310" y="55"/>
                      <a:pt x="310" y="57"/>
                      <a:pt x="309" y="57"/>
                    </a:cubicBezTo>
                    <a:cubicBezTo>
                      <a:pt x="309" y="57"/>
                      <a:pt x="308" y="56"/>
                      <a:pt x="307" y="56"/>
                    </a:cubicBezTo>
                    <a:cubicBezTo>
                      <a:pt x="306" y="56"/>
                      <a:pt x="306" y="58"/>
                      <a:pt x="305" y="58"/>
                    </a:cubicBezTo>
                    <a:cubicBezTo>
                      <a:pt x="305" y="58"/>
                      <a:pt x="304" y="56"/>
                      <a:pt x="303" y="56"/>
                    </a:cubicBezTo>
                    <a:cubicBezTo>
                      <a:pt x="302" y="56"/>
                      <a:pt x="302" y="58"/>
                      <a:pt x="301" y="58"/>
                    </a:cubicBezTo>
                    <a:cubicBezTo>
                      <a:pt x="301" y="58"/>
                      <a:pt x="300" y="57"/>
                      <a:pt x="299" y="57"/>
                    </a:cubicBezTo>
                    <a:cubicBezTo>
                      <a:pt x="299" y="57"/>
                      <a:pt x="298" y="59"/>
                      <a:pt x="297" y="59"/>
                    </a:cubicBezTo>
                    <a:cubicBezTo>
                      <a:pt x="297" y="59"/>
                      <a:pt x="295" y="57"/>
                      <a:pt x="295" y="57"/>
                    </a:cubicBezTo>
                    <a:cubicBezTo>
                      <a:pt x="295" y="57"/>
                      <a:pt x="294" y="59"/>
                      <a:pt x="293" y="59"/>
                    </a:cubicBezTo>
                    <a:cubicBezTo>
                      <a:pt x="293" y="60"/>
                      <a:pt x="292" y="61"/>
                      <a:pt x="292" y="62"/>
                    </a:cubicBezTo>
                    <a:cubicBezTo>
                      <a:pt x="291" y="61"/>
                      <a:pt x="290" y="61"/>
                      <a:pt x="290" y="60"/>
                    </a:cubicBezTo>
                    <a:cubicBezTo>
                      <a:pt x="289" y="60"/>
                      <a:pt x="287" y="59"/>
                      <a:pt x="287" y="58"/>
                    </a:cubicBezTo>
                    <a:cubicBezTo>
                      <a:pt x="287" y="58"/>
                      <a:pt x="289" y="56"/>
                      <a:pt x="289" y="56"/>
                    </a:cubicBezTo>
                    <a:cubicBezTo>
                      <a:pt x="290" y="55"/>
                      <a:pt x="290" y="55"/>
                      <a:pt x="291" y="54"/>
                    </a:cubicBezTo>
                    <a:cubicBezTo>
                      <a:pt x="291" y="54"/>
                      <a:pt x="292" y="55"/>
                      <a:pt x="293" y="55"/>
                    </a:cubicBezTo>
                    <a:cubicBezTo>
                      <a:pt x="293" y="56"/>
                      <a:pt x="295" y="57"/>
                      <a:pt x="295" y="57"/>
                    </a:cubicBezTo>
                    <a:cubicBezTo>
                      <a:pt x="296" y="57"/>
                      <a:pt x="296" y="55"/>
                      <a:pt x="297" y="55"/>
                    </a:cubicBezTo>
                    <a:cubicBezTo>
                      <a:pt x="298" y="55"/>
                      <a:pt x="298" y="57"/>
                      <a:pt x="299" y="57"/>
                    </a:cubicBezTo>
                    <a:cubicBezTo>
                      <a:pt x="300" y="57"/>
                      <a:pt x="300" y="54"/>
                      <a:pt x="301" y="54"/>
                    </a:cubicBezTo>
                    <a:cubicBezTo>
                      <a:pt x="301" y="54"/>
                      <a:pt x="303" y="56"/>
                      <a:pt x="303" y="56"/>
                    </a:cubicBezTo>
                    <a:cubicBezTo>
                      <a:pt x="304" y="56"/>
                      <a:pt x="304" y="54"/>
                      <a:pt x="305" y="54"/>
                    </a:cubicBezTo>
                    <a:cubicBezTo>
                      <a:pt x="304" y="53"/>
                      <a:pt x="303" y="53"/>
                      <a:pt x="303" y="52"/>
                    </a:cubicBezTo>
                    <a:cubicBezTo>
                      <a:pt x="302" y="52"/>
                      <a:pt x="300" y="51"/>
                      <a:pt x="300" y="50"/>
                    </a:cubicBezTo>
                    <a:cubicBezTo>
                      <a:pt x="300" y="50"/>
                      <a:pt x="302" y="49"/>
                      <a:pt x="302" y="48"/>
                    </a:cubicBezTo>
                    <a:cubicBezTo>
                      <a:pt x="303" y="48"/>
                      <a:pt x="303" y="47"/>
                      <a:pt x="304" y="46"/>
                    </a:cubicBezTo>
                    <a:cubicBezTo>
                      <a:pt x="304" y="45"/>
                      <a:pt x="305" y="45"/>
                      <a:pt x="305" y="44"/>
                    </a:cubicBezTo>
                    <a:cubicBezTo>
                      <a:pt x="305" y="44"/>
                      <a:pt x="304" y="42"/>
                      <a:pt x="303" y="42"/>
                    </a:cubicBezTo>
                    <a:cubicBezTo>
                      <a:pt x="303" y="42"/>
                      <a:pt x="302" y="44"/>
                      <a:pt x="301" y="44"/>
                    </a:cubicBezTo>
                    <a:cubicBezTo>
                      <a:pt x="301" y="45"/>
                      <a:pt x="300" y="46"/>
                      <a:pt x="300" y="47"/>
                    </a:cubicBezTo>
                    <a:cubicBezTo>
                      <a:pt x="299" y="47"/>
                      <a:pt x="299" y="48"/>
                      <a:pt x="298" y="49"/>
                    </a:cubicBezTo>
                    <a:cubicBezTo>
                      <a:pt x="298" y="49"/>
                      <a:pt x="297" y="51"/>
                      <a:pt x="296" y="51"/>
                    </a:cubicBezTo>
                    <a:cubicBezTo>
                      <a:pt x="296" y="51"/>
                      <a:pt x="295" y="49"/>
                      <a:pt x="294" y="49"/>
                    </a:cubicBezTo>
                    <a:cubicBezTo>
                      <a:pt x="294" y="49"/>
                      <a:pt x="293" y="52"/>
                      <a:pt x="292" y="52"/>
                    </a:cubicBezTo>
                    <a:cubicBezTo>
                      <a:pt x="292" y="52"/>
                      <a:pt x="290" y="50"/>
                      <a:pt x="290" y="50"/>
                    </a:cubicBezTo>
                    <a:cubicBezTo>
                      <a:pt x="290" y="50"/>
                      <a:pt x="289" y="51"/>
                      <a:pt x="288" y="52"/>
                    </a:cubicBezTo>
                    <a:cubicBezTo>
                      <a:pt x="288" y="53"/>
                      <a:pt x="287" y="54"/>
                      <a:pt x="287" y="54"/>
                    </a:cubicBezTo>
                    <a:cubicBezTo>
                      <a:pt x="286" y="55"/>
                      <a:pt x="286" y="56"/>
                      <a:pt x="285" y="57"/>
                    </a:cubicBezTo>
                    <a:cubicBezTo>
                      <a:pt x="284" y="57"/>
                      <a:pt x="284" y="58"/>
                      <a:pt x="283" y="59"/>
                    </a:cubicBezTo>
                    <a:cubicBezTo>
                      <a:pt x="283" y="60"/>
                      <a:pt x="282" y="60"/>
                      <a:pt x="282" y="61"/>
                    </a:cubicBezTo>
                    <a:cubicBezTo>
                      <a:pt x="281" y="62"/>
                      <a:pt x="280" y="63"/>
                      <a:pt x="280" y="63"/>
                    </a:cubicBezTo>
                    <a:cubicBezTo>
                      <a:pt x="280" y="64"/>
                      <a:pt x="282" y="65"/>
                      <a:pt x="282" y="65"/>
                    </a:cubicBezTo>
                    <a:cubicBezTo>
                      <a:pt x="282" y="65"/>
                      <a:pt x="281" y="67"/>
                      <a:pt x="280" y="67"/>
                    </a:cubicBezTo>
                    <a:cubicBezTo>
                      <a:pt x="280" y="67"/>
                      <a:pt x="279" y="69"/>
                      <a:pt x="279" y="69"/>
                    </a:cubicBezTo>
                    <a:cubicBezTo>
                      <a:pt x="278" y="69"/>
                      <a:pt x="277" y="68"/>
                      <a:pt x="277" y="68"/>
                    </a:cubicBezTo>
                    <a:cubicBezTo>
                      <a:pt x="276" y="68"/>
                      <a:pt x="275" y="70"/>
                      <a:pt x="275" y="70"/>
                    </a:cubicBezTo>
                    <a:cubicBezTo>
                      <a:pt x="275" y="70"/>
                      <a:pt x="273" y="68"/>
                      <a:pt x="273" y="68"/>
                    </a:cubicBezTo>
                    <a:cubicBezTo>
                      <a:pt x="273" y="67"/>
                      <a:pt x="274" y="67"/>
                      <a:pt x="274" y="66"/>
                    </a:cubicBezTo>
                    <a:cubicBezTo>
                      <a:pt x="275" y="65"/>
                      <a:pt x="276" y="64"/>
                      <a:pt x="276" y="64"/>
                    </a:cubicBezTo>
                    <a:cubicBezTo>
                      <a:pt x="276" y="63"/>
                      <a:pt x="274" y="62"/>
                      <a:pt x="274" y="62"/>
                    </a:cubicBezTo>
                    <a:cubicBezTo>
                      <a:pt x="274" y="62"/>
                      <a:pt x="275" y="60"/>
                      <a:pt x="275" y="60"/>
                    </a:cubicBezTo>
                    <a:cubicBezTo>
                      <a:pt x="276" y="59"/>
                      <a:pt x="277" y="58"/>
                      <a:pt x="277" y="58"/>
                    </a:cubicBezTo>
                    <a:cubicBezTo>
                      <a:pt x="278" y="57"/>
                      <a:pt x="278" y="56"/>
                      <a:pt x="279" y="55"/>
                    </a:cubicBezTo>
                    <a:cubicBezTo>
                      <a:pt x="279" y="55"/>
                      <a:pt x="280" y="54"/>
                      <a:pt x="281" y="53"/>
                    </a:cubicBezTo>
                    <a:cubicBezTo>
                      <a:pt x="281" y="54"/>
                      <a:pt x="282" y="54"/>
                      <a:pt x="283" y="55"/>
                    </a:cubicBezTo>
                    <a:cubicBezTo>
                      <a:pt x="283" y="55"/>
                      <a:pt x="285" y="53"/>
                      <a:pt x="285" y="53"/>
                    </a:cubicBezTo>
                    <a:cubicBezTo>
                      <a:pt x="285" y="52"/>
                      <a:pt x="282" y="51"/>
                      <a:pt x="282" y="51"/>
                    </a:cubicBezTo>
                    <a:cubicBezTo>
                      <a:pt x="282" y="51"/>
                      <a:pt x="281" y="53"/>
                      <a:pt x="281" y="53"/>
                    </a:cubicBezTo>
                    <a:cubicBezTo>
                      <a:pt x="280" y="53"/>
                      <a:pt x="279" y="51"/>
                      <a:pt x="278" y="51"/>
                    </a:cubicBezTo>
                    <a:cubicBezTo>
                      <a:pt x="278" y="51"/>
                      <a:pt x="277" y="54"/>
                      <a:pt x="277" y="54"/>
                    </a:cubicBezTo>
                    <a:cubicBezTo>
                      <a:pt x="276" y="54"/>
                      <a:pt x="274" y="52"/>
                      <a:pt x="274" y="52"/>
                    </a:cubicBezTo>
                    <a:cubicBezTo>
                      <a:pt x="274" y="51"/>
                      <a:pt x="276" y="50"/>
                      <a:pt x="276" y="50"/>
                    </a:cubicBezTo>
                    <a:cubicBezTo>
                      <a:pt x="276" y="50"/>
                      <a:pt x="274" y="48"/>
                      <a:pt x="274" y="48"/>
                    </a:cubicBezTo>
                    <a:cubicBezTo>
                      <a:pt x="274" y="48"/>
                      <a:pt x="272" y="50"/>
                      <a:pt x="272" y="50"/>
                    </a:cubicBezTo>
                    <a:cubicBezTo>
                      <a:pt x="272" y="51"/>
                      <a:pt x="275" y="52"/>
                      <a:pt x="274" y="52"/>
                    </a:cubicBezTo>
                    <a:cubicBezTo>
                      <a:pt x="274" y="52"/>
                      <a:pt x="273" y="54"/>
                      <a:pt x="273" y="54"/>
                    </a:cubicBezTo>
                    <a:cubicBezTo>
                      <a:pt x="272" y="54"/>
                      <a:pt x="271" y="52"/>
                      <a:pt x="270" y="52"/>
                    </a:cubicBezTo>
                    <a:cubicBezTo>
                      <a:pt x="270" y="53"/>
                      <a:pt x="269" y="55"/>
                      <a:pt x="269" y="55"/>
                    </a:cubicBezTo>
                    <a:cubicBezTo>
                      <a:pt x="268" y="55"/>
                      <a:pt x="267" y="53"/>
                      <a:pt x="267" y="53"/>
                    </a:cubicBezTo>
                    <a:cubicBezTo>
                      <a:pt x="266" y="54"/>
                      <a:pt x="265" y="54"/>
                      <a:pt x="265" y="55"/>
                    </a:cubicBezTo>
                    <a:cubicBezTo>
                      <a:pt x="265" y="56"/>
                      <a:pt x="263" y="57"/>
                      <a:pt x="263" y="57"/>
                    </a:cubicBezTo>
                    <a:cubicBezTo>
                      <a:pt x="263" y="58"/>
                      <a:pt x="265" y="59"/>
                      <a:pt x="265" y="59"/>
                    </a:cubicBezTo>
                    <a:cubicBezTo>
                      <a:pt x="265" y="60"/>
                      <a:pt x="264" y="61"/>
                      <a:pt x="264" y="61"/>
                    </a:cubicBezTo>
                    <a:cubicBezTo>
                      <a:pt x="264" y="62"/>
                      <a:pt x="266" y="63"/>
                      <a:pt x="266" y="63"/>
                    </a:cubicBezTo>
                    <a:cubicBezTo>
                      <a:pt x="266" y="64"/>
                      <a:pt x="264" y="65"/>
                      <a:pt x="264" y="65"/>
                    </a:cubicBezTo>
                    <a:cubicBezTo>
                      <a:pt x="264" y="66"/>
                      <a:pt x="262" y="67"/>
                      <a:pt x="262" y="68"/>
                    </a:cubicBezTo>
                    <a:cubicBezTo>
                      <a:pt x="262" y="67"/>
                      <a:pt x="260" y="67"/>
                      <a:pt x="260" y="66"/>
                    </a:cubicBezTo>
                    <a:cubicBezTo>
                      <a:pt x="260" y="65"/>
                      <a:pt x="262" y="64"/>
                      <a:pt x="262" y="64"/>
                    </a:cubicBezTo>
                    <a:cubicBezTo>
                      <a:pt x="262" y="63"/>
                      <a:pt x="260" y="63"/>
                      <a:pt x="260" y="62"/>
                    </a:cubicBezTo>
                    <a:cubicBezTo>
                      <a:pt x="260" y="62"/>
                      <a:pt x="262" y="60"/>
                      <a:pt x="261" y="60"/>
                    </a:cubicBezTo>
                    <a:cubicBezTo>
                      <a:pt x="261" y="59"/>
                      <a:pt x="259" y="58"/>
                      <a:pt x="259" y="58"/>
                    </a:cubicBezTo>
                    <a:cubicBezTo>
                      <a:pt x="259" y="58"/>
                      <a:pt x="258" y="60"/>
                      <a:pt x="257" y="60"/>
                    </a:cubicBezTo>
                    <a:cubicBezTo>
                      <a:pt x="257" y="60"/>
                      <a:pt x="256" y="59"/>
                      <a:pt x="255" y="59"/>
                    </a:cubicBezTo>
                    <a:cubicBezTo>
                      <a:pt x="254" y="60"/>
                      <a:pt x="253" y="62"/>
                      <a:pt x="252" y="63"/>
                    </a:cubicBezTo>
                    <a:cubicBezTo>
                      <a:pt x="251" y="64"/>
                      <a:pt x="251" y="64"/>
                      <a:pt x="250" y="65"/>
                    </a:cubicBezTo>
                    <a:cubicBezTo>
                      <a:pt x="249" y="64"/>
                      <a:pt x="247" y="63"/>
                      <a:pt x="246" y="62"/>
                    </a:cubicBezTo>
                    <a:cubicBezTo>
                      <a:pt x="246" y="61"/>
                      <a:pt x="247" y="60"/>
                      <a:pt x="247" y="60"/>
                    </a:cubicBezTo>
                    <a:cubicBezTo>
                      <a:pt x="247" y="59"/>
                      <a:pt x="245" y="58"/>
                      <a:pt x="245" y="58"/>
                    </a:cubicBezTo>
                    <a:cubicBezTo>
                      <a:pt x="245" y="57"/>
                      <a:pt x="247" y="56"/>
                      <a:pt x="247" y="56"/>
                    </a:cubicBezTo>
                    <a:cubicBezTo>
                      <a:pt x="247" y="55"/>
                      <a:pt x="248" y="53"/>
                      <a:pt x="249" y="53"/>
                    </a:cubicBezTo>
                    <a:cubicBezTo>
                      <a:pt x="249" y="53"/>
                      <a:pt x="250" y="55"/>
                      <a:pt x="251" y="55"/>
                    </a:cubicBezTo>
                    <a:cubicBezTo>
                      <a:pt x="251" y="55"/>
                      <a:pt x="253" y="57"/>
                      <a:pt x="253" y="57"/>
                    </a:cubicBezTo>
                    <a:cubicBezTo>
                      <a:pt x="253" y="56"/>
                      <a:pt x="255" y="55"/>
                      <a:pt x="255" y="55"/>
                    </a:cubicBezTo>
                    <a:cubicBezTo>
                      <a:pt x="255" y="54"/>
                      <a:pt x="253" y="54"/>
                      <a:pt x="253" y="53"/>
                    </a:cubicBezTo>
                    <a:cubicBezTo>
                      <a:pt x="252" y="52"/>
                      <a:pt x="254" y="51"/>
                      <a:pt x="254" y="51"/>
                    </a:cubicBezTo>
                    <a:cubicBezTo>
                      <a:pt x="254" y="50"/>
                      <a:pt x="252" y="49"/>
                      <a:pt x="252" y="49"/>
                    </a:cubicBezTo>
                    <a:cubicBezTo>
                      <a:pt x="252" y="49"/>
                      <a:pt x="251" y="51"/>
                      <a:pt x="250" y="51"/>
                    </a:cubicBezTo>
                    <a:cubicBezTo>
                      <a:pt x="250" y="51"/>
                      <a:pt x="249" y="50"/>
                      <a:pt x="248" y="49"/>
                    </a:cubicBezTo>
                    <a:cubicBezTo>
                      <a:pt x="248" y="49"/>
                      <a:pt x="250" y="48"/>
                      <a:pt x="250" y="47"/>
                    </a:cubicBezTo>
                    <a:cubicBezTo>
                      <a:pt x="250" y="47"/>
                      <a:pt x="247" y="46"/>
                      <a:pt x="248" y="46"/>
                    </a:cubicBezTo>
                    <a:cubicBezTo>
                      <a:pt x="247" y="46"/>
                      <a:pt x="246" y="47"/>
                      <a:pt x="246" y="48"/>
                    </a:cubicBezTo>
                    <a:cubicBezTo>
                      <a:pt x="246" y="48"/>
                      <a:pt x="248" y="49"/>
                      <a:pt x="248" y="49"/>
                    </a:cubicBezTo>
                    <a:cubicBezTo>
                      <a:pt x="248" y="50"/>
                      <a:pt x="247" y="51"/>
                      <a:pt x="246" y="52"/>
                    </a:cubicBezTo>
                    <a:cubicBezTo>
                      <a:pt x="246" y="52"/>
                      <a:pt x="245" y="53"/>
                      <a:pt x="245" y="54"/>
                    </a:cubicBezTo>
                    <a:cubicBezTo>
                      <a:pt x="244" y="55"/>
                      <a:pt x="244" y="56"/>
                      <a:pt x="243" y="56"/>
                    </a:cubicBezTo>
                    <a:cubicBezTo>
                      <a:pt x="243" y="56"/>
                      <a:pt x="241" y="54"/>
                      <a:pt x="241" y="54"/>
                    </a:cubicBezTo>
                    <a:cubicBezTo>
                      <a:pt x="240" y="55"/>
                      <a:pt x="240" y="56"/>
                      <a:pt x="239" y="57"/>
                    </a:cubicBezTo>
                    <a:cubicBezTo>
                      <a:pt x="239" y="57"/>
                      <a:pt x="241" y="58"/>
                      <a:pt x="241" y="58"/>
                    </a:cubicBezTo>
                    <a:cubicBezTo>
                      <a:pt x="241" y="59"/>
                      <a:pt x="240" y="61"/>
                      <a:pt x="240" y="61"/>
                    </a:cubicBezTo>
                    <a:cubicBezTo>
                      <a:pt x="239" y="61"/>
                      <a:pt x="237" y="59"/>
                      <a:pt x="237" y="59"/>
                    </a:cubicBezTo>
                    <a:cubicBezTo>
                      <a:pt x="237" y="59"/>
                      <a:pt x="239" y="57"/>
                      <a:pt x="239" y="57"/>
                    </a:cubicBezTo>
                    <a:cubicBezTo>
                      <a:pt x="239" y="56"/>
                      <a:pt x="237" y="55"/>
                      <a:pt x="237" y="55"/>
                    </a:cubicBezTo>
                    <a:cubicBezTo>
                      <a:pt x="236" y="54"/>
                      <a:pt x="235" y="54"/>
                      <a:pt x="235" y="53"/>
                    </a:cubicBezTo>
                    <a:cubicBezTo>
                      <a:pt x="234" y="53"/>
                      <a:pt x="233" y="52"/>
                      <a:pt x="232" y="52"/>
                    </a:cubicBezTo>
                    <a:cubicBezTo>
                      <a:pt x="231" y="53"/>
                      <a:pt x="230" y="55"/>
                      <a:pt x="229" y="56"/>
                    </a:cubicBezTo>
                    <a:cubicBezTo>
                      <a:pt x="228" y="57"/>
                      <a:pt x="228" y="58"/>
                      <a:pt x="227" y="58"/>
                    </a:cubicBezTo>
                    <a:cubicBezTo>
                      <a:pt x="227" y="58"/>
                      <a:pt x="225" y="57"/>
                      <a:pt x="225" y="57"/>
                    </a:cubicBezTo>
                    <a:cubicBezTo>
                      <a:pt x="224" y="57"/>
                      <a:pt x="224" y="59"/>
                      <a:pt x="223" y="59"/>
                    </a:cubicBezTo>
                    <a:cubicBezTo>
                      <a:pt x="222" y="59"/>
                      <a:pt x="222" y="57"/>
                      <a:pt x="221" y="57"/>
                    </a:cubicBezTo>
                    <a:cubicBezTo>
                      <a:pt x="220" y="57"/>
                      <a:pt x="219" y="55"/>
                      <a:pt x="219" y="55"/>
                    </a:cubicBezTo>
                    <a:cubicBezTo>
                      <a:pt x="218" y="55"/>
                      <a:pt x="218" y="57"/>
                      <a:pt x="217" y="58"/>
                    </a:cubicBezTo>
                    <a:cubicBezTo>
                      <a:pt x="216" y="57"/>
                      <a:pt x="216" y="57"/>
                      <a:pt x="215" y="56"/>
                    </a:cubicBezTo>
                    <a:cubicBezTo>
                      <a:pt x="214" y="56"/>
                      <a:pt x="213" y="55"/>
                      <a:pt x="213" y="54"/>
                    </a:cubicBezTo>
                    <a:cubicBezTo>
                      <a:pt x="213" y="54"/>
                      <a:pt x="214" y="52"/>
                      <a:pt x="214" y="52"/>
                    </a:cubicBezTo>
                    <a:cubicBezTo>
                      <a:pt x="215" y="52"/>
                      <a:pt x="216" y="54"/>
                      <a:pt x="217" y="54"/>
                    </a:cubicBezTo>
                    <a:cubicBezTo>
                      <a:pt x="217" y="53"/>
                      <a:pt x="218" y="52"/>
                      <a:pt x="218" y="51"/>
                    </a:cubicBezTo>
                    <a:cubicBezTo>
                      <a:pt x="217" y="50"/>
                      <a:pt x="215" y="49"/>
                      <a:pt x="214" y="48"/>
                    </a:cubicBezTo>
                    <a:cubicBezTo>
                      <a:pt x="213" y="49"/>
                      <a:pt x="213" y="50"/>
                      <a:pt x="212" y="50"/>
                    </a:cubicBezTo>
                    <a:cubicBezTo>
                      <a:pt x="212" y="51"/>
                      <a:pt x="211" y="53"/>
                      <a:pt x="210" y="53"/>
                    </a:cubicBezTo>
                    <a:cubicBezTo>
                      <a:pt x="210" y="53"/>
                      <a:pt x="208" y="51"/>
                      <a:pt x="208" y="51"/>
                    </a:cubicBezTo>
                    <a:cubicBezTo>
                      <a:pt x="208" y="51"/>
                      <a:pt x="207" y="52"/>
                      <a:pt x="206" y="53"/>
                    </a:cubicBezTo>
                    <a:cubicBezTo>
                      <a:pt x="206" y="54"/>
                      <a:pt x="205" y="55"/>
                      <a:pt x="205" y="55"/>
                    </a:cubicBezTo>
                    <a:cubicBezTo>
                      <a:pt x="205" y="56"/>
                      <a:pt x="203" y="57"/>
                      <a:pt x="203" y="58"/>
                    </a:cubicBezTo>
                    <a:cubicBezTo>
                      <a:pt x="203" y="58"/>
                      <a:pt x="205" y="59"/>
                      <a:pt x="205" y="59"/>
                    </a:cubicBezTo>
                    <a:cubicBezTo>
                      <a:pt x="205" y="59"/>
                      <a:pt x="204" y="61"/>
                      <a:pt x="204" y="61"/>
                    </a:cubicBezTo>
                    <a:cubicBezTo>
                      <a:pt x="203" y="62"/>
                      <a:pt x="202" y="60"/>
                      <a:pt x="201" y="60"/>
                    </a:cubicBezTo>
                    <a:cubicBezTo>
                      <a:pt x="201" y="60"/>
                      <a:pt x="199" y="58"/>
                      <a:pt x="199" y="58"/>
                    </a:cubicBezTo>
                    <a:cubicBezTo>
                      <a:pt x="199" y="57"/>
                      <a:pt x="201" y="56"/>
                      <a:pt x="201" y="56"/>
                    </a:cubicBezTo>
                    <a:cubicBezTo>
                      <a:pt x="201" y="55"/>
                      <a:pt x="203" y="54"/>
                      <a:pt x="203" y="54"/>
                    </a:cubicBezTo>
                    <a:cubicBezTo>
                      <a:pt x="202" y="53"/>
                      <a:pt x="200" y="53"/>
                      <a:pt x="200" y="52"/>
                    </a:cubicBezTo>
                    <a:cubicBezTo>
                      <a:pt x="200" y="51"/>
                      <a:pt x="202" y="50"/>
                      <a:pt x="202" y="50"/>
                    </a:cubicBezTo>
                    <a:cubicBezTo>
                      <a:pt x="202" y="49"/>
                      <a:pt x="200" y="49"/>
                      <a:pt x="200" y="48"/>
                    </a:cubicBezTo>
                    <a:cubicBezTo>
                      <a:pt x="199" y="49"/>
                      <a:pt x="197" y="51"/>
                      <a:pt x="196" y="52"/>
                    </a:cubicBezTo>
                    <a:cubicBezTo>
                      <a:pt x="197" y="53"/>
                      <a:pt x="198" y="53"/>
                      <a:pt x="199" y="54"/>
                    </a:cubicBezTo>
                    <a:cubicBezTo>
                      <a:pt x="199" y="54"/>
                      <a:pt x="197" y="56"/>
                      <a:pt x="197" y="56"/>
                    </a:cubicBezTo>
                    <a:cubicBezTo>
                      <a:pt x="196" y="57"/>
                      <a:pt x="196" y="58"/>
                      <a:pt x="195" y="59"/>
                    </a:cubicBezTo>
                    <a:cubicBezTo>
                      <a:pt x="195" y="59"/>
                      <a:pt x="194" y="60"/>
                      <a:pt x="193" y="61"/>
                    </a:cubicBezTo>
                    <a:cubicBezTo>
                      <a:pt x="193" y="61"/>
                      <a:pt x="192" y="63"/>
                      <a:pt x="192" y="63"/>
                    </a:cubicBezTo>
                    <a:cubicBezTo>
                      <a:pt x="192" y="63"/>
                      <a:pt x="190" y="61"/>
                      <a:pt x="190" y="61"/>
                    </a:cubicBezTo>
                    <a:cubicBezTo>
                      <a:pt x="189" y="61"/>
                      <a:pt x="188" y="60"/>
                      <a:pt x="187" y="60"/>
                    </a:cubicBezTo>
                    <a:cubicBezTo>
                      <a:pt x="187" y="60"/>
                      <a:pt x="186" y="62"/>
                      <a:pt x="186" y="62"/>
                    </a:cubicBezTo>
                    <a:cubicBezTo>
                      <a:pt x="185" y="63"/>
                      <a:pt x="184" y="63"/>
                      <a:pt x="184" y="64"/>
                    </a:cubicBezTo>
                    <a:cubicBezTo>
                      <a:pt x="183" y="65"/>
                      <a:pt x="183" y="66"/>
                      <a:pt x="182" y="66"/>
                    </a:cubicBezTo>
                    <a:cubicBezTo>
                      <a:pt x="182" y="67"/>
                      <a:pt x="181" y="68"/>
                      <a:pt x="180" y="69"/>
                    </a:cubicBezTo>
                    <a:cubicBezTo>
                      <a:pt x="180" y="69"/>
                      <a:pt x="179" y="67"/>
                      <a:pt x="178" y="67"/>
                    </a:cubicBezTo>
                    <a:cubicBezTo>
                      <a:pt x="178" y="67"/>
                      <a:pt x="177" y="69"/>
                      <a:pt x="177" y="69"/>
                    </a:cubicBezTo>
                    <a:cubicBezTo>
                      <a:pt x="176" y="69"/>
                      <a:pt x="174" y="68"/>
                      <a:pt x="174" y="67"/>
                    </a:cubicBezTo>
                    <a:cubicBezTo>
                      <a:pt x="174" y="67"/>
                      <a:pt x="176" y="65"/>
                      <a:pt x="176" y="65"/>
                    </a:cubicBezTo>
                    <a:cubicBezTo>
                      <a:pt x="176" y="65"/>
                      <a:pt x="178" y="67"/>
                      <a:pt x="178" y="67"/>
                    </a:cubicBezTo>
                    <a:cubicBezTo>
                      <a:pt x="179" y="66"/>
                      <a:pt x="179" y="65"/>
                      <a:pt x="180" y="65"/>
                    </a:cubicBezTo>
                    <a:cubicBezTo>
                      <a:pt x="181" y="64"/>
                      <a:pt x="181" y="63"/>
                      <a:pt x="182" y="62"/>
                    </a:cubicBezTo>
                    <a:cubicBezTo>
                      <a:pt x="182" y="62"/>
                      <a:pt x="183" y="61"/>
                      <a:pt x="183" y="60"/>
                    </a:cubicBezTo>
                    <a:cubicBezTo>
                      <a:pt x="184" y="59"/>
                      <a:pt x="184" y="59"/>
                      <a:pt x="185" y="58"/>
                    </a:cubicBezTo>
                    <a:cubicBezTo>
                      <a:pt x="185" y="58"/>
                      <a:pt x="187" y="60"/>
                      <a:pt x="187" y="60"/>
                    </a:cubicBezTo>
                    <a:cubicBezTo>
                      <a:pt x="188" y="60"/>
                      <a:pt x="189" y="58"/>
                      <a:pt x="189" y="57"/>
                    </a:cubicBezTo>
                    <a:cubicBezTo>
                      <a:pt x="190" y="57"/>
                      <a:pt x="190" y="56"/>
                      <a:pt x="191" y="55"/>
                    </a:cubicBezTo>
                    <a:cubicBezTo>
                      <a:pt x="191" y="55"/>
                      <a:pt x="192" y="53"/>
                      <a:pt x="192" y="53"/>
                    </a:cubicBezTo>
                    <a:cubicBezTo>
                      <a:pt x="192" y="52"/>
                      <a:pt x="190" y="52"/>
                      <a:pt x="190" y="51"/>
                    </a:cubicBezTo>
                    <a:cubicBezTo>
                      <a:pt x="190" y="51"/>
                      <a:pt x="192" y="50"/>
                      <a:pt x="192" y="49"/>
                    </a:cubicBezTo>
                    <a:cubicBezTo>
                      <a:pt x="192" y="49"/>
                      <a:pt x="190" y="48"/>
                      <a:pt x="190" y="47"/>
                    </a:cubicBezTo>
                    <a:cubicBezTo>
                      <a:pt x="189" y="49"/>
                      <a:pt x="187" y="50"/>
                      <a:pt x="186" y="52"/>
                    </a:cubicBezTo>
                    <a:cubicBezTo>
                      <a:pt x="186" y="52"/>
                      <a:pt x="185" y="54"/>
                      <a:pt x="185" y="54"/>
                    </a:cubicBezTo>
                    <a:cubicBezTo>
                      <a:pt x="184" y="54"/>
                      <a:pt x="183" y="52"/>
                      <a:pt x="182" y="52"/>
                    </a:cubicBezTo>
                    <a:cubicBezTo>
                      <a:pt x="182" y="52"/>
                      <a:pt x="181" y="55"/>
                      <a:pt x="181" y="55"/>
                    </a:cubicBezTo>
                    <a:cubicBezTo>
                      <a:pt x="180" y="55"/>
                      <a:pt x="178" y="53"/>
                      <a:pt x="178" y="53"/>
                    </a:cubicBezTo>
                    <a:cubicBezTo>
                      <a:pt x="178" y="53"/>
                      <a:pt x="177" y="55"/>
                      <a:pt x="177" y="55"/>
                    </a:cubicBezTo>
                    <a:cubicBezTo>
                      <a:pt x="177" y="56"/>
                      <a:pt x="179" y="56"/>
                      <a:pt x="179" y="57"/>
                    </a:cubicBezTo>
                    <a:cubicBezTo>
                      <a:pt x="179" y="57"/>
                      <a:pt x="177" y="58"/>
                      <a:pt x="177" y="59"/>
                    </a:cubicBezTo>
                    <a:cubicBezTo>
                      <a:pt x="177" y="60"/>
                      <a:pt x="176" y="61"/>
                      <a:pt x="175" y="61"/>
                    </a:cubicBezTo>
                    <a:cubicBezTo>
                      <a:pt x="175" y="62"/>
                      <a:pt x="174" y="63"/>
                      <a:pt x="174" y="63"/>
                    </a:cubicBezTo>
                    <a:cubicBezTo>
                      <a:pt x="174" y="64"/>
                      <a:pt x="172" y="62"/>
                      <a:pt x="172" y="62"/>
                    </a:cubicBezTo>
                    <a:cubicBezTo>
                      <a:pt x="171" y="62"/>
                      <a:pt x="171" y="64"/>
                      <a:pt x="170" y="64"/>
                    </a:cubicBezTo>
                    <a:cubicBezTo>
                      <a:pt x="169" y="64"/>
                      <a:pt x="168" y="62"/>
                      <a:pt x="168" y="62"/>
                    </a:cubicBezTo>
                    <a:cubicBezTo>
                      <a:pt x="167" y="62"/>
                      <a:pt x="167" y="64"/>
                      <a:pt x="166" y="65"/>
                    </a:cubicBezTo>
                    <a:cubicBezTo>
                      <a:pt x="164" y="63"/>
                      <a:pt x="163" y="62"/>
                      <a:pt x="161" y="61"/>
                    </a:cubicBezTo>
                    <a:cubicBezTo>
                      <a:pt x="162" y="60"/>
                      <a:pt x="163" y="60"/>
                      <a:pt x="163" y="59"/>
                    </a:cubicBezTo>
                    <a:cubicBezTo>
                      <a:pt x="163" y="59"/>
                      <a:pt x="165" y="57"/>
                      <a:pt x="165" y="57"/>
                    </a:cubicBezTo>
                    <a:cubicBezTo>
                      <a:pt x="165" y="57"/>
                      <a:pt x="167" y="58"/>
                      <a:pt x="167" y="58"/>
                    </a:cubicBezTo>
                    <a:cubicBezTo>
                      <a:pt x="167" y="58"/>
                      <a:pt x="169" y="56"/>
                      <a:pt x="169" y="56"/>
                    </a:cubicBezTo>
                    <a:cubicBezTo>
                      <a:pt x="169" y="56"/>
                      <a:pt x="167" y="55"/>
                      <a:pt x="167" y="54"/>
                    </a:cubicBezTo>
                    <a:cubicBezTo>
                      <a:pt x="167" y="54"/>
                      <a:pt x="168" y="53"/>
                      <a:pt x="168" y="52"/>
                    </a:cubicBezTo>
                    <a:cubicBezTo>
                      <a:pt x="168" y="52"/>
                      <a:pt x="170" y="51"/>
                      <a:pt x="170" y="50"/>
                    </a:cubicBezTo>
                    <a:cubicBezTo>
                      <a:pt x="170" y="49"/>
                      <a:pt x="168" y="49"/>
                      <a:pt x="168" y="48"/>
                    </a:cubicBezTo>
                    <a:cubicBezTo>
                      <a:pt x="168" y="47"/>
                      <a:pt x="169" y="47"/>
                      <a:pt x="169" y="46"/>
                    </a:cubicBezTo>
                    <a:cubicBezTo>
                      <a:pt x="169" y="45"/>
                      <a:pt x="171" y="44"/>
                      <a:pt x="171" y="44"/>
                    </a:cubicBezTo>
                    <a:cubicBezTo>
                      <a:pt x="171" y="43"/>
                      <a:pt x="169" y="43"/>
                      <a:pt x="169" y="42"/>
                    </a:cubicBezTo>
                    <a:cubicBezTo>
                      <a:pt x="169" y="41"/>
                      <a:pt x="167" y="41"/>
                      <a:pt x="167" y="40"/>
                    </a:cubicBezTo>
                    <a:cubicBezTo>
                      <a:pt x="167" y="40"/>
                      <a:pt x="169" y="39"/>
                      <a:pt x="168" y="38"/>
                    </a:cubicBezTo>
                    <a:cubicBezTo>
                      <a:pt x="168" y="38"/>
                      <a:pt x="166" y="37"/>
                      <a:pt x="166" y="36"/>
                    </a:cubicBezTo>
                    <a:cubicBezTo>
                      <a:pt x="166" y="36"/>
                      <a:pt x="168" y="35"/>
                      <a:pt x="168" y="34"/>
                    </a:cubicBezTo>
                    <a:cubicBezTo>
                      <a:pt x="168" y="34"/>
                      <a:pt x="166" y="33"/>
                      <a:pt x="166" y="32"/>
                    </a:cubicBezTo>
                    <a:cubicBezTo>
                      <a:pt x="165" y="32"/>
                      <a:pt x="164" y="31"/>
                      <a:pt x="163" y="31"/>
                    </a:cubicBezTo>
                    <a:cubicBezTo>
                      <a:pt x="163" y="31"/>
                      <a:pt x="162" y="32"/>
                      <a:pt x="162" y="33"/>
                    </a:cubicBezTo>
                    <a:cubicBezTo>
                      <a:pt x="162" y="34"/>
                      <a:pt x="164" y="34"/>
                      <a:pt x="164" y="35"/>
                    </a:cubicBezTo>
                    <a:cubicBezTo>
                      <a:pt x="164" y="35"/>
                      <a:pt x="162" y="36"/>
                      <a:pt x="162" y="37"/>
                    </a:cubicBezTo>
                    <a:cubicBezTo>
                      <a:pt x="162" y="38"/>
                      <a:pt x="164" y="38"/>
                      <a:pt x="164" y="39"/>
                    </a:cubicBezTo>
                    <a:cubicBezTo>
                      <a:pt x="165" y="39"/>
                      <a:pt x="167" y="40"/>
                      <a:pt x="167" y="40"/>
                    </a:cubicBezTo>
                    <a:cubicBezTo>
                      <a:pt x="167" y="41"/>
                      <a:pt x="165" y="42"/>
                      <a:pt x="165" y="43"/>
                    </a:cubicBezTo>
                    <a:cubicBezTo>
                      <a:pt x="165" y="43"/>
                      <a:pt x="167" y="44"/>
                      <a:pt x="167" y="44"/>
                    </a:cubicBezTo>
                    <a:cubicBezTo>
                      <a:pt x="167" y="45"/>
                      <a:pt x="166" y="46"/>
                      <a:pt x="166" y="47"/>
                    </a:cubicBezTo>
                    <a:cubicBezTo>
                      <a:pt x="165" y="47"/>
                      <a:pt x="164" y="48"/>
                      <a:pt x="164" y="49"/>
                    </a:cubicBezTo>
                    <a:cubicBezTo>
                      <a:pt x="164" y="49"/>
                      <a:pt x="166" y="50"/>
                      <a:pt x="166" y="50"/>
                    </a:cubicBezTo>
                    <a:cubicBezTo>
                      <a:pt x="166" y="51"/>
                      <a:pt x="165" y="53"/>
                      <a:pt x="164" y="53"/>
                    </a:cubicBezTo>
                    <a:cubicBezTo>
                      <a:pt x="164" y="53"/>
                      <a:pt x="163" y="51"/>
                      <a:pt x="162" y="51"/>
                    </a:cubicBezTo>
                    <a:cubicBezTo>
                      <a:pt x="162" y="51"/>
                      <a:pt x="161" y="53"/>
                      <a:pt x="160" y="53"/>
                    </a:cubicBezTo>
                    <a:cubicBezTo>
                      <a:pt x="160" y="54"/>
                      <a:pt x="159" y="55"/>
                      <a:pt x="159" y="55"/>
                    </a:cubicBezTo>
                    <a:cubicBezTo>
                      <a:pt x="158" y="56"/>
                      <a:pt x="157" y="57"/>
                      <a:pt x="157" y="58"/>
                    </a:cubicBezTo>
                    <a:cubicBezTo>
                      <a:pt x="157" y="58"/>
                      <a:pt x="159" y="59"/>
                      <a:pt x="159" y="59"/>
                    </a:cubicBezTo>
                    <a:cubicBezTo>
                      <a:pt x="159" y="60"/>
                      <a:pt x="158" y="61"/>
                      <a:pt x="158" y="62"/>
                    </a:cubicBezTo>
                    <a:cubicBezTo>
                      <a:pt x="157" y="62"/>
                      <a:pt x="160" y="63"/>
                      <a:pt x="160" y="63"/>
                    </a:cubicBezTo>
                    <a:cubicBezTo>
                      <a:pt x="160" y="64"/>
                      <a:pt x="158" y="65"/>
                      <a:pt x="158" y="66"/>
                    </a:cubicBezTo>
                    <a:cubicBezTo>
                      <a:pt x="158" y="66"/>
                      <a:pt x="157" y="67"/>
                      <a:pt x="156" y="68"/>
                    </a:cubicBezTo>
                    <a:cubicBezTo>
                      <a:pt x="156" y="68"/>
                      <a:pt x="154" y="66"/>
                      <a:pt x="154" y="66"/>
                    </a:cubicBezTo>
                    <a:cubicBezTo>
                      <a:pt x="154" y="65"/>
                      <a:pt x="156" y="65"/>
                      <a:pt x="156" y="64"/>
                    </a:cubicBezTo>
                    <a:cubicBezTo>
                      <a:pt x="156" y="63"/>
                      <a:pt x="154" y="63"/>
                      <a:pt x="154" y="62"/>
                    </a:cubicBezTo>
                    <a:cubicBezTo>
                      <a:pt x="154" y="62"/>
                      <a:pt x="155" y="60"/>
                      <a:pt x="155" y="60"/>
                    </a:cubicBezTo>
                    <a:cubicBezTo>
                      <a:pt x="155" y="59"/>
                      <a:pt x="154" y="59"/>
                      <a:pt x="153" y="58"/>
                    </a:cubicBezTo>
                    <a:cubicBezTo>
                      <a:pt x="153" y="58"/>
                      <a:pt x="151" y="57"/>
                      <a:pt x="151" y="57"/>
                    </a:cubicBezTo>
                    <a:cubicBezTo>
                      <a:pt x="151" y="56"/>
                      <a:pt x="152" y="55"/>
                      <a:pt x="153" y="54"/>
                    </a:cubicBezTo>
                    <a:cubicBezTo>
                      <a:pt x="153" y="54"/>
                      <a:pt x="154" y="53"/>
                      <a:pt x="154" y="52"/>
                    </a:cubicBezTo>
                    <a:cubicBezTo>
                      <a:pt x="154" y="52"/>
                      <a:pt x="156" y="50"/>
                      <a:pt x="156" y="50"/>
                    </a:cubicBezTo>
                    <a:cubicBezTo>
                      <a:pt x="156" y="49"/>
                      <a:pt x="154" y="49"/>
                      <a:pt x="154" y="48"/>
                    </a:cubicBezTo>
                    <a:cubicBezTo>
                      <a:pt x="154" y="48"/>
                      <a:pt x="152" y="47"/>
                      <a:pt x="151" y="46"/>
                    </a:cubicBezTo>
                    <a:cubicBezTo>
                      <a:pt x="151" y="47"/>
                      <a:pt x="150" y="48"/>
                      <a:pt x="150" y="49"/>
                    </a:cubicBezTo>
                    <a:cubicBezTo>
                      <a:pt x="150" y="49"/>
                      <a:pt x="148" y="51"/>
                      <a:pt x="148" y="51"/>
                    </a:cubicBezTo>
                    <a:cubicBezTo>
                      <a:pt x="148" y="51"/>
                      <a:pt x="150" y="52"/>
                      <a:pt x="150" y="53"/>
                    </a:cubicBezTo>
                    <a:cubicBezTo>
                      <a:pt x="150" y="53"/>
                      <a:pt x="149" y="54"/>
                      <a:pt x="149" y="55"/>
                    </a:cubicBezTo>
                    <a:cubicBezTo>
                      <a:pt x="148" y="56"/>
                      <a:pt x="147" y="56"/>
                      <a:pt x="147" y="57"/>
                    </a:cubicBezTo>
                    <a:cubicBezTo>
                      <a:pt x="146" y="58"/>
                      <a:pt x="146" y="59"/>
                      <a:pt x="145" y="59"/>
                    </a:cubicBezTo>
                    <a:cubicBezTo>
                      <a:pt x="145" y="59"/>
                      <a:pt x="143" y="58"/>
                      <a:pt x="143" y="58"/>
                    </a:cubicBezTo>
                    <a:cubicBezTo>
                      <a:pt x="143" y="57"/>
                      <a:pt x="145" y="56"/>
                      <a:pt x="145" y="55"/>
                    </a:cubicBezTo>
                    <a:cubicBezTo>
                      <a:pt x="144" y="55"/>
                      <a:pt x="143" y="54"/>
                      <a:pt x="142" y="54"/>
                    </a:cubicBezTo>
                    <a:cubicBezTo>
                      <a:pt x="142" y="54"/>
                      <a:pt x="141" y="56"/>
                      <a:pt x="141" y="56"/>
                    </a:cubicBezTo>
                    <a:cubicBezTo>
                      <a:pt x="140" y="56"/>
                      <a:pt x="139" y="54"/>
                      <a:pt x="138" y="54"/>
                    </a:cubicBezTo>
                    <a:cubicBezTo>
                      <a:pt x="138" y="54"/>
                      <a:pt x="137" y="56"/>
                      <a:pt x="137" y="56"/>
                    </a:cubicBezTo>
                    <a:cubicBezTo>
                      <a:pt x="136" y="57"/>
                      <a:pt x="136" y="58"/>
                      <a:pt x="135" y="59"/>
                    </a:cubicBezTo>
                    <a:cubicBezTo>
                      <a:pt x="134" y="60"/>
                      <a:pt x="133" y="62"/>
                      <a:pt x="132" y="63"/>
                    </a:cubicBezTo>
                    <a:cubicBezTo>
                      <a:pt x="130" y="62"/>
                      <a:pt x="129" y="61"/>
                      <a:pt x="127" y="60"/>
                    </a:cubicBezTo>
                    <a:cubicBezTo>
                      <a:pt x="128" y="59"/>
                      <a:pt x="128" y="58"/>
                      <a:pt x="129" y="57"/>
                    </a:cubicBezTo>
                    <a:cubicBezTo>
                      <a:pt x="129" y="57"/>
                      <a:pt x="131" y="56"/>
                      <a:pt x="131" y="55"/>
                    </a:cubicBezTo>
                    <a:cubicBezTo>
                      <a:pt x="131" y="55"/>
                      <a:pt x="128" y="54"/>
                      <a:pt x="128" y="54"/>
                    </a:cubicBezTo>
                    <a:cubicBezTo>
                      <a:pt x="129" y="53"/>
                      <a:pt x="130" y="51"/>
                      <a:pt x="130" y="51"/>
                    </a:cubicBezTo>
                    <a:cubicBezTo>
                      <a:pt x="130" y="51"/>
                      <a:pt x="132" y="53"/>
                      <a:pt x="132" y="53"/>
                    </a:cubicBezTo>
                    <a:cubicBezTo>
                      <a:pt x="133" y="53"/>
                      <a:pt x="134" y="51"/>
                      <a:pt x="134" y="51"/>
                    </a:cubicBezTo>
                    <a:cubicBezTo>
                      <a:pt x="135" y="50"/>
                      <a:pt x="135" y="49"/>
                      <a:pt x="136" y="49"/>
                    </a:cubicBezTo>
                    <a:cubicBezTo>
                      <a:pt x="136" y="48"/>
                      <a:pt x="137" y="47"/>
                      <a:pt x="137" y="46"/>
                    </a:cubicBezTo>
                    <a:cubicBezTo>
                      <a:pt x="138" y="46"/>
                      <a:pt x="139" y="45"/>
                      <a:pt x="139" y="44"/>
                    </a:cubicBezTo>
                    <a:cubicBezTo>
                      <a:pt x="140" y="43"/>
                      <a:pt x="140" y="43"/>
                      <a:pt x="141" y="42"/>
                    </a:cubicBezTo>
                    <a:cubicBezTo>
                      <a:pt x="141" y="42"/>
                      <a:pt x="139" y="40"/>
                      <a:pt x="139" y="40"/>
                    </a:cubicBezTo>
                    <a:cubicBezTo>
                      <a:pt x="138" y="40"/>
                      <a:pt x="138" y="42"/>
                      <a:pt x="137" y="42"/>
                    </a:cubicBezTo>
                    <a:cubicBezTo>
                      <a:pt x="136" y="42"/>
                      <a:pt x="135" y="40"/>
                      <a:pt x="135" y="41"/>
                    </a:cubicBezTo>
                    <a:cubicBezTo>
                      <a:pt x="134" y="41"/>
                      <a:pt x="133" y="42"/>
                      <a:pt x="133" y="43"/>
                    </a:cubicBezTo>
                    <a:cubicBezTo>
                      <a:pt x="133" y="43"/>
                      <a:pt x="135" y="44"/>
                      <a:pt x="135" y="45"/>
                    </a:cubicBezTo>
                    <a:cubicBezTo>
                      <a:pt x="135" y="45"/>
                      <a:pt x="134" y="47"/>
                      <a:pt x="133" y="47"/>
                    </a:cubicBezTo>
                    <a:cubicBezTo>
                      <a:pt x="133" y="47"/>
                      <a:pt x="131" y="45"/>
                      <a:pt x="131" y="45"/>
                    </a:cubicBezTo>
                    <a:cubicBezTo>
                      <a:pt x="131" y="46"/>
                      <a:pt x="130" y="47"/>
                      <a:pt x="130" y="47"/>
                    </a:cubicBezTo>
                    <a:cubicBezTo>
                      <a:pt x="129" y="48"/>
                      <a:pt x="128" y="49"/>
                      <a:pt x="128" y="50"/>
                    </a:cubicBezTo>
                    <a:cubicBezTo>
                      <a:pt x="127" y="50"/>
                      <a:pt x="127" y="51"/>
                      <a:pt x="126" y="52"/>
                    </a:cubicBezTo>
                    <a:cubicBezTo>
                      <a:pt x="126" y="52"/>
                      <a:pt x="125" y="54"/>
                      <a:pt x="124" y="54"/>
                    </a:cubicBezTo>
                    <a:cubicBezTo>
                      <a:pt x="124" y="54"/>
                      <a:pt x="122" y="52"/>
                      <a:pt x="122" y="52"/>
                    </a:cubicBezTo>
                    <a:cubicBezTo>
                      <a:pt x="122" y="52"/>
                      <a:pt x="121" y="54"/>
                      <a:pt x="121" y="55"/>
                    </a:cubicBezTo>
                    <a:cubicBezTo>
                      <a:pt x="120" y="55"/>
                      <a:pt x="119" y="56"/>
                      <a:pt x="119" y="57"/>
                    </a:cubicBezTo>
                    <a:cubicBezTo>
                      <a:pt x="118" y="57"/>
                      <a:pt x="118" y="59"/>
                      <a:pt x="117" y="59"/>
                    </a:cubicBezTo>
                    <a:cubicBezTo>
                      <a:pt x="117" y="59"/>
                      <a:pt x="115" y="57"/>
                      <a:pt x="115" y="57"/>
                    </a:cubicBezTo>
                    <a:cubicBezTo>
                      <a:pt x="114" y="57"/>
                      <a:pt x="114" y="59"/>
                      <a:pt x="113" y="60"/>
                    </a:cubicBezTo>
                    <a:cubicBezTo>
                      <a:pt x="113" y="60"/>
                      <a:pt x="112" y="58"/>
                      <a:pt x="111" y="58"/>
                    </a:cubicBezTo>
                    <a:cubicBezTo>
                      <a:pt x="111" y="58"/>
                      <a:pt x="110" y="60"/>
                      <a:pt x="109" y="60"/>
                    </a:cubicBezTo>
                    <a:cubicBezTo>
                      <a:pt x="109" y="60"/>
                      <a:pt x="108" y="59"/>
                      <a:pt x="107" y="58"/>
                    </a:cubicBezTo>
                    <a:cubicBezTo>
                      <a:pt x="106" y="58"/>
                      <a:pt x="106" y="57"/>
                      <a:pt x="105" y="57"/>
                    </a:cubicBezTo>
                    <a:cubicBezTo>
                      <a:pt x="104" y="56"/>
                      <a:pt x="103" y="55"/>
                      <a:pt x="103" y="55"/>
                    </a:cubicBezTo>
                    <a:cubicBezTo>
                      <a:pt x="102" y="55"/>
                      <a:pt x="101" y="57"/>
                      <a:pt x="101" y="57"/>
                    </a:cubicBezTo>
                    <a:cubicBezTo>
                      <a:pt x="101" y="57"/>
                      <a:pt x="103" y="59"/>
                      <a:pt x="103" y="59"/>
                    </a:cubicBezTo>
                    <a:cubicBezTo>
                      <a:pt x="103" y="59"/>
                      <a:pt x="102" y="61"/>
                      <a:pt x="101" y="61"/>
                    </a:cubicBezTo>
                    <a:cubicBezTo>
                      <a:pt x="101" y="61"/>
                      <a:pt x="99" y="60"/>
                      <a:pt x="99" y="59"/>
                    </a:cubicBezTo>
                    <a:cubicBezTo>
                      <a:pt x="99" y="59"/>
                      <a:pt x="101" y="57"/>
                      <a:pt x="101" y="57"/>
                    </a:cubicBezTo>
                    <a:cubicBezTo>
                      <a:pt x="101" y="57"/>
                      <a:pt x="99" y="56"/>
                      <a:pt x="99" y="56"/>
                    </a:cubicBezTo>
                    <a:cubicBezTo>
                      <a:pt x="98" y="55"/>
                      <a:pt x="97" y="54"/>
                      <a:pt x="96" y="54"/>
                    </a:cubicBezTo>
                    <a:cubicBezTo>
                      <a:pt x="96" y="53"/>
                      <a:pt x="95" y="53"/>
                      <a:pt x="94" y="52"/>
                    </a:cubicBezTo>
                    <a:cubicBezTo>
                      <a:pt x="93" y="52"/>
                      <a:pt x="93" y="51"/>
                      <a:pt x="92" y="50"/>
                    </a:cubicBezTo>
                    <a:cubicBezTo>
                      <a:pt x="91" y="50"/>
                      <a:pt x="90" y="49"/>
                      <a:pt x="90" y="49"/>
                    </a:cubicBezTo>
                    <a:cubicBezTo>
                      <a:pt x="89" y="49"/>
                      <a:pt x="89" y="50"/>
                      <a:pt x="88" y="51"/>
                    </a:cubicBezTo>
                    <a:cubicBezTo>
                      <a:pt x="88" y="51"/>
                      <a:pt x="87" y="53"/>
                      <a:pt x="86" y="53"/>
                    </a:cubicBezTo>
                    <a:cubicBezTo>
                      <a:pt x="86" y="53"/>
                      <a:pt x="84" y="51"/>
                      <a:pt x="84" y="51"/>
                    </a:cubicBezTo>
                    <a:cubicBezTo>
                      <a:pt x="83" y="52"/>
                      <a:pt x="83" y="53"/>
                      <a:pt x="82" y="54"/>
                    </a:cubicBezTo>
                    <a:cubicBezTo>
                      <a:pt x="82" y="54"/>
                      <a:pt x="81" y="55"/>
                      <a:pt x="81" y="56"/>
                    </a:cubicBezTo>
                    <a:cubicBezTo>
                      <a:pt x="80" y="57"/>
                      <a:pt x="79" y="57"/>
                      <a:pt x="79" y="58"/>
                    </a:cubicBezTo>
                    <a:cubicBezTo>
                      <a:pt x="78" y="59"/>
                      <a:pt x="78" y="60"/>
                      <a:pt x="77" y="60"/>
                    </a:cubicBezTo>
                    <a:cubicBezTo>
                      <a:pt x="77" y="61"/>
                      <a:pt x="76" y="63"/>
                      <a:pt x="76" y="63"/>
                    </a:cubicBezTo>
                    <a:cubicBezTo>
                      <a:pt x="75" y="63"/>
                      <a:pt x="73" y="61"/>
                      <a:pt x="73" y="61"/>
                    </a:cubicBezTo>
                    <a:cubicBezTo>
                      <a:pt x="73" y="61"/>
                      <a:pt x="75" y="59"/>
                      <a:pt x="75" y="59"/>
                    </a:cubicBezTo>
                    <a:cubicBezTo>
                      <a:pt x="75" y="58"/>
                      <a:pt x="73" y="57"/>
                      <a:pt x="73" y="57"/>
                    </a:cubicBezTo>
                    <a:cubicBezTo>
                      <a:pt x="72" y="57"/>
                      <a:pt x="71" y="59"/>
                      <a:pt x="71" y="59"/>
                    </a:cubicBezTo>
                    <a:cubicBezTo>
                      <a:pt x="70" y="59"/>
                      <a:pt x="69" y="58"/>
                      <a:pt x="69" y="58"/>
                    </a:cubicBezTo>
                    <a:cubicBezTo>
                      <a:pt x="68" y="57"/>
                      <a:pt x="67" y="56"/>
                      <a:pt x="67" y="56"/>
                    </a:cubicBezTo>
                    <a:cubicBezTo>
                      <a:pt x="66" y="55"/>
                      <a:pt x="65" y="55"/>
                      <a:pt x="64" y="54"/>
                    </a:cubicBezTo>
                    <a:cubicBezTo>
                      <a:pt x="64" y="55"/>
                      <a:pt x="63" y="56"/>
                      <a:pt x="63" y="56"/>
                    </a:cubicBezTo>
                    <a:close/>
                    <a:moveTo>
                      <a:pt x="163" y="13"/>
                    </a:moveTo>
                    <a:cubicBezTo>
                      <a:pt x="163" y="13"/>
                      <a:pt x="162" y="15"/>
                      <a:pt x="161" y="15"/>
                    </a:cubicBezTo>
                    <a:cubicBezTo>
                      <a:pt x="161" y="16"/>
                      <a:pt x="160" y="17"/>
                      <a:pt x="160" y="17"/>
                    </a:cubicBezTo>
                    <a:cubicBezTo>
                      <a:pt x="159" y="18"/>
                      <a:pt x="162" y="19"/>
                      <a:pt x="162" y="19"/>
                    </a:cubicBezTo>
                    <a:cubicBezTo>
                      <a:pt x="162" y="19"/>
                      <a:pt x="160" y="21"/>
                      <a:pt x="160" y="21"/>
                    </a:cubicBezTo>
                    <a:cubicBezTo>
                      <a:pt x="160" y="21"/>
                      <a:pt x="162" y="23"/>
                      <a:pt x="162" y="23"/>
                    </a:cubicBezTo>
                    <a:cubicBezTo>
                      <a:pt x="163" y="23"/>
                      <a:pt x="164" y="21"/>
                      <a:pt x="164" y="21"/>
                    </a:cubicBezTo>
                    <a:cubicBezTo>
                      <a:pt x="165" y="20"/>
                      <a:pt x="165" y="19"/>
                      <a:pt x="166" y="18"/>
                    </a:cubicBezTo>
                    <a:cubicBezTo>
                      <a:pt x="166" y="18"/>
                      <a:pt x="164" y="17"/>
                      <a:pt x="164" y="17"/>
                    </a:cubicBezTo>
                    <a:cubicBezTo>
                      <a:pt x="163" y="16"/>
                      <a:pt x="165" y="15"/>
                      <a:pt x="165" y="15"/>
                    </a:cubicBezTo>
                    <a:cubicBezTo>
                      <a:pt x="165" y="15"/>
                      <a:pt x="163" y="13"/>
                      <a:pt x="163" y="13"/>
                    </a:cubicBezTo>
                    <a:close/>
                    <a:moveTo>
                      <a:pt x="367" y="24"/>
                    </a:moveTo>
                    <a:cubicBezTo>
                      <a:pt x="367" y="24"/>
                      <a:pt x="368" y="21"/>
                      <a:pt x="368" y="21"/>
                    </a:cubicBezTo>
                    <a:cubicBezTo>
                      <a:pt x="368" y="21"/>
                      <a:pt x="367" y="20"/>
                      <a:pt x="366" y="20"/>
                    </a:cubicBezTo>
                    <a:cubicBezTo>
                      <a:pt x="366" y="19"/>
                      <a:pt x="364" y="18"/>
                      <a:pt x="364" y="18"/>
                    </a:cubicBezTo>
                    <a:cubicBezTo>
                      <a:pt x="364" y="18"/>
                      <a:pt x="363" y="20"/>
                      <a:pt x="362" y="20"/>
                    </a:cubicBezTo>
                    <a:cubicBezTo>
                      <a:pt x="362" y="21"/>
                      <a:pt x="361" y="22"/>
                      <a:pt x="361" y="22"/>
                    </a:cubicBezTo>
                    <a:cubicBezTo>
                      <a:pt x="360" y="23"/>
                      <a:pt x="359" y="24"/>
                      <a:pt x="359" y="25"/>
                    </a:cubicBezTo>
                    <a:cubicBezTo>
                      <a:pt x="359" y="25"/>
                      <a:pt x="357" y="26"/>
                      <a:pt x="357" y="27"/>
                    </a:cubicBezTo>
                    <a:cubicBezTo>
                      <a:pt x="357" y="27"/>
                      <a:pt x="359" y="29"/>
                      <a:pt x="359" y="29"/>
                    </a:cubicBezTo>
                    <a:cubicBezTo>
                      <a:pt x="360" y="28"/>
                      <a:pt x="361" y="27"/>
                      <a:pt x="361" y="26"/>
                    </a:cubicBezTo>
                    <a:cubicBezTo>
                      <a:pt x="362" y="25"/>
                      <a:pt x="363" y="23"/>
                      <a:pt x="365" y="22"/>
                    </a:cubicBezTo>
                    <a:cubicBezTo>
                      <a:pt x="365" y="22"/>
                      <a:pt x="366" y="24"/>
                      <a:pt x="367" y="24"/>
                    </a:cubicBezTo>
                    <a:close/>
                    <a:moveTo>
                      <a:pt x="592" y="15"/>
                    </a:moveTo>
                    <a:cubicBezTo>
                      <a:pt x="592" y="16"/>
                      <a:pt x="591" y="17"/>
                      <a:pt x="590" y="18"/>
                    </a:cubicBezTo>
                    <a:cubicBezTo>
                      <a:pt x="590" y="18"/>
                      <a:pt x="593" y="19"/>
                      <a:pt x="593" y="19"/>
                    </a:cubicBezTo>
                    <a:cubicBezTo>
                      <a:pt x="593" y="20"/>
                      <a:pt x="591" y="21"/>
                      <a:pt x="591" y="21"/>
                    </a:cubicBezTo>
                    <a:cubicBezTo>
                      <a:pt x="591" y="22"/>
                      <a:pt x="590" y="23"/>
                      <a:pt x="589" y="24"/>
                    </a:cubicBezTo>
                    <a:cubicBezTo>
                      <a:pt x="589" y="24"/>
                      <a:pt x="588" y="25"/>
                      <a:pt x="587" y="26"/>
                    </a:cubicBezTo>
                    <a:cubicBezTo>
                      <a:pt x="588" y="26"/>
                      <a:pt x="589" y="28"/>
                      <a:pt x="590" y="28"/>
                    </a:cubicBezTo>
                    <a:cubicBezTo>
                      <a:pt x="590" y="27"/>
                      <a:pt x="591" y="26"/>
                      <a:pt x="591" y="25"/>
                    </a:cubicBezTo>
                    <a:cubicBezTo>
                      <a:pt x="592" y="25"/>
                      <a:pt x="593" y="24"/>
                      <a:pt x="593" y="23"/>
                    </a:cubicBezTo>
                    <a:cubicBezTo>
                      <a:pt x="594" y="22"/>
                      <a:pt x="594" y="22"/>
                      <a:pt x="595" y="21"/>
                    </a:cubicBezTo>
                    <a:cubicBezTo>
                      <a:pt x="596" y="19"/>
                      <a:pt x="597" y="18"/>
                      <a:pt x="598" y="16"/>
                    </a:cubicBezTo>
                    <a:cubicBezTo>
                      <a:pt x="597" y="15"/>
                      <a:pt x="595" y="14"/>
                      <a:pt x="594" y="13"/>
                    </a:cubicBezTo>
                    <a:cubicBezTo>
                      <a:pt x="593" y="14"/>
                      <a:pt x="593" y="15"/>
                      <a:pt x="592" y="15"/>
                    </a:cubicBezTo>
                    <a:close/>
                    <a:moveTo>
                      <a:pt x="554" y="57"/>
                    </a:moveTo>
                    <a:cubicBezTo>
                      <a:pt x="554" y="56"/>
                      <a:pt x="555" y="55"/>
                      <a:pt x="555" y="54"/>
                    </a:cubicBezTo>
                    <a:cubicBezTo>
                      <a:pt x="555" y="54"/>
                      <a:pt x="553" y="53"/>
                      <a:pt x="553" y="53"/>
                    </a:cubicBezTo>
                    <a:cubicBezTo>
                      <a:pt x="553" y="52"/>
                      <a:pt x="555" y="51"/>
                      <a:pt x="555" y="50"/>
                    </a:cubicBezTo>
                    <a:cubicBezTo>
                      <a:pt x="555" y="50"/>
                      <a:pt x="553" y="49"/>
                      <a:pt x="552" y="49"/>
                    </a:cubicBezTo>
                    <a:cubicBezTo>
                      <a:pt x="552" y="48"/>
                      <a:pt x="554" y="47"/>
                      <a:pt x="554" y="46"/>
                    </a:cubicBezTo>
                    <a:cubicBezTo>
                      <a:pt x="554" y="46"/>
                      <a:pt x="556" y="45"/>
                      <a:pt x="556" y="44"/>
                    </a:cubicBezTo>
                    <a:cubicBezTo>
                      <a:pt x="556" y="44"/>
                      <a:pt x="554" y="43"/>
                      <a:pt x="554" y="43"/>
                    </a:cubicBezTo>
                    <a:cubicBezTo>
                      <a:pt x="553" y="43"/>
                      <a:pt x="553" y="44"/>
                      <a:pt x="552" y="45"/>
                    </a:cubicBezTo>
                    <a:cubicBezTo>
                      <a:pt x="551" y="45"/>
                      <a:pt x="551" y="46"/>
                      <a:pt x="550" y="47"/>
                    </a:cubicBezTo>
                    <a:cubicBezTo>
                      <a:pt x="550" y="48"/>
                      <a:pt x="549" y="49"/>
                      <a:pt x="549" y="49"/>
                    </a:cubicBezTo>
                    <a:cubicBezTo>
                      <a:pt x="548" y="50"/>
                      <a:pt x="551" y="50"/>
                      <a:pt x="551" y="51"/>
                    </a:cubicBezTo>
                    <a:cubicBezTo>
                      <a:pt x="551" y="52"/>
                      <a:pt x="549" y="52"/>
                      <a:pt x="549" y="53"/>
                    </a:cubicBezTo>
                    <a:cubicBezTo>
                      <a:pt x="549" y="54"/>
                      <a:pt x="551" y="54"/>
                      <a:pt x="551" y="55"/>
                    </a:cubicBezTo>
                    <a:cubicBezTo>
                      <a:pt x="551" y="55"/>
                      <a:pt x="550" y="57"/>
                      <a:pt x="550" y="57"/>
                    </a:cubicBezTo>
                    <a:cubicBezTo>
                      <a:pt x="550" y="58"/>
                      <a:pt x="552" y="58"/>
                      <a:pt x="552" y="59"/>
                    </a:cubicBezTo>
                    <a:cubicBezTo>
                      <a:pt x="552" y="58"/>
                      <a:pt x="553" y="57"/>
                      <a:pt x="554" y="57"/>
                    </a:cubicBezTo>
                    <a:close/>
                    <a:moveTo>
                      <a:pt x="352" y="51"/>
                    </a:moveTo>
                    <a:cubicBezTo>
                      <a:pt x="351" y="50"/>
                      <a:pt x="350" y="49"/>
                      <a:pt x="348" y="48"/>
                    </a:cubicBezTo>
                    <a:cubicBezTo>
                      <a:pt x="347" y="50"/>
                      <a:pt x="346" y="51"/>
                      <a:pt x="345" y="53"/>
                    </a:cubicBezTo>
                    <a:cubicBezTo>
                      <a:pt x="346" y="54"/>
                      <a:pt x="348" y="55"/>
                      <a:pt x="349" y="56"/>
                    </a:cubicBezTo>
                    <a:cubicBezTo>
                      <a:pt x="350" y="54"/>
                      <a:pt x="351" y="53"/>
                      <a:pt x="352" y="51"/>
                    </a:cubicBezTo>
                    <a:close/>
                    <a:moveTo>
                      <a:pt x="11" y="45"/>
                    </a:moveTo>
                    <a:cubicBezTo>
                      <a:pt x="11" y="45"/>
                      <a:pt x="13" y="47"/>
                      <a:pt x="13" y="47"/>
                    </a:cubicBezTo>
                    <a:cubicBezTo>
                      <a:pt x="14" y="47"/>
                      <a:pt x="15" y="45"/>
                      <a:pt x="15" y="45"/>
                    </a:cubicBezTo>
                    <a:cubicBezTo>
                      <a:pt x="15" y="44"/>
                      <a:pt x="13" y="43"/>
                      <a:pt x="13" y="43"/>
                    </a:cubicBezTo>
                    <a:cubicBezTo>
                      <a:pt x="12" y="43"/>
                      <a:pt x="11" y="41"/>
                      <a:pt x="11" y="41"/>
                    </a:cubicBezTo>
                    <a:cubicBezTo>
                      <a:pt x="10" y="41"/>
                      <a:pt x="9" y="43"/>
                      <a:pt x="9" y="44"/>
                    </a:cubicBezTo>
                    <a:cubicBezTo>
                      <a:pt x="9" y="44"/>
                      <a:pt x="7" y="45"/>
                      <a:pt x="7" y="46"/>
                    </a:cubicBezTo>
                    <a:cubicBezTo>
                      <a:pt x="7" y="46"/>
                      <a:pt x="9" y="47"/>
                      <a:pt x="9" y="47"/>
                    </a:cubicBezTo>
                    <a:cubicBezTo>
                      <a:pt x="10" y="47"/>
                      <a:pt x="10" y="45"/>
                      <a:pt x="11" y="45"/>
                    </a:cubicBezTo>
                    <a:close/>
                    <a:moveTo>
                      <a:pt x="51" y="44"/>
                    </a:moveTo>
                    <a:cubicBezTo>
                      <a:pt x="51" y="44"/>
                      <a:pt x="52" y="42"/>
                      <a:pt x="53" y="42"/>
                    </a:cubicBezTo>
                    <a:cubicBezTo>
                      <a:pt x="53" y="42"/>
                      <a:pt x="55" y="44"/>
                      <a:pt x="55" y="43"/>
                    </a:cubicBezTo>
                    <a:cubicBezTo>
                      <a:pt x="55" y="43"/>
                      <a:pt x="56" y="42"/>
                      <a:pt x="57" y="41"/>
                    </a:cubicBezTo>
                    <a:cubicBezTo>
                      <a:pt x="57" y="40"/>
                      <a:pt x="58" y="40"/>
                      <a:pt x="58" y="39"/>
                    </a:cubicBezTo>
                    <a:cubicBezTo>
                      <a:pt x="57" y="39"/>
                      <a:pt x="57" y="37"/>
                      <a:pt x="56" y="37"/>
                    </a:cubicBezTo>
                    <a:cubicBezTo>
                      <a:pt x="56" y="37"/>
                      <a:pt x="55" y="39"/>
                      <a:pt x="54" y="39"/>
                    </a:cubicBezTo>
                    <a:cubicBezTo>
                      <a:pt x="54" y="39"/>
                      <a:pt x="52" y="38"/>
                      <a:pt x="52" y="38"/>
                    </a:cubicBezTo>
                    <a:cubicBezTo>
                      <a:pt x="52" y="38"/>
                      <a:pt x="51" y="39"/>
                      <a:pt x="50" y="40"/>
                    </a:cubicBezTo>
                    <a:cubicBezTo>
                      <a:pt x="50" y="41"/>
                      <a:pt x="49" y="41"/>
                      <a:pt x="49" y="42"/>
                    </a:cubicBezTo>
                    <a:cubicBezTo>
                      <a:pt x="50" y="42"/>
                      <a:pt x="50" y="44"/>
                      <a:pt x="51" y="44"/>
                    </a:cubicBezTo>
                    <a:close/>
                    <a:moveTo>
                      <a:pt x="63" y="28"/>
                    </a:moveTo>
                    <a:cubicBezTo>
                      <a:pt x="63" y="28"/>
                      <a:pt x="61" y="27"/>
                      <a:pt x="61" y="27"/>
                    </a:cubicBezTo>
                    <a:cubicBezTo>
                      <a:pt x="60" y="26"/>
                      <a:pt x="59" y="25"/>
                      <a:pt x="58" y="25"/>
                    </a:cubicBezTo>
                    <a:cubicBezTo>
                      <a:pt x="58" y="25"/>
                      <a:pt x="57" y="27"/>
                      <a:pt x="57" y="27"/>
                    </a:cubicBezTo>
                    <a:cubicBezTo>
                      <a:pt x="56" y="27"/>
                      <a:pt x="55" y="29"/>
                      <a:pt x="55" y="29"/>
                    </a:cubicBezTo>
                    <a:cubicBezTo>
                      <a:pt x="55" y="30"/>
                      <a:pt x="57" y="31"/>
                      <a:pt x="57" y="31"/>
                    </a:cubicBezTo>
                    <a:cubicBezTo>
                      <a:pt x="58" y="31"/>
                      <a:pt x="59" y="33"/>
                      <a:pt x="59" y="33"/>
                    </a:cubicBezTo>
                    <a:cubicBezTo>
                      <a:pt x="60" y="33"/>
                      <a:pt x="61" y="31"/>
                      <a:pt x="61" y="30"/>
                    </a:cubicBezTo>
                    <a:cubicBezTo>
                      <a:pt x="61" y="30"/>
                      <a:pt x="63" y="29"/>
                      <a:pt x="63" y="28"/>
                    </a:cubicBezTo>
                    <a:close/>
                    <a:moveTo>
                      <a:pt x="108" y="48"/>
                    </a:moveTo>
                    <a:cubicBezTo>
                      <a:pt x="108" y="48"/>
                      <a:pt x="106" y="47"/>
                      <a:pt x="105" y="47"/>
                    </a:cubicBezTo>
                    <a:cubicBezTo>
                      <a:pt x="105" y="46"/>
                      <a:pt x="103" y="45"/>
                      <a:pt x="103" y="45"/>
                    </a:cubicBezTo>
                    <a:cubicBezTo>
                      <a:pt x="103" y="45"/>
                      <a:pt x="102" y="47"/>
                      <a:pt x="101" y="47"/>
                    </a:cubicBezTo>
                    <a:cubicBezTo>
                      <a:pt x="101" y="47"/>
                      <a:pt x="100" y="49"/>
                      <a:pt x="100" y="49"/>
                    </a:cubicBezTo>
                    <a:cubicBezTo>
                      <a:pt x="100" y="50"/>
                      <a:pt x="102" y="51"/>
                      <a:pt x="102" y="51"/>
                    </a:cubicBezTo>
                    <a:cubicBezTo>
                      <a:pt x="102" y="51"/>
                      <a:pt x="104" y="53"/>
                      <a:pt x="104" y="53"/>
                    </a:cubicBezTo>
                    <a:cubicBezTo>
                      <a:pt x="105" y="53"/>
                      <a:pt x="106" y="51"/>
                      <a:pt x="106" y="51"/>
                    </a:cubicBezTo>
                    <a:cubicBezTo>
                      <a:pt x="106" y="50"/>
                      <a:pt x="108" y="49"/>
                      <a:pt x="108" y="48"/>
                    </a:cubicBezTo>
                    <a:close/>
                    <a:moveTo>
                      <a:pt x="116" y="51"/>
                    </a:moveTo>
                    <a:cubicBezTo>
                      <a:pt x="116" y="51"/>
                      <a:pt x="117" y="49"/>
                      <a:pt x="118" y="49"/>
                    </a:cubicBezTo>
                    <a:cubicBezTo>
                      <a:pt x="118" y="48"/>
                      <a:pt x="119" y="47"/>
                      <a:pt x="119" y="47"/>
                    </a:cubicBezTo>
                    <a:cubicBezTo>
                      <a:pt x="120" y="46"/>
                      <a:pt x="121" y="45"/>
                      <a:pt x="121" y="44"/>
                    </a:cubicBezTo>
                    <a:cubicBezTo>
                      <a:pt x="121" y="44"/>
                      <a:pt x="119" y="43"/>
                      <a:pt x="119" y="43"/>
                    </a:cubicBezTo>
                    <a:cubicBezTo>
                      <a:pt x="119" y="43"/>
                      <a:pt x="117" y="41"/>
                      <a:pt x="117" y="41"/>
                    </a:cubicBezTo>
                    <a:cubicBezTo>
                      <a:pt x="116" y="41"/>
                      <a:pt x="115" y="43"/>
                      <a:pt x="115" y="43"/>
                    </a:cubicBezTo>
                    <a:cubicBezTo>
                      <a:pt x="114" y="44"/>
                      <a:pt x="114" y="45"/>
                      <a:pt x="113" y="46"/>
                    </a:cubicBezTo>
                    <a:cubicBezTo>
                      <a:pt x="113" y="46"/>
                      <a:pt x="115" y="47"/>
                      <a:pt x="116" y="47"/>
                    </a:cubicBezTo>
                    <a:cubicBezTo>
                      <a:pt x="116" y="48"/>
                      <a:pt x="114" y="49"/>
                      <a:pt x="114" y="49"/>
                    </a:cubicBezTo>
                    <a:cubicBezTo>
                      <a:pt x="114" y="49"/>
                      <a:pt x="116" y="51"/>
                      <a:pt x="116" y="51"/>
                    </a:cubicBezTo>
                    <a:close/>
                    <a:moveTo>
                      <a:pt x="177" y="27"/>
                    </a:moveTo>
                    <a:cubicBezTo>
                      <a:pt x="178" y="27"/>
                      <a:pt x="178" y="29"/>
                      <a:pt x="179" y="29"/>
                    </a:cubicBezTo>
                    <a:cubicBezTo>
                      <a:pt x="180" y="29"/>
                      <a:pt x="180" y="27"/>
                      <a:pt x="181" y="26"/>
                    </a:cubicBezTo>
                    <a:cubicBezTo>
                      <a:pt x="181" y="26"/>
                      <a:pt x="182" y="24"/>
                      <a:pt x="183" y="24"/>
                    </a:cubicBezTo>
                    <a:cubicBezTo>
                      <a:pt x="183" y="24"/>
                      <a:pt x="185" y="26"/>
                      <a:pt x="185" y="26"/>
                    </a:cubicBezTo>
                    <a:cubicBezTo>
                      <a:pt x="185" y="25"/>
                      <a:pt x="186" y="24"/>
                      <a:pt x="186" y="24"/>
                    </a:cubicBezTo>
                    <a:cubicBezTo>
                      <a:pt x="188" y="22"/>
                      <a:pt x="189" y="21"/>
                      <a:pt x="190" y="19"/>
                    </a:cubicBezTo>
                    <a:cubicBezTo>
                      <a:pt x="191" y="19"/>
                      <a:pt x="191" y="21"/>
                      <a:pt x="192" y="21"/>
                    </a:cubicBezTo>
                    <a:cubicBezTo>
                      <a:pt x="192" y="21"/>
                      <a:pt x="194" y="19"/>
                      <a:pt x="194" y="19"/>
                    </a:cubicBezTo>
                    <a:cubicBezTo>
                      <a:pt x="194" y="19"/>
                      <a:pt x="192" y="17"/>
                      <a:pt x="192" y="17"/>
                    </a:cubicBezTo>
                    <a:cubicBezTo>
                      <a:pt x="191" y="17"/>
                      <a:pt x="190" y="19"/>
                      <a:pt x="190" y="19"/>
                    </a:cubicBezTo>
                    <a:cubicBezTo>
                      <a:pt x="189" y="19"/>
                      <a:pt x="188" y="17"/>
                      <a:pt x="188" y="18"/>
                    </a:cubicBezTo>
                    <a:cubicBezTo>
                      <a:pt x="187" y="18"/>
                      <a:pt x="186" y="20"/>
                      <a:pt x="186" y="20"/>
                    </a:cubicBezTo>
                    <a:cubicBezTo>
                      <a:pt x="185" y="20"/>
                      <a:pt x="184" y="18"/>
                      <a:pt x="184" y="18"/>
                    </a:cubicBezTo>
                    <a:cubicBezTo>
                      <a:pt x="183" y="18"/>
                      <a:pt x="182" y="16"/>
                      <a:pt x="181" y="16"/>
                    </a:cubicBezTo>
                    <a:cubicBezTo>
                      <a:pt x="181" y="17"/>
                      <a:pt x="180" y="18"/>
                      <a:pt x="180" y="19"/>
                    </a:cubicBezTo>
                    <a:cubicBezTo>
                      <a:pt x="179" y="19"/>
                      <a:pt x="179" y="20"/>
                      <a:pt x="178" y="21"/>
                    </a:cubicBezTo>
                    <a:cubicBezTo>
                      <a:pt x="178" y="22"/>
                      <a:pt x="177" y="22"/>
                      <a:pt x="176" y="23"/>
                    </a:cubicBezTo>
                    <a:cubicBezTo>
                      <a:pt x="176" y="24"/>
                      <a:pt x="175" y="25"/>
                      <a:pt x="175" y="25"/>
                    </a:cubicBezTo>
                    <a:cubicBezTo>
                      <a:pt x="174" y="26"/>
                      <a:pt x="173" y="27"/>
                      <a:pt x="173" y="27"/>
                    </a:cubicBezTo>
                    <a:cubicBezTo>
                      <a:pt x="173" y="28"/>
                      <a:pt x="175" y="29"/>
                      <a:pt x="175" y="29"/>
                    </a:cubicBezTo>
                    <a:cubicBezTo>
                      <a:pt x="176" y="28"/>
                      <a:pt x="176" y="28"/>
                      <a:pt x="177" y="27"/>
                    </a:cubicBezTo>
                    <a:close/>
                    <a:moveTo>
                      <a:pt x="206" y="49"/>
                    </a:moveTo>
                    <a:cubicBezTo>
                      <a:pt x="206" y="49"/>
                      <a:pt x="207" y="47"/>
                      <a:pt x="208" y="47"/>
                    </a:cubicBezTo>
                    <a:cubicBezTo>
                      <a:pt x="208" y="47"/>
                      <a:pt x="205" y="45"/>
                      <a:pt x="205" y="45"/>
                    </a:cubicBezTo>
                    <a:cubicBezTo>
                      <a:pt x="205" y="45"/>
                      <a:pt x="207" y="44"/>
                      <a:pt x="207" y="43"/>
                    </a:cubicBezTo>
                    <a:cubicBezTo>
                      <a:pt x="207" y="42"/>
                      <a:pt x="208" y="41"/>
                      <a:pt x="209" y="41"/>
                    </a:cubicBezTo>
                    <a:cubicBezTo>
                      <a:pt x="209" y="40"/>
                      <a:pt x="210" y="39"/>
                      <a:pt x="211" y="38"/>
                    </a:cubicBezTo>
                    <a:cubicBezTo>
                      <a:pt x="211" y="38"/>
                      <a:pt x="208" y="37"/>
                      <a:pt x="208" y="37"/>
                    </a:cubicBezTo>
                    <a:cubicBezTo>
                      <a:pt x="208" y="36"/>
                      <a:pt x="210" y="35"/>
                      <a:pt x="210" y="35"/>
                    </a:cubicBezTo>
                    <a:cubicBezTo>
                      <a:pt x="210" y="35"/>
                      <a:pt x="208" y="33"/>
                      <a:pt x="208" y="33"/>
                    </a:cubicBezTo>
                    <a:cubicBezTo>
                      <a:pt x="207" y="33"/>
                      <a:pt x="207" y="34"/>
                      <a:pt x="206" y="35"/>
                    </a:cubicBezTo>
                    <a:cubicBezTo>
                      <a:pt x="206" y="35"/>
                      <a:pt x="204" y="37"/>
                      <a:pt x="204" y="37"/>
                    </a:cubicBezTo>
                    <a:cubicBezTo>
                      <a:pt x="204" y="38"/>
                      <a:pt x="207" y="39"/>
                      <a:pt x="207" y="39"/>
                    </a:cubicBezTo>
                    <a:cubicBezTo>
                      <a:pt x="206" y="40"/>
                      <a:pt x="205" y="41"/>
                      <a:pt x="205" y="41"/>
                    </a:cubicBezTo>
                    <a:cubicBezTo>
                      <a:pt x="204" y="42"/>
                      <a:pt x="203" y="43"/>
                      <a:pt x="203" y="43"/>
                    </a:cubicBezTo>
                    <a:cubicBezTo>
                      <a:pt x="203" y="44"/>
                      <a:pt x="201" y="45"/>
                      <a:pt x="201" y="46"/>
                    </a:cubicBezTo>
                    <a:cubicBezTo>
                      <a:pt x="202" y="46"/>
                      <a:pt x="203" y="47"/>
                      <a:pt x="204" y="47"/>
                    </a:cubicBezTo>
                    <a:cubicBezTo>
                      <a:pt x="204" y="47"/>
                      <a:pt x="205" y="49"/>
                      <a:pt x="206" y="49"/>
                    </a:cubicBezTo>
                    <a:close/>
                    <a:moveTo>
                      <a:pt x="240" y="51"/>
                    </a:moveTo>
                    <a:cubicBezTo>
                      <a:pt x="240" y="50"/>
                      <a:pt x="242" y="52"/>
                      <a:pt x="242" y="52"/>
                    </a:cubicBezTo>
                    <a:cubicBezTo>
                      <a:pt x="243" y="52"/>
                      <a:pt x="244" y="50"/>
                      <a:pt x="244" y="50"/>
                    </a:cubicBezTo>
                    <a:cubicBezTo>
                      <a:pt x="244" y="50"/>
                      <a:pt x="242" y="48"/>
                      <a:pt x="242" y="48"/>
                    </a:cubicBezTo>
                    <a:cubicBezTo>
                      <a:pt x="241" y="48"/>
                      <a:pt x="240" y="47"/>
                      <a:pt x="240" y="47"/>
                    </a:cubicBezTo>
                    <a:cubicBezTo>
                      <a:pt x="239" y="47"/>
                      <a:pt x="238" y="49"/>
                      <a:pt x="238" y="49"/>
                    </a:cubicBezTo>
                    <a:cubicBezTo>
                      <a:pt x="238" y="49"/>
                      <a:pt x="236" y="51"/>
                      <a:pt x="236" y="51"/>
                    </a:cubicBezTo>
                    <a:cubicBezTo>
                      <a:pt x="236" y="52"/>
                      <a:pt x="238" y="52"/>
                      <a:pt x="238" y="53"/>
                    </a:cubicBezTo>
                    <a:cubicBezTo>
                      <a:pt x="239" y="53"/>
                      <a:pt x="240" y="51"/>
                      <a:pt x="240" y="51"/>
                    </a:cubicBezTo>
                    <a:close/>
                    <a:moveTo>
                      <a:pt x="233" y="45"/>
                    </a:moveTo>
                    <a:cubicBezTo>
                      <a:pt x="234" y="46"/>
                      <a:pt x="235" y="43"/>
                      <a:pt x="235" y="43"/>
                    </a:cubicBezTo>
                    <a:cubicBezTo>
                      <a:pt x="236" y="43"/>
                      <a:pt x="237" y="45"/>
                      <a:pt x="237" y="45"/>
                    </a:cubicBezTo>
                    <a:cubicBezTo>
                      <a:pt x="238" y="45"/>
                      <a:pt x="239" y="43"/>
                      <a:pt x="239" y="43"/>
                    </a:cubicBezTo>
                    <a:cubicBezTo>
                      <a:pt x="240" y="42"/>
                      <a:pt x="240" y="41"/>
                      <a:pt x="241" y="40"/>
                    </a:cubicBezTo>
                    <a:cubicBezTo>
                      <a:pt x="240" y="40"/>
                      <a:pt x="239" y="39"/>
                      <a:pt x="239" y="39"/>
                    </a:cubicBezTo>
                    <a:cubicBezTo>
                      <a:pt x="238" y="39"/>
                      <a:pt x="237" y="41"/>
                      <a:pt x="237" y="41"/>
                    </a:cubicBezTo>
                    <a:cubicBezTo>
                      <a:pt x="236" y="41"/>
                      <a:pt x="235" y="39"/>
                      <a:pt x="235" y="39"/>
                    </a:cubicBezTo>
                    <a:cubicBezTo>
                      <a:pt x="234" y="40"/>
                      <a:pt x="233" y="41"/>
                      <a:pt x="233" y="41"/>
                    </a:cubicBezTo>
                    <a:cubicBezTo>
                      <a:pt x="232" y="42"/>
                      <a:pt x="232" y="43"/>
                      <a:pt x="231" y="44"/>
                    </a:cubicBezTo>
                    <a:cubicBezTo>
                      <a:pt x="232" y="44"/>
                      <a:pt x="233" y="45"/>
                      <a:pt x="233" y="45"/>
                    </a:cubicBezTo>
                    <a:close/>
                    <a:moveTo>
                      <a:pt x="241" y="30"/>
                    </a:moveTo>
                    <a:cubicBezTo>
                      <a:pt x="242" y="30"/>
                      <a:pt x="243" y="32"/>
                      <a:pt x="244" y="32"/>
                    </a:cubicBezTo>
                    <a:cubicBezTo>
                      <a:pt x="244" y="32"/>
                      <a:pt x="245" y="30"/>
                      <a:pt x="245" y="30"/>
                    </a:cubicBezTo>
                    <a:cubicBezTo>
                      <a:pt x="246" y="30"/>
                      <a:pt x="247" y="32"/>
                      <a:pt x="248" y="32"/>
                    </a:cubicBezTo>
                    <a:cubicBezTo>
                      <a:pt x="248" y="31"/>
                      <a:pt x="249" y="29"/>
                      <a:pt x="249" y="29"/>
                    </a:cubicBezTo>
                    <a:cubicBezTo>
                      <a:pt x="248" y="28"/>
                      <a:pt x="246" y="27"/>
                      <a:pt x="245" y="26"/>
                    </a:cubicBezTo>
                    <a:cubicBezTo>
                      <a:pt x="244" y="25"/>
                      <a:pt x="243" y="25"/>
                      <a:pt x="243" y="24"/>
                    </a:cubicBezTo>
                    <a:cubicBezTo>
                      <a:pt x="242" y="25"/>
                      <a:pt x="242" y="26"/>
                      <a:pt x="241" y="26"/>
                    </a:cubicBezTo>
                    <a:cubicBezTo>
                      <a:pt x="240" y="27"/>
                      <a:pt x="240" y="28"/>
                      <a:pt x="239" y="29"/>
                    </a:cubicBezTo>
                    <a:cubicBezTo>
                      <a:pt x="239" y="29"/>
                      <a:pt x="237" y="30"/>
                      <a:pt x="238" y="31"/>
                    </a:cubicBezTo>
                    <a:cubicBezTo>
                      <a:pt x="238" y="32"/>
                      <a:pt x="240" y="32"/>
                      <a:pt x="240" y="33"/>
                    </a:cubicBezTo>
                    <a:cubicBezTo>
                      <a:pt x="240" y="32"/>
                      <a:pt x="241" y="30"/>
                      <a:pt x="241" y="30"/>
                    </a:cubicBezTo>
                    <a:close/>
                    <a:moveTo>
                      <a:pt x="283" y="41"/>
                    </a:moveTo>
                    <a:cubicBezTo>
                      <a:pt x="284" y="40"/>
                      <a:pt x="284" y="39"/>
                      <a:pt x="285" y="39"/>
                    </a:cubicBezTo>
                    <a:cubicBezTo>
                      <a:pt x="285" y="38"/>
                      <a:pt x="286" y="37"/>
                      <a:pt x="286" y="36"/>
                    </a:cubicBezTo>
                    <a:cubicBezTo>
                      <a:pt x="286" y="36"/>
                      <a:pt x="284" y="35"/>
                      <a:pt x="284" y="35"/>
                    </a:cubicBezTo>
                    <a:cubicBezTo>
                      <a:pt x="284" y="34"/>
                      <a:pt x="286" y="33"/>
                      <a:pt x="286" y="32"/>
                    </a:cubicBezTo>
                    <a:cubicBezTo>
                      <a:pt x="286" y="32"/>
                      <a:pt x="287" y="31"/>
                      <a:pt x="288" y="30"/>
                    </a:cubicBezTo>
                    <a:cubicBezTo>
                      <a:pt x="288" y="30"/>
                      <a:pt x="285" y="29"/>
                      <a:pt x="285" y="28"/>
                    </a:cubicBezTo>
                    <a:cubicBezTo>
                      <a:pt x="285" y="28"/>
                      <a:pt x="287" y="27"/>
                      <a:pt x="287" y="26"/>
                    </a:cubicBezTo>
                    <a:cubicBezTo>
                      <a:pt x="287" y="26"/>
                      <a:pt x="289" y="25"/>
                      <a:pt x="289" y="24"/>
                    </a:cubicBezTo>
                    <a:cubicBezTo>
                      <a:pt x="289" y="23"/>
                      <a:pt x="287" y="23"/>
                      <a:pt x="286" y="22"/>
                    </a:cubicBezTo>
                    <a:cubicBezTo>
                      <a:pt x="286" y="23"/>
                      <a:pt x="285" y="24"/>
                      <a:pt x="285" y="25"/>
                    </a:cubicBezTo>
                    <a:cubicBezTo>
                      <a:pt x="285" y="25"/>
                      <a:pt x="283" y="26"/>
                      <a:pt x="283" y="27"/>
                    </a:cubicBezTo>
                    <a:cubicBezTo>
                      <a:pt x="283" y="27"/>
                      <a:pt x="285" y="28"/>
                      <a:pt x="285" y="28"/>
                    </a:cubicBezTo>
                    <a:cubicBezTo>
                      <a:pt x="285" y="29"/>
                      <a:pt x="284" y="30"/>
                      <a:pt x="284" y="31"/>
                    </a:cubicBezTo>
                    <a:cubicBezTo>
                      <a:pt x="283" y="31"/>
                      <a:pt x="282" y="32"/>
                      <a:pt x="282" y="33"/>
                    </a:cubicBezTo>
                    <a:cubicBezTo>
                      <a:pt x="282" y="33"/>
                      <a:pt x="284" y="34"/>
                      <a:pt x="284" y="35"/>
                    </a:cubicBezTo>
                    <a:cubicBezTo>
                      <a:pt x="284" y="35"/>
                      <a:pt x="283" y="37"/>
                      <a:pt x="282" y="37"/>
                    </a:cubicBezTo>
                    <a:cubicBezTo>
                      <a:pt x="282" y="37"/>
                      <a:pt x="281" y="38"/>
                      <a:pt x="281" y="39"/>
                    </a:cubicBezTo>
                    <a:cubicBezTo>
                      <a:pt x="281" y="40"/>
                      <a:pt x="279" y="41"/>
                      <a:pt x="279" y="41"/>
                    </a:cubicBezTo>
                    <a:cubicBezTo>
                      <a:pt x="279" y="42"/>
                      <a:pt x="281" y="42"/>
                      <a:pt x="281" y="43"/>
                    </a:cubicBezTo>
                    <a:cubicBezTo>
                      <a:pt x="282" y="42"/>
                      <a:pt x="282" y="42"/>
                      <a:pt x="283" y="41"/>
                    </a:cubicBezTo>
                    <a:close/>
                    <a:moveTo>
                      <a:pt x="270" y="34"/>
                    </a:moveTo>
                    <a:cubicBezTo>
                      <a:pt x="270" y="35"/>
                      <a:pt x="271" y="32"/>
                      <a:pt x="272" y="32"/>
                    </a:cubicBezTo>
                    <a:cubicBezTo>
                      <a:pt x="272" y="32"/>
                      <a:pt x="274" y="34"/>
                      <a:pt x="274" y="34"/>
                    </a:cubicBezTo>
                    <a:cubicBezTo>
                      <a:pt x="275" y="34"/>
                      <a:pt x="275" y="32"/>
                      <a:pt x="276" y="32"/>
                    </a:cubicBezTo>
                    <a:cubicBezTo>
                      <a:pt x="276" y="31"/>
                      <a:pt x="277" y="30"/>
                      <a:pt x="277" y="30"/>
                    </a:cubicBezTo>
                    <a:cubicBezTo>
                      <a:pt x="277" y="29"/>
                      <a:pt x="276" y="28"/>
                      <a:pt x="275" y="28"/>
                    </a:cubicBezTo>
                    <a:cubicBezTo>
                      <a:pt x="275" y="28"/>
                      <a:pt x="273" y="26"/>
                      <a:pt x="273" y="26"/>
                    </a:cubicBezTo>
                    <a:cubicBezTo>
                      <a:pt x="273" y="26"/>
                      <a:pt x="271" y="28"/>
                      <a:pt x="271" y="28"/>
                    </a:cubicBezTo>
                    <a:cubicBezTo>
                      <a:pt x="271" y="29"/>
                      <a:pt x="270" y="30"/>
                      <a:pt x="270" y="31"/>
                    </a:cubicBezTo>
                    <a:cubicBezTo>
                      <a:pt x="269" y="31"/>
                      <a:pt x="268" y="32"/>
                      <a:pt x="268" y="33"/>
                    </a:cubicBezTo>
                    <a:cubicBezTo>
                      <a:pt x="269" y="33"/>
                      <a:pt x="269" y="34"/>
                      <a:pt x="270" y="34"/>
                    </a:cubicBezTo>
                    <a:close/>
                    <a:moveTo>
                      <a:pt x="295" y="25"/>
                    </a:moveTo>
                    <a:cubicBezTo>
                      <a:pt x="295" y="25"/>
                      <a:pt x="293" y="27"/>
                      <a:pt x="293" y="27"/>
                    </a:cubicBezTo>
                    <a:cubicBezTo>
                      <a:pt x="293" y="28"/>
                      <a:pt x="295" y="29"/>
                      <a:pt x="295" y="29"/>
                    </a:cubicBezTo>
                    <a:cubicBezTo>
                      <a:pt x="296" y="29"/>
                      <a:pt x="297" y="31"/>
                      <a:pt x="298" y="31"/>
                    </a:cubicBezTo>
                    <a:cubicBezTo>
                      <a:pt x="298" y="31"/>
                      <a:pt x="299" y="29"/>
                      <a:pt x="299" y="29"/>
                    </a:cubicBezTo>
                    <a:cubicBezTo>
                      <a:pt x="300" y="28"/>
                      <a:pt x="301" y="27"/>
                      <a:pt x="301" y="26"/>
                    </a:cubicBezTo>
                    <a:cubicBezTo>
                      <a:pt x="301" y="26"/>
                      <a:pt x="303" y="25"/>
                      <a:pt x="303" y="24"/>
                    </a:cubicBezTo>
                    <a:cubicBezTo>
                      <a:pt x="303" y="23"/>
                      <a:pt x="301" y="23"/>
                      <a:pt x="301" y="22"/>
                    </a:cubicBezTo>
                    <a:cubicBezTo>
                      <a:pt x="299" y="24"/>
                      <a:pt x="298" y="25"/>
                      <a:pt x="297" y="27"/>
                    </a:cubicBezTo>
                    <a:cubicBezTo>
                      <a:pt x="296" y="27"/>
                      <a:pt x="296" y="25"/>
                      <a:pt x="295" y="25"/>
                    </a:cubicBezTo>
                    <a:close/>
                    <a:moveTo>
                      <a:pt x="373" y="39"/>
                    </a:moveTo>
                    <a:cubicBezTo>
                      <a:pt x="373" y="38"/>
                      <a:pt x="374" y="37"/>
                      <a:pt x="375" y="37"/>
                    </a:cubicBezTo>
                    <a:cubicBezTo>
                      <a:pt x="375" y="36"/>
                      <a:pt x="376" y="38"/>
                      <a:pt x="377" y="38"/>
                    </a:cubicBezTo>
                    <a:cubicBezTo>
                      <a:pt x="377" y="38"/>
                      <a:pt x="378" y="36"/>
                      <a:pt x="378" y="36"/>
                    </a:cubicBezTo>
                    <a:cubicBezTo>
                      <a:pt x="379" y="36"/>
                      <a:pt x="380" y="37"/>
                      <a:pt x="381" y="38"/>
                    </a:cubicBezTo>
                    <a:cubicBezTo>
                      <a:pt x="381" y="38"/>
                      <a:pt x="383" y="39"/>
                      <a:pt x="383" y="39"/>
                    </a:cubicBezTo>
                    <a:cubicBezTo>
                      <a:pt x="384" y="39"/>
                      <a:pt x="384" y="37"/>
                      <a:pt x="385" y="37"/>
                    </a:cubicBezTo>
                    <a:cubicBezTo>
                      <a:pt x="384" y="37"/>
                      <a:pt x="383" y="36"/>
                      <a:pt x="382" y="35"/>
                    </a:cubicBezTo>
                    <a:cubicBezTo>
                      <a:pt x="382" y="35"/>
                      <a:pt x="381" y="34"/>
                      <a:pt x="380" y="34"/>
                    </a:cubicBezTo>
                    <a:cubicBezTo>
                      <a:pt x="380" y="33"/>
                      <a:pt x="379" y="32"/>
                      <a:pt x="378" y="32"/>
                    </a:cubicBezTo>
                    <a:cubicBezTo>
                      <a:pt x="378" y="32"/>
                      <a:pt x="377" y="34"/>
                      <a:pt x="376" y="34"/>
                    </a:cubicBezTo>
                    <a:cubicBezTo>
                      <a:pt x="376" y="34"/>
                      <a:pt x="374" y="32"/>
                      <a:pt x="374" y="33"/>
                    </a:cubicBezTo>
                    <a:cubicBezTo>
                      <a:pt x="373" y="33"/>
                      <a:pt x="373" y="34"/>
                      <a:pt x="372" y="35"/>
                    </a:cubicBezTo>
                    <a:cubicBezTo>
                      <a:pt x="372" y="35"/>
                      <a:pt x="371" y="36"/>
                      <a:pt x="371" y="37"/>
                    </a:cubicBezTo>
                    <a:cubicBezTo>
                      <a:pt x="370" y="38"/>
                      <a:pt x="369" y="39"/>
                      <a:pt x="369" y="39"/>
                    </a:cubicBezTo>
                    <a:cubicBezTo>
                      <a:pt x="369" y="40"/>
                      <a:pt x="371" y="40"/>
                      <a:pt x="371" y="41"/>
                    </a:cubicBezTo>
                    <a:cubicBezTo>
                      <a:pt x="372" y="40"/>
                      <a:pt x="372" y="39"/>
                      <a:pt x="373" y="39"/>
                    </a:cubicBezTo>
                    <a:close/>
                    <a:moveTo>
                      <a:pt x="410" y="50"/>
                    </a:moveTo>
                    <a:cubicBezTo>
                      <a:pt x="411" y="49"/>
                      <a:pt x="412" y="48"/>
                      <a:pt x="412" y="47"/>
                    </a:cubicBezTo>
                    <a:cubicBezTo>
                      <a:pt x="412" y="47"/>
                      <a:pt x="410" y="46"/>
                      <a:pt x="410" y="46"/>
                    </a:cubicBezTo>
                    <a:cubicBezTo>
                      <a:pt x="410" y="46"/>
                      <a:pt x="408" y="44"/>
                      <a:pt x="408" y="44"/>
                    </a:cubicBezTo>
                    <a:cubicBezTo>
                      <a:pt x="407" y="44"/>
                      <a:pt x="406" y="46"/>
                      <a:pt x="406" y="46"/>
                    </a:cubicBezTo>
                    <a:cubicBezTo>
                      <a:pt x="405" y="47"/>
                      <a:pt x="405" y="48"/>
                      <a:pt x="404" y="49"/>
                    </a:cubicBezTo>
                    <a:cubicBezTo>
                      <a:pt x="404" y="49"/>
                      <a:pt x="402" y="50"/>
                      <a:pt x="402" y="51"/>
                    </a:cubicBezTo>
                    <a:cubicBezTo>
                      <a:pt x="402" y="51"/>
                      <a:pt x="404" y="52"/>
                      <a:pt x="405" y="52"/>
                    </a:cubicBezTo>
                    <a:cubicBezTo>
                      <a:pt x="405" y="53"/>
                      <a:pt x="406" y="54"/>
                      <a:pt x="407" y="54"/>
                    </a:cubicBezTo>
                    <a:cubicBezTo>
                      <a:pt x="408" y="53"/>
                      <a:pt x="409" y="51"/>
                      <a:pt x="410" y="50"/>
                    </a:cubicBezTo>
                    <a:close/>
                    <a:moveTo>
                      <a:pt x="399" y="41"/>
                    </a:moveTo>
                    <a:cubicBezTo>
                      <a:pt x="400" y="40"/>
                      <a:pt x="400" y="40"/>
                      <a:pt x="401" y="39"/>
                    </a:cubicBezTo>
                    <a:cubicBezTo>
                      <a:pt x="402" y="37"/>
                      <a:pt x="403" y="36"/>
                      <a:pt x="404" y="35"/>
                    </a:cubicBezTo>
                    <a:cubicBezTo>
                      <a:pt x="403" y="33"/>
                      <a:pt x="401" y="32"/>
                      <a:pt x="400" y="31"/>
                    </a:cubicBezTo>
                    <a:cubicBezTo>
                      <a:pt x="399" y="32"/>
                      <a:pt x="399" y="33"/>
                      <a:pt x="398" y="33"/>
                    </a:cubicBezTo>
                    <a:cubicBezTo>
                      <a:pt x="397" y="35"/>
                      <a:pt x="396" y="36"/>
                      <a:pt x="395" y="38"/>
                    </a:cubicBezTo>
                    <a:cubicBezTo>
                      <a:pt x="394" y="39"/>
                      <a:pt x="392" y="41"/>
                      <a:pt x="391" y="42"/>
                    </a:cubicBezTo>
                    <a:cubicBezTo>
                      <a:pt x="393" y="43"/>
                      <a:pt x="394" y="45"/>
                      <a:pt x="396" y="46"/>
                    </a:cubicBezTo>
                    <a:cubicBezTo>
                      <a:pt x="397" y="44"/>
                      <a:pt x="398" y="43"/>
                      <a:pt x="399" y="41"/>
                    </a:cubicBezTo>
                    <a:close/>
                    <a:moveTo>
                      <a:pt x="433" y="53"/>
                    </a:moveTo>
                    <a:cubicBezTo>
                      <a:pt x="434" y="53"/>
                      <a:pt x="434" y="54"/>
                      <a:pt x="435" y="54"/>
                    </a:cubicBezTo>
                    <a:cubicBezTo>
                      <a:pt x="436" y="55"/>
                      <a:pt x="437" y="56"/>
                      <a:pt x="437" y="56"/>
                    </a:cubicBezTo>
                    <a:cubicBezTo>
                      <a:pt x="438" y="56"/>
                      <a:pt x="439" y="54"/>
                      <a:pt x="439" y="54"/>
                    </a:cubicBezTo>
                    <a:cubicBezTo>
                      <a:pt x="440" y="53"/>
                      <a:pt x="440" y="52"/>
                      <a:pt x="441" y="52"/>
                    </a:cubicBezTo>
                    <a:cubicBezTo>
                      <a:pt x="441" y="51"/>
                      <a:pt x="442" y="50"/>
                      <a:pt x="442" y="49"/>
                    </a:cubicBezTo>
                    <a:cubicBezTo>
                      <a:pt x="442" y="49"/>
                      <a:pt x="440" y="48"/>
                      <a:pt x="440" y="48"/>
                    </a:cubicBezTo>
                    <a:cubicBezTo>
                      <a:pt x="440" y="48"/>
                      <a:pt x="439" y="50"/>
                      <a:pt x="438" y="50"/>
                    </a:cubicBezTo>
                    <a:cubicBezTo>
                      <a:pt x="438" y="50"/>
                      <a:pt x="437" y="48"/>
                      <a:pt x="436" y="48"/>
                    </a:cubicBezTo>
                    <a:cubicBezTo>
                      <a:pt x="436" y="48"/>
                      <a:pt x="435" y="46"/>
                      <a:pt x="434" y="47"/>
                    </a:cubicBezTo>
                    <a:cubicBezTo>
                      <a:pt x="433" y="47"/>
                      <a:pt x="433" y="48"/>
                      <a:pt x="432" y="49"/>
                    </a:cubicBezTo>
                    <a:cubicBezTo>
                      <a:pt x="432" y="49"/>
                      <a:pt x="431" y="50"/>
                      <a:pt x="431" y="51"/>
                    </a:cubicBezTo>
                    <a:cubicBezTo>
                      <a:pt x="430" y="51"/>
                      <a:pt x="429" y="53"/>
                      <a:pt x="429" y="53"/>
                    </a:cubicBezTo>
                    <a:cubicBezTo>
                      <a:pt x="429" y="54"/>
                      <a:pt x="431" y="54"/>
                      <a:pt x="431" y="55"/>
                    </a:cubicBezTo>
                    <a:cubicBezTo>
                      <a:pt x="432" y="54"/>
                      <a:pt x="432" y="53"/>
                      <a:pt x="433" y="53"/>
                    </a:cubicBezTo>
                    <a:close/>
                    <a:moveTo>
                      <a:pt x="464" y="31"/>
                    </a:moveTo>
                    <a:cubicBezTo>
                      <a:pt x="464" y="30"/>
                      <a:pt x="466" y="32"/>
                      <a:pt x="466" y="32"/>
                    </a:cubicBezTo>
                    <a:cubicBezTo>
                      <a:pt x="466" y="32"/>
                      <a:pt x="468" y="30"/>
                      <a:pt x="468" y="30"/>
                    </a:cubicBezTo>
                    <a:cubicBezTo>
                      <a:pt x="468" y="30"/>
                      <a:pt x="466" y="28"/>
                      <a:pt x="466" y="28"/>
                    </a:cubicBezTo>
                    <a:cubicBezTo>
                      <a:pt x="465" y="28"/>
                      <a:pt x="463" y="27"/>
                      <a:pt x="463" y="27"/>
                    </a:cubicBezTo>
                    <a:cubicBezTo>
                      <a:pt x="463" y="26"/>
                      <a:pt x="465" y="25"/>
                      <a:pt x="465" y="24"/>
                    </a:cubicBezTo>
                    <a:cubicBezTo>
                      <a:pt x="465" y="24"/>
                      <a:pt x="466" y="23"/>
                      <a:pt x="467" y="22"/>
                    </a:cubicBezTo>
                    <a:cubicBezTo>
                      <a:pt x="467" y="22"/>
                      <a:pt x="469" y="20"/>
                      <a:pt x="468" y="20"/>
                    </a:cubicBezTo>
                    <a:cubicBezTo>
                      <a:pt x="468" y="19"/>
                      <a:pt x="467" y="19"/>
                      <a:pt x="466" y="18"/>
                    </a:cubicBezTo>
                    <a:cubicBezTo>
                      <a:pt x="466" y="18"/>
                      <a:pt x="465" y="20"/>
                      <a:pt x="465" y="20"/>
                    </a:cubicBezTo>
                    <a:cubicBezTo>
                      <a:pt x="464" y="21"/>
                      <a:pt x="463" y="19"/>
                      <a:pt x="462" y="19"/>
                    </a:cubicBezTo>
                    <a:cubicBezTo>
                      <a:pt x="462" y="19"/>
                      <a:pt x="461" y="20"/>
                      <a:pt x="461" y="21"/>
                    </a:cubicBezTo>
                    <a:cubicBezTo>
                      <a:pt x="461" y="21"/>
                      <a:pt x="463" y="22"/>
                      <a:pt x="463" y="23"/>
                    </a:cubicBezTo>
                    <a:cubicBezTo>
                      <a:pt x="463" y="23"/>
                      <a:pt x="461" y="24"/>
                      <a:pt x="461" y="25"/>
                    </a:cubicBezTo>
                    <a:cubicBezTo>
                      <a:pt x="461" y="25"/>
                      <a:pt x="463" y="26"/>
                      <a:pt x="463" y="27"/>
                    </a:cubicBezTo>
                    <a:cubicBezTo>
                      <a:pt x="463" y="27"/>
                      <a:pt x="462" y="28"/>
                      <a:pt x="462" y="29"/>
                    </a:cubicBezTo>
                    <a:cubicBezTo>
                      <a:pt x="462" y="29"/>
                      <a:pt x="460" y="30"/>
                      <a:pt x="460" y="31"/>
                    </a:cubicBezTo>
                    <a:cubicBezTo>
                      <a:pt x="460" y="32"/>
                      <a:pt x="462" y="32"/>
                      <a:pt x="462" y="33"/>
                    </a:cubicBezTo>
                    <a:cubicBezTo>
                      <a:pt x="463" y="32"/>
                      <a:pt x="463" y="31"/>
                      <a:pt x="464" y="31"/>
                    </a:cubicBezTo>
                    <a:close/>
                    <a:moveTo>
                      <a:pt x="483" y="38"/>
                    </a:moveTo>
                    <a:cubicBezTo>
                      <a:pt x="483" y="38"/>
                      <a:pt x="485" y="40"/>
                      <a:pt x="485" y="40"/>
                    </a:cubicBezTo>
                    <a:cubicBezTo>
                      <a:pt x="485" y="39"/>
                      <a:pt x="487" y="38"/>
                      <a:pt x="487" y="37"/>
                    </a:cubicBezTo>
                    <a:cubicBezTo>
                      <a:pt x="487" y="37"/>
                      <a:pt x="485" y="36"/>
                      <a:pt x="485" y="36"/>
                    </a:cubicBezTo>
                    <a:cubicBezTo>
                      <a:pt x="484" y="36"/>
                      <a:pt x="483" y="34"/>
                      <a:pt x="482" y="34"/>
                    </a:cubicBezTo>
                    <a:cubicBezTo>
                      <a:pt x="482" y="34"/>
                      <a:pt x="481" y="36"/>
                      <a:pt x="481" y="36"/>
                    </a:cubicBezTo>
                    <a:cubicBezTo>
                      <a:pt x="480" y="37"/>
                      <a:pt x="479" y="38"/>
                      <a:pt x="479" y="39"/>
                    </a:cubicBezTo>
                    <a:cubicBezTo>
                      <a:pt x="479" y="39"/>
                      <a:pt x="481" y="40"/>
                      <a:pt x="481" y="40"/>
                    </a:cubicBezTo>
                    <a:cubicBezTo>
                      <a:pt x="482" y="40"/>
                      <a:pt x="482" y="38"/>
                      <a:pt x="483" y="38"/>
                    </a:cubicBezTo>
                    <a:close/>
                    <a:moveTo>
                      <a:pt x="498" y="32"/>
                    </a:moveTo>
                    <a:cubicBezTo>
                      <a:pt x="499" y="32"/>
                      <a:pt x="500" y="34"/>
                      <a:pt x="500" y="34"/>
                    </a:cubicBezTo>
                    <a:cubicBezTo>
                      <a:pt x="501" y="34"/>
                      <a:pt x="502" y="32"/>
                      <a:pt x="502" y="31"/>
                    </a:cubicBezTo>
                    <a:cubicBezTo>
                      <a:pt x="502" y="31"/>
                      <a:pt x="500" y="30"/>
                      <a:pt x="500" y="30"/>
                    </a:cubicBezTo>
                    <a:cubicBezTo>
                      <a:pt x="500" y="29"/>
                      <a:pt x="501" y="28"/>
                      <a:pt x="502" y="27"/>
                    </a:cubicBezTo>
                    <a:cubicBezTo>
                      <a:pt x="501" y="27"/>
                      <a:pt x="500" y="26"/>
                      <a:pt x="499" y="26"/>
                    </a:cubicBezTo>
                    <a:cubicBezTo>
                      <a:pt x="499" y="26"/>
                      <a:pt x="498" y="28"/>
                      <a:pt x="498" y="28"/>
                    </a:cubicBezTo>
                    <a:cubicBezTo>
                      <a:pt x="497" y="29"/>
                      <a:pt x="496" y="29"/>
                      <a:pt x="496" y="30"/>
                    </a:cubicBezTo>
                    <a:cubicBezTo>
                      <a:pt x="496" y="31"/>
                      <a:pt x="494" y="32"/>
                      <a:pt x="494" y="32"/>
                    </a:cubicBezTo>
                    <a:cubicBezTo>
                      <a:pt x="494" y="33"/>
                      <a:pt x="496" y="34"/>
                      <a:pt x="496" y="34"/>
                    </a:cubicBezTo>
                    <a:cubicBezTo>
                      <a:pt x="497" y="34"/>
                      <a:pt x="497" y="32"/>
                      <a:pt x="498" y="32"/>
                    </a:cubicBezTo>
                    <a:close/>
                    <a:moveTo>
                      <a:pt x="527" y="36"/>
                    </a:moveTo>
                    <a:cubicBezTo>
                      <a:pt x="526" y="36"/>
                      <a:pt x="525" y="34"/>
                      <a:pt x="525" y="34"/>
                    </a:cubicBezTo>
                    <a:cubicBezTo>
                      <a:pt x="524" y="34"/>
                      <a:pt x="523" y="36"/>
                      <a:pt x="523" y="37"/>
                    </a:cubicBezTo>
                    <a:cubicBezTo>
                      <a:pt x="523" y="37"/>
                      <a:pt x="525" y="38"/>
                      <a:pt x="525" y="38"/>
                    </a:cubicBezTo>
                    <a:cubicBezTo>
                      <a:pt x="525" y="39"/>
                      <a:pt x="527" y="40"/>
                      <a:pt x="527" y="40"/>
                    </a:cubicBezTo>
                    <a:cubicBezTo>
                      <a:pt x="528" y="40"/>
                      <a:pt x="529" y="38"/>
                      <a:pt x="529" y="38"/>
                    </a:cubicBezTo>
                    <a:cubicBezTo>
                      <a:pt x="530" y="37"/>
                      <a:pt x="530" y="36"/>
                      <a:pt x="531" y="36"/>
                    </a:cubicBezTo>
                    <a:cubicBezTo>
                      <a:pt x="530" y="35"/>
                      <a:pt x="529" y="35"/>
                      <a:pt x="528" y="34"/>
                    </a:cubicBezTo>
                    <a:cubicBezTo>
                      <a:pt x="528" y="34"/>
                      <a:pt x="530" y="32"/>
                      <a:pt x="530" y="32"/>
                    </a:cubicBezTo>
                    <a:cubicBezTo>
                      <a:pt x="530" y="31"/>
                      <a:pt x="528" y="30"/>
                      <a:pt x="528" y="30"/>
                    </a:cubicBezTo>
                    <a:cubicBezTo>
                      <a:pt x="528" y="30"/>
                      <a:pt x="526" y="32"/>
                      <a:pt x="526" y="32"/>
                    </a:cubicBezTo>
                    <a:cubicBezTo>
                      <a:pt x="526" y="33"/>
                      <a:pt x="528" y="33"/>
                      <a:pt x="528" y="34"/>
                    </a:cubicBezTo>
                    <a:cubicBezTo>
                      <a:pt x="528" y="34"/>
                      <a:pt x="527" y="36"/>
                      <a:pt x="527" y="36"/>
                    </a:cubicBezTo>
                    <a:close/>
                    <a:moveTo>
                      <a:pt x="567" y="49"/>
                    </a:moveTo>
                    <a:cubicBezTo>
                      <a:pt x="567" y="49"/>
                      <a:pt x="568" y="47"/>
                      <a:pt x="568" y="47"/>
                    </a:cubicBezTo>
                    <a:cubicBezTo>
                      <a:pt x="569" y="46"/>
                      <a:pt x="569" y="45"/>
                      <a:pt x="570" y="44"/>
                    </a:cubicBezTo>
                    <a:cubicBezTo>
                      <a:pt x="571" y="43"/>
                      <a:pt x="572" y="41"/>
                      <a:pt x="573" y="40"/>
                    </a:cubicBezTo>
                    <a:cubicBezTo>
                      <a:pt x="573" y="40"/>
                      <a:pt x="572" y="38"/>
                      <a:pt x="571" y="38"/>
                    </a:cubicBezTo>
                    <a:cubicBezTo>
                      <a:pt x="571" y="38"/>
                      <a:pt x="570" y="40"/>
                      <a:pt x="569" y="40"/>
                    </a:cubicBezTo>
                    <a:cubicBezTo>
                      <a:pt x="569" y="41"/>
                      <a:pt x="568" y="42"/>
                      <a:pt x="568" y="43"/>
                    </a:cubicBezTo>
                    <a:cubicBezTo>
                      <a:pt x="567" y="44"/>
                      <a:pt x="565" y="46"/>
                      <a:pt x="564" y="47"/>
                    </a:cubicBezTo>
                    <a:cubicBezTo>
                      <a:pt x="565" y="47"/>
                      <a:pt x="566" y="49"/>
                      <a:pt x="567" y="49"/>
                    </a:cubicBezTo>
                    <a:close/>
                    <a:moveTo>
                      <a:pt x="614" y="28"/>
                    </a:moveTo>
                    <a:cubicBezTo>
                      <a:pt x="614" y="28"/>
                      <a:pt x="615" y="26"/>
                      <a:pt x="616" y="26"/>
                    </a:cubicBezTo>
                    <a:cubicBezTo>
                      <a:pt x="616" y="26"/>
                      <a:pt x="618" y="28"/>
                      <a:pt x="618" y="28"/>
                    </a:cubicBezTo>
                    <a:cubicBezTo>
                      <a:pt x="618" y="28"/>
                      <a:pt x="620" y="30"/>
                      <a:pt x="620" y="30"/>
                    </a:cubicBezTo>
                    <a:cubicBezTo>
                      <a:pt x="620" y="30"/>
                      <a:pt x="622" y="28"/>
                      <a:pt x="622" y="27"/>
                    </a:cubicBezTo>
                    <a:cubicBezTo>
                      <a:pt x="622" y="27"/>
                      <a:pt x="620" y="26"/>
                      <a:pt x="619" y="26"/>
                    </a:cubicBezTo>
                    <a:cubicBezTo>
                      <a:pt x="619" y="25"/>
                      <a:pt x="621" y="24"/>
                      <a:pt x="621" y="23"/>
                    </a:cubicBezTo>
                    <a:cubicBezTo>
                      <a:pt x="621" y="23"/>
                      <a:pt x="620" y="22"/>
                      <a:pt x="619" y="22"/>
                    </a:cubicBezTo>
                    <a:cubicBezTo>
                      <a:pt x="618" y="22"/>
                      <a:pt x="618" y="24"/>
                      <a:pt x="617" y="24"/>
                    </a:cubicBezTo>
                    <a:cubicBezTo>
                      <a:pt x="617" y="24"/>
                      <a:pt x="616" y="22"/>
                      <a:pt x="615" y="22"/>
                    </a:cubicBezTo>
                    <a:cubicBezTo>
                      <a:pt x="615" y="22"/>
                      <a:pt x="614" y="24"/>
                      <a:pt x="613" y="24"/>
                    </a:cubicBezTo>
                    <a:cubicBezTo>
                      <a:pt x="613" y="25"/>
                      <a:pt x="612" y="26"/>
                      <a:pt x="612" y="27"/>
                    </a:cubicBezTo>
                    <a:cubicBezTo>
                      <a:pt x="611" y="27"/>
                      <a:pt x="610" y="28"/>
                      <a:pt x="610" y="29"/>
                    </a:cubicBezTo>
                    <a:cubicBezTo>
                      <a:pt x="610" y="30"/>
                      <a:pt x="612" y="30"/>
                      <a:pt x="612" y="31"/>
                    </a:cubicBezTo>
                    <a:cubicBezTo>
                      <a:pt x="613" y="30"/>
                      <a:pt x="613" y="29"/>
                      <a:pt x="614" y="28"/>
                    </a:cubicBezTo>
                    <a:close/>
                    <a:moveTo>
                      <a:pt x="628" y="29"/>
                    </a:moveTo>
                    <a:cubicBezTo>
                      <a:pt x="629" y="27"/>
                      <a:pt x="630" y="26"/>
                      <a:pt x="631" y="24"/>
                    </a:cubicBezTo>
                    <a:cubicBezTo>
                      <a:pt x="631" y="24"/>
                      <a:pt x="630" y="22"/>
                      <a:pt x="629" y="22"/>
                    </a:cubicBezTo>
                    <a:cubicBezTo>
                      <a:pt x="629" y="22"/>
                      <a:pt x="628" y="24"/>
                      <a:pt x="627" y="25"/>
                    </a:cubicBezTo>
                    <a:cubicBezTo>
                      <a:pt x="627" y="25"/>
                      <a:pt x="626" y="26"/>
                      <a:pt x="626" y="27"/>
                    </a:cubicBezTo>
                    <a:cubicBezTo>
                      <a:pt x="625" y="27"/>
                      <a:pt x="624" y="29"/>
                      <a:pt x="624" y="29"/>
                    </a:cubicBezTo>
                    <a:cubicBezTo>
                      <a:pt x="624" y="30"/>
                      <a:pt x="626" y="30"/>
                      <a:pt x="626" y="31"/>
                    </a:cubicBezTo>
                    <a:cubicBezTo>
                      <a:pt x="627" y="30"/>
                      <a:pt x="627" y="29"/>
                      <a:pt x="628" y="29"/>
                    </a:cubicBezTo>
                    <a:close/>
                    <a:moveTo>
                      <a:pt x="650" y="32"/>
                    </a:moveTo>
                    <a:cubicBezTo>
                      <a:pt x="651" y="32"/>
                      <a:pt x="652" y="33"/>
                      <a:pt x="653" y="33"/>
                    </a:cubicBezTo>
                    <a:cubicBezTo>
                      <a:pt x="653" y="33"/>
                      <a:pt x="654" y="31"/>
                      <a:pt x="654" y="31"/>
                    </a:cubicBezTo>
                    <a:cubicBezTo>
                      <a:pt x="655" y="31"/>
                      <a:pt x="655" y="29"/>
                      <a:pt x="656" y="29"/>
                    </a:cubicBezTo>
                    <a:cubicBezTo>
                      <a:pt x="656" y="29"/>
                      <a:pt x="658" y="31"/>
                      <a:pt x="658" y="30"/>
                    </a:cubicBezTo>
                    <a:cubicBezTo>
                      <a:pt x="659" y="30"/>
                      <a:pt x="660" y="29"/>
                      <a:pt x="660" y="28"/>
                    </a:cubicBezTo>
                    <a:cubicBezTo>
                      <a:pt x="660" y="28"/>
                      <a:pt x="662" y="26"/>
                      <a:pt x="662" y="26"/>
                    </a:cubicBezTo>
                    <a:cubicBezTo>
                      <a:pt x="662" y="25"/>
                      <a:pt x="660" y="25"/>
                      <a:pt x="659" y="24"/>
                    </a:cubicBezTo>
                    <a:cubicBezTo>
                      <a:pt x="659" y="25"/>
                      <a:pt x="658" y="26"/>
                      <a:pt x="658" y="27"/>
                    </a:cubicBezTo>
                    <a:cubicBezTo>
                      <a:pt x="657" y="27"/>
                      <a:pt x="656" y="25"/>
                      <a:pt x="655" y="25"/>
                    </a:cubicBezTo>
                    <a:cubicBezTo>
                      <a:pt x="655" y="25"/>
                      <a:pt x="653" y="23"/>
                      <a:pt x="653" y="23"/>
                    </a:cubicBezTo>
                    <a:cubicBezTo>
                      <a:pt x="653" y="23"/>
                      <a:pt x="652" y="25"/>
                      <a:pt x="652" y="25"/>
                    </a:cubicBezTo>
                    <a:cubicBezTo>
                      <a:pt x="651" y="26"/>
                      <a:pt x="650" y="27"/>
                      <a:pt x="650" y="28"/>
                    </a:cubicBezTo>
                    <a:cubicBezTo>
                      <a:pt x="649" y="28"/>
                      <a:pt x="649" y="29"/>
                      <a:pt x="648" y="30"/>
                    </a:cubicBezTo>
                    <a:cubicBezTo>
                      <a:pt x="649" y="30"/>
                      <a:pt x="650" y="31"/>
                      <a:pt x="650" y="32"/>
                    </a:cubicBezTo>
                    <a:close/>
                    <a:moveTo>
                      <a:pt x="695" y="38"/>
                    </a:moveTo>
                    <a:cubicBezTo>
                      <a:pt x="696" y="37"/>
                      <a:pt x="696" y="36"/>
                      <a:pt x="697" y="35"/>
                    </a:cubicBezTo>
                    <a:cubicBezTo>
                      <a:pt x="697" y="35"/>
                      <a:pt x="699" y="34"/>
                      <a:pt x="699" y="33"/>
                    </a:cubicBezTo>
                    <a:cubicBezTo>
                      <a:pt x="699" y="33"/>
                      <a:pt x="697" y="32"/>
                      <a:pt x="696" y="31"/>
                    </a:cubicBezTo>
                    <a:cubicBezTo>
                      <a:pt x="696" y="31"/>
                      <a:pt x="698" y="30"/>
                      <a:pt x="698" y="29"/>
                    </a:cubicBezTo>
                    <a:cubicBezTo>
                      <a:pt x="698" y="29"/>
                      <a:pt x="696" y="27"/>
                      <a:pt x="696" y="27"/>
                    </a:cubicBezTo>
                    <a:cubicBezTo>
                      <a:pt x="695" y="28"/>
                      <a:pt x="694" y="29"/>
                      <a:pt x="694" y="30"/>
                    </a:cubicBezTo>
                    <a:cubicBezTo>
                      <a:pt x="694" y="30"/>
                      <a:pt x="693" y="31"/>
                      <a:pt x="692" y="32"/>
                    </a:cubicBezTo>
                    <a:cubicBezTo>
                      <a:pt x="693" y="33"/>
                      <a:pt x="695" y="33"/>
                      <a:pt x="695" y="34"/>
                    </a:cubicBezTo>
                    <a:cubicBezTo>
                      <a:pt x="695" y="34"/>
                      <a:pt x="693" y="35"/>
                      <a:pt x="693" y="36"/>
                    </a:cubicBezTo>
                    <a:cubicBezTo>
                      <a:pt x="694" y="36"/>
                      <a:pt x="695" y="38"/>
                      <a:pt x="695" y="38"/>
                    </a:cubicBezTo>
                    <a:close/>
                    <a:moveTo>
                      <a:pt x="720" y="28"/>
                    </a:moveTo>
                    <a:cubicBezTo>
                      <a:pt x="721" y="27"/>
                      <a:pt x="721" y="27"/>
                      <a:pt x="722" y="26"/>
                    </a:cubicBezTo>
                    <a:cubicBezTo>
                      <a:pt x="720" y="25"/>
                      <a:pt x="719" y="24"/>
                      <a:pt x="717" y="23"/>
                    </a:cubicBezTo>
                    <a:cubicBezTo>
                      <a:pt x="717" y="23"/>
                      <a:pt x="716" y="24"/>
                      <a:pt x="716" y="25"/>
                    </a:cubicBezTo>
                    <a:cubicBezTo>
                      <a:pt x="715" y="25"/>
                      <a:pt x="718" y="26"/>
                      <a:pt x="718" y="26"/>
                    </a:cubicBezTo>
                    <a:cubicBezTo>
                      <a:pt x="718" y="27"/>
                      <a:pt x="716" y="28"/>
                      <a:pt x="716" y="29"/>
                    </a:cubicBezTo>
                    <a:cubicBezTo>
                      <a:pt x="716" y="29"/>
                      <a:pt x="714" y="30"/>
                      <a:pt x="714" y="31"/>
                    </a:cubicBezTo>
                    <a:cubicBezTo>
                      <a:pt x="714" y="32"/>
                      <a:pt x="716" y="32"/>
                      <a:pt x="717" y="33"/>
                    </a:cubicBezTo>
                    <a:cubicBezTo>
                      <a:pt x="718" y="31"/>
                      <a:pt x="719" y="30"/>
                      <a:pt x="720" y="28"/>
                    </a:cubicBezTo>
                    <a:close/>
                    <a:moveTo>
                      <a:pt x="736" y="44"/>
                    </a:moveTo>
                    <a:cubicBezTo>
                      <a:pt x="737" y="44"/>
                      <a:pt x="738" y="46"/>
                      <a:pt x="738" y="46"/>
                    </a:cubicBezTo>
                    <a:cubicBezTo>
                      <a:pt x="739" y="46"/>
                      <a:pt x="739" y="44"/>
                      <a:pt x="740" y="44"/>
                    </a:cubicBezTo>
                    <a:cubicBezTo>
                      <a:pt x="741" y="43"/>
                      <a:pt x="741" y="42"/>
                      <a:pt x="742" y="41"/>
                    </a:cubicBezTo>
                    <a:cubicBezTo>
                      <a:pt x="742" y="41"/>
                      <a:pt x="743" y="43"/>
                      <a:pt x="744" y="43"/>
                    </a:cubicBezTo>
                    <a:cubicBezTo>
                      <a:pt x="745" y="43"/>
                      <a:pt x="745" y="41"/>
                      <a:pt x="746" y="41"/>
                    </a:cubicBezTo>
                    <a:cubicBezTo>
                      <a:pt x="746" y="40"/>
                      <a:pt x="748" y="39"/>
                      <a:pt x="747" y="39"/>
                    </a:cubicBezTo>
                    <a:cubicBezTo>
                      <a:pt x="747" y="38"/>
                      <a:pt x="745" y="37"/>
                      <a:pt x="745" y="37"/>
                    </a:cubicBezTo>
                    <a:cubicBezTo>
                      <a:pt x="745" y="37"/>
                      <a:pt x="744" y="39"/>
                      <a:pt x="744" y="39"/>
                    </a:cubicBezTo>
                    <a:cubicBezTo>
                      <a:pt x="743" y="39"/>
                      <a:pt x="742" y="37"/>
                      <a:pt x="741" y="37"/>
                    </a:cubicBezTo>
                    <a:cubicBezTo>
                      <a:pt x="741" y="37"/>
                      <a:pt x="740" y="39"/>
                      <a:pt x="740" y="40"/>
                    </a:cubicBezTo>
                    <a:cubicBezTo>
                      <a:pt x="739" y="40"/>
                      <a:pt x="739" y="42"/>
                      <a:pt x="738" y="42"/>
                    </a:cubicBezTo>
                    <a:cubicBezTo>
                      <a:pt x="737" y="42"/>
                      <a:pt x="736" y="40"/>
                      <a:pt x="736" y="40"/>
                    </a:cubicBezTo>
                    <a:cubicBezTo>
                      <a:pt x="735" y="40"/>
                      <a:pt x="735" y="42"/>
                      <a:pt x="734" y="42"/>
                    </a:cubicBezTo>
                    <a:cubicBezTo>
                      <a:pt x="735" y="43"/>
                      <a:pt x="735" y="44"/>
                      <a:pt x="736" y="44"/>
                    </a:cubicBezTo>
                    <a:close/>
                    <a:moveTo>
                      <a:pt x="758" y="43"/>
                    </a:moveTo>
                    <a:cubicBezTo>
                      <a:pt x="758" y="43"/>
                      <a:pt x="760" y="41"/>
                      <a:pt x="760" y="41"/>
                    </a:cubicBezTo>
                    <a:cubicBezTo>
                      <a:pt x="760" y="40"/>
                      <a:pt x="761" y="39"/>
                      <a:pt x="761" y="39"/>
                    </a:cubicBezTo>
                    <a:cubicBezTo>
                      <a:pt x="762" y="38"/>
                      <a:pt x="763" y="37"/>
                      <a:pt x="763" y="36"/>
                    </a:cubicBezTo>
                    <a:cubicBezTo>
                      <a:pt x="763" y="36"/>
                      <a:pt x="761" y="35"/>
                      <a:pt x="761" y="35"/>
                    </a:cubicBezTo>
                    <a:cubicBezTo>
                      <a:pt x="761" y="34"/>
                      <a:pt x="762" y="33"/>
                      <a:pt x="763" y="32"/>
                    </a:cubicBezTo>
                    <a:cubicBezTo>
                      <a:pt x="763" y="32"/>
                      <a:pt x="765" y="34"/>
                      <a:pt x="765" y="34"/>
                    </a:cubicBezTo>
                    <a:cubicBezTo>
                      <a:pt x="765" y="34"/>
                      <a:pt x="766" y="32"/>
                      <a:pt x="767" y="32"/>
                    </a:cubicBezTo>
                    <a:cubicBezTo>
                      <a:pt x="767" y="31"/>
                      <a:pt x="768" y="30"/>
                      <a:pt x="768" y="30"/>
                    </a:cubicBezTo>
                    <a:cubicBezTo>
                      <a:pt x="767" y="29"/>
                      <a:pt x="765" y="27"/>
                      <a:pt x="764" y="26"/>
                    </a:cubicBezTo>
                    <a:cubicBezTo>
                      <a:pt x="763" y="27"/>
                      <a:pt x="763" y="28"/>
                      <a:pt x="762" y="29"/>
                    </a:cubicBezTo>
                    <a:cubicBezTo>
                      <a:pt x="762" y="29"/>
                      <a:pt x="760" y="27"/>
                      <a:pt x="760" y="27"/>
                    </a:cubicBezTo>
                    <a:cubicBezTo>
                      <a:pt x="760" y="27"/>
                      <a:pt x="758" y="29"/>
                      <a:pt x="758" y="29"/>
                    </a:cubicBezTo>
                    <a:cubicBezTo>
                      <a:pt x="758" y="29"/>
                      <a:pt x="761" y="30"/>
                      <a:pt x="760" y="31"/>
                    </a:cubicBezTo>
                    <a:cubicBezTo>
                      <a:pt x="760" y="31"/>
                      <a:pt x="759" y="32"/>
                      <a:pt x="759" y="33"/>
                    </a:cubicBezTo>
                    <a:cubicBezTo>
                      <a:pt x="759" y="33"/>
                      <a:pt x="761" y="34"/>
                      <a:pt x="761" y="35"/>
                    </a:cubicBezTo>
                    <a:cubicBezTo>
                      <a:pt x="761" y="35"/>
                      <a:pt x="760" y="36"/>
                      <a:pt x="759" y="37"/>
                    </a:cubicBezTo>
                    <a:cubicBezTo>
                      <a:pt x="759" y="37"/>
                      <a:pt x="758" y="39"/>
                      <a:pt x="758" y="39"/>
                    </a:cubicBezTo>
                    <a:cubicBezTo>
                      <a:pt x="757" y="40"/>
                      <a:pt x="756" y="41"/>
                      <a:pt x="756" y="41"/>
                    </a:cubicBezTo>
                    <a:cubicBezTo>
                      <a:pt x="757" y="42"/>
                      <a:pt x="757" y="43"/>
                      <a:pt x="758" y="43"/>
                    </a:cubicBezTo>
                    <a:close/>
                    <a:moveTo>
                      <a:pt x="750" y="30"/>
                    </a:moveTo>
                    <a:cubicBezTo>
                      <a:pt x="750" y="30"/>
                      <a:pt x="752" y="28"/>
                      <a:pt x="752" y="28"/>
                    </a:cubicBezTo>
                    <a:cubicBezTo>
                      <a:pt x="752" y="28"/>
                      <a:pt x="750" y="26"/>
                      <a:pt x="750" y="26"/>
                    </a:cubicBezTo>
                    <a:cubicBezTo>
                      <a:pt x="749" y="26"/>
                      <a:pt x="749" y="28"/>
                      <a:pt x="748" y="28"/>
                    </a:cubicBezTo>
                    <a:cubicBezTo>
                      <a:pt x="748" y="29"/>
                      <a:pt x="746" y="30"/>
                      <a:pt x="746" y="31"/>
                    </a:cubicBezTo>
                    <a:cubicBezTo>
                      <a:pt x="746" y="31"/>
                      <a:pt x="748" y="32"/>
                      <a:pt x="749" y="32"/>
                    </a:cubicBezTo>
                    <a:cubicBezTo>
                      <a:pt x="749" y="33"/>
                      <a:pt x="751" y="34"/>
                      <a:pt x="751" y="34"/>
                    </a:cubicBezTo>
                    <a:cubicBezTo>
                      <a:pt x="752" y="34"/>
                      <a:pt x="752" y="32"/>
                      <a:pt x="753" y="32"/>
                    </a:cubicBezTo>
                    <a:cubicBezTo>
                      <a:pt x="752" y="31"/>
                      <a:pt x="750" y="31"/>
                      <a:pt x="750" y="30"/>
                    </a:cubicBezTo>
                    <a:close/>
                    <a:moveTo>
                      <a:pt x="787" y="37"/>
                    </a:moveTo>
                    <a:cubicBezTo>
                      <a:pt x="787" y="37"/>
                      <a:pt x="789" y="36"/>
                      <a:pt x="789" y="35"/>
                    </a:cubicBezTo>
                    <a:cubicBezTo>
                      <a:pt x="789" y="35"/>
                      <a:pt x="787" y="34"/>
                      <a:pt x="787" y="33"/>
                    </a:cubicBezTo>
                    <a:cubicBezTo>
                      <a:pt x="787" y="33"/>
                      <a:pt x="788" y="32"/>
                      <a:pt x="789" y="31"/>
                    </a:cubicBezTo>
                    <a:cubicBezTo>
                      <a:pt x="789" y="31"/>
                      <a:pt x="790" y="29"/>
                      <a:pt x="790" y="29"/>
                    </a:cubicBezTo>
                    <a:cubicBezTo>
                      <a:pt x="790" y="28"/>
                      <a:pt x="788" y="27"/>
                      <a:pt x="788" y="27"/>
                    </a:cubicBezTo>
                    <a:cubicBezTo>
                      <a:pt x="787" y="27"/>
                      <a:pt x="786" y="26"/>
                      <a:pt x="786" y="25"/>
                    </a:cubicBezTo>
                    <a:cubicBezTo>
                      <a:pt x="785" y="25"/>
                      <a:pt x="784" y="27"/>
                      <a:pt x="784" y="28"/>
                    </a:cubicBezTo>
                    <a:cubicBezTo>
                      <a:pt x="784" y="28"/>
                      <a:pt x="782" y="26"/>
                      <a:pt x="782" y="26"/>
                    </a:cubicBezTo>
                    <a:cubicBezTo>
                      <a:pt x="781" y="26"/>
                      <a:pt x="781" y="28"/>
                      <a:pt x="780" y="28"/>
                    </a:cubicBezTo>
                    <a:cubicBezTo>
                      <a:pt x="780" y="29"/>
                      <a:pt x="778" y="30"/>
                      <a:pt x="778" y="30"/>
                    </a:cubicBezTo>
                    <a:cubicBezTo>
                      <a:pt x="778" y="31"/>
                      <a:pt x="780" y="32"/>
                      <a:pt x="781" y="32"/>
                    </a:cubicBezTo>
                    <a:cubicBezTo>
                      <a:pt x="781" y="32"/>
                      <a:pt x="782" y="30"/>
                      <a:pt x="782" y="30"/>
                    </a:cubicBezTo>
                    <a:cubicBezTo>
                      <a:pt x="783" y="30"/>
                      <a:pt x="784" y="31"/>
                      <a:pt x="785" y="32"/>
                    </a:cubicBezTo>
                    <a:cubicBezTo>
                      <a:pt x="785" y="32"/>
                      <a:pt x="786" y="33"/>
                      <a:pt x="787" y="33"/>
                    </a:cubicBezTo>
                    <a:cubicBezTo>
                      <a:pt x="786" y="34"/>
                      <a:pt x="786" y="35"/>
                      <a:pt x="785" y="35"/>
                    </a:cubicBezTo>
                    <a:cubicBezTo>
                      <a:pt x="785" y="36"/>
                      <a:pt x="783" y="37"/>
                      <a:pt x="783" y="38"/>
                    </a:cubicBezTo>
                    <a:cubicBezTo>
                      <a:pt x="783" y="38"/>
                      <a:pt x="785" y="39"/>
                      <a:pt x="786" y="39"/>
                    </a:cubicBezTo>
                    <a:cubicBezTo>
                      <a:pt x="786" y="39"/>
                      <a:pt x="787" y="38"/>
                      <a:pt x="787" y="37"/>
                    </a:cubicBezTo>
                    <a:close/>
                    <a:moveTo>
                      <a:pt x="772" y="25"/>
                    </a:moveTo>
                    <a:cubicBezTo>
                      <a:pt x="772" y="25"/>
                      <a:pt x="773" y="23"/>
                      <a:pt x="773" y="23"/>
                    </a:cubicBezTo>
                    <a:cubicBezTo>
                      <a:pt x="774" y="23"/>
                      <a:pt x="775" y="21"/>
                      <a:pt x="775" y="21"/>
                    </a:cubicBezTo>
                    <a:cubicBezTo>
                      <a:pt x="776" y="19"/>
                      <a:pt x="777" y="18"/>
                      <a:pt x="779" y="16"/>
                    </a:cubicBezTo>
                    <a:cubicBezTo>
                      <a:pt x="778" y="16"/>
                      <a:pt x="777" y="15"/>
                      <a:pt x="776" y="15"/>
                    </a:cubicBezTo>
                    <a:cubicBezTo>
                      <a:pt x="776" y="15"/>
                      <a:pt x="775" y="17"/>
                      <a:pt x="775" y="17"/>
                    </a:cubicBezTo>
                    <a:cubicBezTo>
                      <a:pt x="774" y="17"/>
                      <a:pt x="773" y="18"/>
                      <a:pt x="773" y="19"/>
                    </a:cubicBezTo>
                    <a:cubicBezTo>
                      <a:pt x="772" y="21"/>
                      <a:pt x="771" y="22"/>
                      <a:pt x="769" y="24"/>
                    </a:cubicBezTo>
                    <a:cubicBezTo>
                      <a:pt x="770" y="24"/>
                      <a:pt x="771" y="25"/>
                      <a:pt x="772" y="25"/>
                    </a:cubicBezTo>
                    <a:close/>
                    <a:moveTo>
                      <a:pt x="801" y="37"/>
                    </a:moveTo>
                    <a:cubicBezTo>
                      <a:pt x="801" y="37"/>
                      <a:pt x="804" y="39"/>
                      <a:pt x="804" y="39"/>
                    </a:cubicBezTo>
                    <a:cubicBezTo>
                      <a:pt x="804" y="39"/>
                      <a:pt x="805" y="37"/>
                      <a:pt x="805" y="37"/>
                    </a:cubicBezTo>
                    <a:cubicBezTo>
                      <a:pt x="805" y="36"/>
                      <a:pt x="807" y="35"/>
                      <a:pt x="807" y="35"/>
                    </a:cubicBezTo>
                    <a:cubicBezTo>
                      <a:pt x="807" y="34"/>
                      <a:pt x="805" y="33"/>
                      <a:pt x="805" y="33"/>
                    </a:cubicBezTo>
                    <a:cubicBezTo>
                      <a:pt x="805" y="32"/>
                      <a:pt x="806" y="31"/>
                      <a:pt x="806" y="31"/>
                    </a:cubicBezTo>
                    <a:cubicBezTo>
                      <a:pt x="807" y="30"/>
                      <a:pt x="808" y="29"/>
                      <a:pt x="808" y="28"/>
                    </a:cubicBezTo>
                    <a:cubicBezTo>
                      <a:pt x="809" y="28"/>
                      <a:pt x="809" y="26"/>
                      <a:pt x="810" y="26"/>
                    </a:cubicBezTo>
                    <a:cubicBezTo>
                      <a:pt x="810" y="26"/>
                      <a:pt x="812" y="28"/>
                      <a:pt x="812" y="28"/>
                    </a:cubicBezTo>
                    <a:cubicBezTo>
                      <a:pt x="813" y="28"/>
                      <a:pt x="813" y="26"/>
                      <a:pt x="814" y="26"/>
                    </a:cubicBezTo>
                    <a:cubicBezTo>
                      <a:pt x="814" y="25"/>
                      <a:pt x="816" y="27"/>
                      <a:pt x="816" y="27"/>
                    </a:cubicBezTo>
                    <a:cubicBezTo>
                      <a:pt x="816" y="27"/>
                      <a:pt x="818" y="25"/>
                      <a:pt x="818" y="25"/>
                    </a:cubicBezTo>
                    <a:cubicBezTo>
                      <a:pt x="818" y="25"/>
                      <a:pt x="820" y="23"/>
                      <a:pt x="819" y="23"/>
                    </a:cubicBezTo>
                    <a:cubicBezTo>
                      <a:pt x="819" y="22"/>
                      <a:pt x="817" y="22"/>
                      <a:pt x="817" y="21"/>
                    </a:cubicBezTo>
                    <a:cubicBezTo>
                      <a:pt x="817" y="21"/>
                      <a:pt x="816" y="23"/>
                      <a:pt x="816" y="23"/>
                    </a:cubicBezTo>
                    <a:cubicBezTo>
                      <a:pt x="815" y="23"/>
                      <a:pt x="814" y="22"/>
                      <a:pt x="813" y="22"/>
                    </a:cubicBezTo>
                    <a:cubicBezTo>
                      <a:pt x="813" y="22"/>
                      <a:pt x="812" y="24"/>
                      <a:pt x="812" y="24"/>
                    </a:cubicBezTo>
                    <a:cubicBezTo>
                      <a:pt x="811" y="24"/>
                      <a:pt x="810" y="22"/>
                      <a:pt x="809" y="22"/>
                    </a:cubicBezTo>
                    <a:cubicBezTo>
                      <a:pt x="809" y="22"/>
                      <a:pt x="808" y="24"/>
                      <a:pt x="808" y="24"/>
                    </a:cubicBezTo>
                    <a:cubicBezTo>
                      <a:pt x="807" y="25"/>
                      <a:pt x="806" y="26"/>
                      <a:pt x="806" y="27"/>
                    </a:cubicBezTo>
                    <a:cubicBezTo>
                      <a:pt x="805" y="27"/>
                      <a:pt x="805" y="28"/>
                      <a:pt x="804" y="29"/>
                    </a:cubicBezTo>
                    <a:cubicBezTo>
                      <a:pt x="804" y="29"/>
                      <a:pt x="803" y="31"/>
                      <a:pt x="803" y="31"/>
                    </a:cubicBezTo>
                    <a:cubicBezTo>
                      <a:pt x="802" y="31"/>
                      <a:pt x="801" y="29"/>
                      <a:pt x="800" y="29"/>
                    </a:cubicBezTo>
                    <a:cubicBezTo>
                      <a:pt x="800" y="29"/>
                      <a:pt x="799" y="31"/>
                      <a:pt x="799" y="32"/>
                    </a:cubicBezTo>
                    <a:cubicBezTo>
                      <a:pt x="799" y="32"/>
                      <a:pt x="801" y="33"/>
                      <a:pt x="801" y="33"/>
                    </a:cubicBezTo>
                    <a:cubicBezTo>
                      <a:pt x="802" y="34"/>
                      <a:pt x="802" y="35"/>
                      <a:pt x="803" y="35"/>
                    </a:cubicBezTo>
                    <a:cubicBezTo>
                      <a:pt x="803" y="36"/>
                      <a:pt x="801" y="37"/>
                      <a:pt x="801" y="37"/>
                    </a:cubicBezTo>
                    <a:close/>
                    <a:moveTo>
                      <a:pt x="853" y="52"/>
                    </a:moveTo>
                    <a:cubicBezTo>
                      <a:pt x="853" y="52"/>
                      <a:pt x="852" y="51"/>
                      <a:pt x="851" y="51"/>
                    </a:cubicBezTo>
                    <a:cubicBezTo>
                      <a:pt x="851" y="50"/>
                      <a:pt x="849" y="49"/>
                      <a:pt x="849" y="49"/>
                    </a:cubicBezTo>
                    <a:cubicBezTo>
                      <a:pt x="849" y="49"/>
                      <a:pt x="848" y="51"/>
                      <a:pt x="847" y="51"/>
                    </a:cubicBezTo>
                    <a:cubicBezTo>
                      <a:pt x="847" y="51"/>
                      <a:pt x="846" y="53"/>
                      <a:pt x="846" y="53"/>
                    </a:cubicBezTo>
                    <a:cubicBezTo>
                      <a:pt x="846" y="54"/>
                      <a:pt x="847" y="55"/>
                      <a:pt x="848" y="55"/>
                    </a:cubicBezTo>
                    <a:cubicBezTo>
                      <a:pt x="848" y="55"/>
                      <a:pt x="850" y="57"/>
                      <a:pt x="850" y="57"/>
                    </a:cubicBezTo>
                    <a:cubicBezTo>
                      <a:pt x="850" y="57"/>
                      <a:pt x="852" y="55"/>
                      <a:pt x="852" y="55"/>
                    </a:cubicBezTo>
                    <a:cubicBezTo>
                      <a:pt x="852" y="54"/>
                      <a:pt x="853" y="53"/>
                      <a:pt x="853" y="52"/>
                    </a:cubicBezTo>
                    <a:close/>
                    <a:moveTo>
                      <a:pt x="883" y="46"/>
                    </a:moveTo>
                    <a:cubicBezTo>
                      <a:pt x="883" y="46"/>
                      <a:pt x="884" y="45"/>
                      <a:pt x="884" y="44"/>
                    </a:cubicBezTo>
                    <a:cubicBezTo>
                      <a:pt x="884" y="44"/>
                      <a:pt x="886" y="43"/>
                      <a:pt x="886" y="42"/>
                    </a:cubicBezTo>
                    <a:cubicBezTo>
                      <a:pt x="886" y="41"/>
                      <a:pt x="884" y="41"/>
                      <a:pt x="884" y="40"/>
                    </a:cubicBezTo>
                    <a:cubicBezTo>
                      <a:pt x="883" y="40"/>
                      <a:pt x="883" y="42"/>
                      <a:pt x="882" y="42"/>
                    </a:cubicBezTo>
                    <a:cubicBezTo>
                      <a:pt x="882" y="43"/>
                      <a:pt x="880" y="41"/>
                      <a:pt x="880" y="41"/>
                    </a:cubicBezTo>
                    <a:cubicBezTo>
                      <a:pt x="880" y="41"/>
                      <a:pt x="878" y="43"/>
                      <a:pt x="878" y="43"/>
                    </a:cubicBezTo>
                    <a:cubicBezTo>
                      <a:pt x="878" y="44"/>
                      <a:pt x="880" y="44"/>
                      <a:pt x="881" y="45"/>
                    </a:cubicBezTo>
                    <a:cubicBezTo>
                      <a:pt x="880" y="45"/>
                      <a:pt x="879" y="46"/>
                      <a:pt x="879" y="47"/>
                    </a:cubicBezTo>
                    <a:cubicBezTo>
                      <a:pt x="879" y="47"/>
                      <a:pt x="881" y="48"/>
                      <a:pt x="881" y="49"/>
                    </a:cubicBezTo>
                    <a:cubicBezTo>
                      <a:pt x="881" y="49"/>
                      <a:pt x="883" y="50"/>
                      <a:pt x="883" y="50"/>
                    </a:cubicBezTo>
                    <a:cubicBezTo>
                      <a:pt x="884" y="50"/>
                      <a:pt x="884" y="48"/>
                      <a:pt x="885" y="48"/>
                    </a:cubicBezTo>
                    <a:cubicBezTo>
                      <a:pt x="885" y="47"/>
                      <a:pt x="883" y="47"/>
                      <a:pt x="883" y="46"/>
                    </a:cubicBezTo>
                    <a:close/>
                    <a:moveTo>
                      <a:pt x="883" y="32"/>
                    </a:moveTo>
                    <a:cubicBezTo>
                      <a:pt x="883" y="32"/>
                      <a:pt x="884" y="31"/>
                      <a:pt x="885" y="30"/>
                    </a:cubicBezTo>
                    <a:cubicBezTo>
                      <a:pt x="884" y="30"/>
                      <a:pt x="883" y="29"/>
                      <a:pt x="882" y="28"/>
                    </a:cubicBezTo>
                    <a:cubicBezTo>
                      <a:pt x="882" y="28"/>
                      <a:pt x="880" y="27"/>
                      <a:pt x="880" y="27"/>
                    </a:cubicBezTo>
                    <a:cubicBezTo>
                      <a:pt x="880" y="26"/>
                      <a:pt x="882" y="25"/>
                      <a:pt x="882" y="25"/>
                    </a:cubicBezTo>
                    <a:cubicBezTo>
                      <a:pt x="881" y="24"/>
                      <a:pt x="880" y="23"/>
                      <a:pt x="880" y="23"/>
                    </a:cubicBezTo>
                    <a:cubicBezTo>
                      <a:pt x="879" y="23"/>
                      <a:pt x="878" y="25"/>
                      <a:pt x="878" y="25"/>
                    </a:cubicBezTo>
                    <a:cubicBezTo>
                      <a:pt x="878" y="25"/>
                      <a:pt x="876" y="27"/>
                      <a:pt x="876" y="27"/>
                    </a:cubicBezTo>
                    <a:cubicBezTo>
                      <a:pt x="876" y="28"/>
                      <a:pt x="878" y="28"/>
                      <a:pt x="878" y="29"/>
                    </a:cubicBezTo>
                    <a:cubicBezTo>
                      <a:pt x="878" y="30"/>
                      <a:pt x="877" y="30"/>
                      <a:pt x="877" y="31"/>
                    </a:cubicBezTo>
                    <a:cubicBezTo>
                      <a:pt x="877" y="32"/>
                      <a:pt x="879" y="33"/>
                      <a:pt x="879" y="33"/>
                    </a:cubicBezTo>
                    <a:cubicBezTo>
                      <a:pt x="880" y="33"/>
                      <a:pt x="880" y="34"/>
                      <a:pt x="881" y="35"/>
                    </a:cubicBezTo>
                    <a:cubicBezTo>
                      <a:pt x="882" y="34"/>
                      <a:pt x="882" y="33"/>
                      <a:pt x="883" y="32"/>
                    </a:cubicBezTo>
                    <a:close/>
                    <a:moveTo>
                      <a:pt x="900" y="42"/>
                    </a:moveTo>
                    <a:cubicBezTo>
                      <a:pt x="901" y="42"/>
                      <a:pt x="901" y="40"/>
                      <a:pt x="902" y="40"/>
                    </a:cubicBezTo>
                    <a:cubicBezTo>
                      <a:pt x="902" y="39"/>
                      <a:pt x="904" y="38"/>
                      <a:pt x="904" y="38"/>
                    </a:cubicBezTo>
                    <a:cubicBezTo>
                      <a:pt x="904" y="38"/>
                      <a:pt x="902" y="36"/>
                      <a:pt x="901" y="36"/>
                    </a:cubicBezTo>
                    <a:cubicBezTo>
                      <a:pt x="901" y="36"/>
                      <a:pt x="900" y="38"/>
                      <a:pt x="900" y="38"/>
                    </a:cubicBezTo>
                    <a:cubicBezTo>
                      <a:pt x="899" y="39"/>
                      <a:pt x="899" y="40"/>
                      <a:pt x="898" y="40"/>
                    </a:cubicBezTo>
                    <a:cubicBezTo>
                      <a:pt x="898" y="41"/>
                      <a:pt x="896" y="39"/>
                      <a:pt x="896" y="39"/>
                    </a:cubicBezTo>
                    <a:cubicBezTo>
                      <a:pt x="896" y="39"/>
                      <a:pt x="894" y="41"/>
                      <a:pt x="894" y="41"/>
                    </a:cubicBezTo>
                    <a:cubicBezTo>
                      <a:pt x="894" y="41"/>
                      <a:pt x="896" y="43"/>
                      <a:pt x="896" y="43"/>
                    </a:cubicBezTo>
                    <a:cubicBezTo>
                      <a:pt x="897" y="43"/>
                      <a:pt x="897" y="41"/>
                      <a:pt x="898" y="40"/>
                    </a:cubicBezTo>
                    <a:cubicBezTo>
                      <a:pt x="898" y="40"/>
                      <a:pt x="900" y="42"/>
                      <a:pt x="900" y="42"/>
                    </a:cubicBezTo>
                    <a:close/>
                    <a:moveTo>
                      <a:pt x="899" y="30"/>
                    </a:moveTo>
                    <a:cubicBezTo>
                      <a:pt x="900" y="31"/>
                      <a:pt x="902" y="33"/>
                      <a:pt x="903" y="34"/>
                    </a:cubicBezTo>
                    <a:cubicBezTo>
                      <a:pt x="904" y="33"/>
                      <a:pt x="904" y="32"/>
                      <a:pt x="905" y="31"/>
                    </a:cubicBezTo>
                    <a:cubicBezTo>
                      <a:pt x="905" y="31"/>
                      <a:pt x="906" y="33"/>
                      <a:pt x="907" y="33"/>
                    </a:cubicBezTo>
                    <a:cubicBezTo>
                      <a:pt x="907" y="32"/>
                      <a:pt x="909" y="32"/>
                      <a:pt x="909" y="31"/>
                    </a:cubicBezTo>
                    <a:cubicBezTo>
                      <a:pt x="909" y="30"/>
                      <a:pt x="907" y="30"/>
                      <a:pt x="906" y="29"/>
                    </a:cubicBezTo>
                    <a:cubicBezTo>
                      <a:pt x="906" y="29"/>
                      <a:pt x="908" y="28"/>
                      <a:pt x="908" y="27"/>
                    </a:cubicBezTo>
                    <a:cubicBezTo>
                      <a:pt x="907" y="26"/>
                      <a:pt x="905" y="25"/>
                      <a:pt x="904" y="24"/>
                    </a:cubicBezTo>
                    <a:cubicBezTo>
                      <a:pt x="903" y="25"/>
                      <a:pt x="901" y="27"/>
                      <a:pt x="900" y="28"/>
                    </a:cubicBezTo>
                    <a:cubicBezTo>
                      <a:pt x="900" y="29"/>
                      <a:pt x="899" y="30"/>
                      <a:pt x="899" y="30"/>
                    </a:cubicBezTo>
                    <a:close/>
                    <a:moveTo>
                      <a:pt x="961" y="50"/>
                    </a:moveTo>
                    <a:cubicBezTo>
                      <a:pt x="962" y="48"/>
                      <a:pt x="964" y="47"/>
                      <a:pt x="965" y="45"/>
                    </a:cubicBezTo>
                    <a:cubicBezTo>
                      <a:pt x="964" y="45"/>
                      <a:pt x="963" y="44"/>
                      <a:pt x="963" y="44"/>
                    </a:cubicBezTo>
                    <a:cubicBezTo>
                      <a:pt x="962" y="44"/>
                      <a:pt x="961" y="46"/>
                      <a:pt x="961" y="46"/>
                    </a:cubicBezTo>
                    <a:cubicBezTo>
                      <a:pt x="960" y="46"/>
                      <a:pt x="960" y="48"/>
                      <a:pt x="959" y="48"/>
                    </a:cubicBezTo>
                    <a:cubicBezTo>
                      <a:pt x="959" y="49"/>
                      <a:pt x="957" y="50"/>
                      <a:pt x="957" y="50"/>
                    </a:cubicBezTo>
                    <a:cubicBezTo>
                      <a:pt x="957" y="51"/>
                      <a:pt x="959" y="52"/>
                      <a:pt x="960" y="52"/>
                    </a:cubicBezTo>
                    <a:cubicBezTo>
                      <a:pt x="960" y="51"/>
                      <a:pt x="961" y="51"/>
                      <a:pt x="961" y="50"/>
                    </a:cubicBezTo>
                    <a:close/>
                    <a:moveTo>
                      <a:pt x="971" y="51"/>
                    </a:moveTo>
                    <a:cubicBezTo>
                      <a:pt x="972" y="51"/>
                      <a:pt x="973" y="52"/>
                      <a:pt x="974" y="52"/>
                    </a:cubicBezTo>
                    <a:cubicBezTo>
                      <a:pt x="974" y="52"/>
                      <a:pt x="975" y="51"/>
                      <a:pt x="975" y="50"/>
                    </a:cubicBezTo>
                    <a:cubicBezTo>
                      <a:pt x="976" y="49"/>
                      <a:pt x="976" y="48"/>
                      <a:pt x="977" y="48"/>
                    </a:cubicBezTo>
                    <a:cubicBezTo>
                      <a:pt x="977" y="48"/>
                      <a:pt x="979" y="50"/>
                      <a:pt x="979" y="49"/>
                    </a:cubicBezTo>
                    <a:cubicBezTo>
                      <a:pt x="980" y="49"/>
                      <a:pt x="981" y="48"/>
                      <a:pt x="981" y="47"/>
                    </a:cubicBezTo>
                    <a:cubicBezTo>
                      <a:pt x="981" y="47"/>
                      <a:pt x="979" y="46"/>
                      <a:pt x="979" y="46"/>
                    </a:cubicBezTo>
                    <a:cubicBezTo>
                      <a:pt x="979" y="45"/>
                      <a:pt x="980" y="44"/>
                      <a:pt x="980" y="43"/>
                    </a:cubicBezTo>
                    <a:cubicBezTo>
                      <a:pt x="981" y="43"/>
                      <a:pt x="982" y="42"/>
                      <a:pt x="982" y="41"/>
                    </a:cubicBezTo>
                    <a:cubicBezTo>
                      <a:pt x="982" y="40"/>
                      <a:pt x="980" y="40"/>
                      <a:pt x="980" y="39"/>
                    </a:cubicBezTo>
                    <a:cubicBezTo>
                      <a:pt x="980" y="39"/>
                      <a:pt x="982" y="38"/>
                      <a:pt x="982" y="37"/>
                    </a:cubicBezTo>
                    <a:cubicBezTo>
                      <a:pt x="982" y="37"/>
                      <a:pt x="979" y="35"/>
                      <a:pt x="979" y="35"/>
                    </a:cubicBezTo>
                    <a:cubicBezTo>
                      <a:pt x="979" y="36"/>
                      <a:pt x="978" y="37"/>
                      <a:pt x="978" y="38"/>
                    </a:cubicBezTo>
                    <a:cubicBezTo>
                      <a:pt x="977" y="38"/>
                      <a:pt x="976" y="39"/>
                      <a:pt x="976" y="40"/>
                    </a:cubicBezTo>
                    <a:cubicBezTo>
                      <a:pt x="976" y="40"/>
                      <a:pt x="978" y="41"/>
                      <a:pt x="978" y="42"/>
                    </a:cubicBezTo>
                    <a:cubicBezTo>
                      <a:pt x="978" y="42"/>
                      <a:pt x="977" y="44"/>
                      <a:pt x="977" y="44"/>
                    </a:cubicBezTo>
                    <a:cubicBezTo>
                      <a:pt x="976" y="44"/>
                      <a:pt x="975" y="46"/>
                      <a:pt x="975" y="46"/>
                    </a:cubicBezTo>
                    <a:cubicBezTo>
                      <a:pt x="974" y="46"/>
                      <a:pt x="973" y="44"/>
                      <a:pt x="973" y="44"/>
                    </a:cubicBezTo>
                    <a:cubicBezTo>
                      <a:pt x="972" y="44"/>
                      <a:pt x="971" y="46"/>
                      <a:pt x="971" y="47"/>
                    </a:cubicBezTo>
                    <a:cubicBezTo>
                      <a:pt x="970" y="47"/>
                      <a:pt x="970" y="48"/>
                      <a:pt x="969" y="49"/>
                    </a:cubicBezTo>
                    <a:cubicBezTo>
                      <a:pt x="969" y="49"/>
                      <a:pt x="967" y="51"/>
                      <a:pt x="968" y="51"/>
                    </a:cubicBezTo>
                    <a:cubicBezTo>
                      <a:pt x="968" y="52"/>
                      <a:pt x="970" y="52"/>
                      <a:pt x="970" y="53"/>
                    </a:cubicBezTo>
                    <a:cubicBezTo>
                      <a:pt x="970" y="52"/>
                      <a:pt x="971" y="51"/>
                      <a:pt x="971" y="51"/>
                    </a:cubicBezTo>
                    <a:close/>
                    <a:moveTo>
                      <a:pt x="951" y="31"/>
                    </a:moveTo>
                    <a:cubicBezTo>
                      <a:pt x="952" y="32"/>
                      <a:pt x="952" y="32"/>
                      <a:pt x="953" y="33"/>
                    </a:cubicBezTo>
                    <a:cubicBezTo>
                      <a:pt x="953" y="33"/>
                      <a:pt x="955" y="35"/>
                      <a:pt x="955" y="35"/>
                    </a:cubicBezTo>
                    <a:cubicBezTo>
                      <a:pt x="956" y="35"/>
                      <a:pt x="957" y="33"/>
                      <a:pt x="957" y="32"/>
                    </a:cubicBezTo>
                    <a:cubicBezTo>
                      <a:pt x="957" y="32"/>
                      <a:pt x="955" y="31"/>
                      <a:pt x="955" y="31"/>
                    </a:cubicBezTo>
                    <a:cubicBezTo>
                      <a:pt x="955" y="30"/>
                      <a:pt x="956" y="29"/>
                      <a:pt x="956" y="29"/>
                    </a:cubicBezTo>
                    <a:cubicBezTo>
                      <a:pt x="957" y="28"/>
                      <a:pt x="958" y="27"/>
                      <a:pt x="958" y="26"/>
                    </a:cubicBezTo>
                    <a:cubicBezTo>
                      <a:pt x="958" y="26"/>
                      <a:pt x="960" y="24"/>
                      <a:pt x="960" y="24"/>
                    </a:cubicBezTo>
                    <a:cubicBezTo>
                      <a:pt x="960" y="23"/>
                      <a:pt x="958" y="23"/>
                      <a:pt x="958" y="22"/>
                    </a:cubicBezTo>
                    <a:cubicBezTo>
                      <a:pt x="957" y="23"/>
                      <a:pt x="957" y="24"/>
                      <a:pt x="956" y="25"/>
                    </a:cubicBezTo>
                    <a:cubicBezTo>
                      <a:pt x="955" y="25"/>
                      <a:pt x="955" y="26"/>
                      <a:pt x="954" y="27"/>
                    </a:cubicBezTo>
                    <a:cubicBezTo>
                      <a:pt x="954" y="28"/>
                      <a:pt x="953" y="28"/>
                      <a:pt x="953" y="29"/>
                    </a:cubicBezTo>
                    <a:cubicBezTo>
                      <a:pt x="952" y="29"/>
                      <a:pt x="951" y="27"/>
                      <a:pt x="950" y="27"/>
                    </a:cubicBezTo>
                    <a:cubicBezTo>
                      <a:pt x="950" y="27"/>
                      <a:pt x="949" y="29"/>
                      <a:pt x="949" y="30"/>
                    </a:cubicBezTo>
                    <a:cubicBezTo>
                      <a:pt x="948" y="30"/>
                      <a:pt x="947" y="31"/>
                      <a:pt x="947" y="32"/>
                    </a:cubicBezTo>
                    <a:cubicBezTo>
                      <a:pt x="947" y="32"/>
                      <a:pt x="949" y="33"/>
                      <a:pt x="949" y="34"/>
                    </a:cubicBezTo>
                    <a:cubicBezTo>
                      <a:pt x="950" y="33"/>
                      <a:pt x="950" y="32"/>
                      <a:pt x="951" y="31"/>
                    </a:cubicBezTo>
                    <a:close/>
                    <a:moveTo>
                      <a:pt x="994" y="54"/>
                    </a:moveTo>
                    <a:cubicBezTo>
                      <a:pt x="994" y="54"/>
                      <a:pt x="996" y="55"/>
                      <a:pt x="996" y="55"/>
                    </a:cubicBezTo>
                    <a:cubicBezTo>
                      <a:pt x="997" y="55"/>
                      <a:pt x="997" y="53"/>
                      <a:pt x="998" y="53"/>
                    </a:cubicBezTo>
                    <a:cubicBezTo>
                      <a:pt x="998" y="53"/>
                      <a:pt x="999" y="55"/>
                      <a:pt x="1000" y="55"/>
                    </a:cubicBezTo>
                    <a:cubicBezTo>
                      <a:pt x="1001" y="55"/>
                      <a:pt x="1001" y="53"/>
                      <a:pt x="1002" y="52"/>
                    </a:cubicBezTo>
                    <a:cubicBezTo>
                      <a:pt x="1002" y="52"/>
                      <a:pt x="1003" y="51"/>
                      <a:pt x="1003" y="50"/>
                    </a:cubicBezTo>
                    <a:cubicBezTo>
                      <a:pt x="1004" y="50"/>
                      <a:pt x="1005" y="49"/>
                      <a:pt x="1005" y="48"/>
                    </a:cubicBezTo>
                    <a:cubicBezTo>
                      <a:pt x="1006" y="49"/>
                      <a:pt x="1007" y="49"/>
                      <a:pt x="1007" y="50"/>
                    </a:cubicBezTo>
                    <a:cubicBezTo>
                      <a:pt x="1007" y="49"/>
                      <a:pt x="1009" y="48"/>
                      <a:pt x="1009" y="48"/>
                    </a:cubicBezTo>
                    <a:cubicBezTo>
                      <a:pt x="1009" y="47"/>
                      <a:pt x="1007" y="46"/>
                      <a:pt x="1007" y="46"/>
                    </a:cubicBezTo>
                    <a:cubicBezTo>
                      <a:pt x="1007" y="46"/>
                      <a:pt x="1006" y="48"/>
                      <a:pt x="1005" y="48"/>
                    </a:cubicBezTo>
                    <a:cubicBezTo>
                      <a:pt x="1005" y="48"/>
                      <a:pt x="1003" y="46"/>
                      <a:pt x="1003" y="46"/>
                    </a:cubicBezTo>
                    <a:cubicBezTo>
                      <a:pt x="1002" y="46"/>
                      <a:pt x="1002" y="48"/>
                      <a:pt x="1001" y="49"/>
                    </a:cubicBezTo>
                    <a:cubicBezTo>
                      <a:pt x="1001" y="49"/>
                      <a:pt x="1000" y="51"/>
                      <a:pt x="1000" y="51"/>
                    </a:cubicBezTo>
                    <a:cubicBezTo>
                      <a:pt x="999" y="51"/>
                      <a:pt x="998" y="49"/>
                      <a:pt x="997" y="49"/>
                    </a:cubicBezTo>
                    <a:cubicBezTo>
                      <a:pt x="997" y="49"/>
                      <a:pt x="996" y="51"/>
                      <a:pt x="996" y="51"/>
                    </a:cubicBezTo>
                    <a:cubicBezTo>
                      <a:pt x="996" y="52"/>
                      <a:pt x="994" y="53"/>
                      <a:pt x="994" y="54"/>
                    </a:cubicBezTo>
                    <a:close/>
                    <a:moveTo>
                      <a:pt x="1013" y="43"/>
                    </a:moveTo>
                    <a:cubicBezTo>
                      <a:pt x="1013" y="43"/>
                      <a:pt x="1014" y="41"/>
                      <a:pt x="1014" y="41"/>
                    </a:cubicBezTo>
                    <a:cubicBezTo>
                      <a:pt x="1015" y="41"/>
                      <a:pt x="1016" y="43"/>
                      <a:pt x="1016" y="43"/>
                    </a:cubicBezTo>
                    <a:cubicBezTo>
                      <a:pt x="1017" y="42"/>
                      <a:pt x="1018" y="44"/>
                      <a:pt x="1019" y="44"/>
                    </a:cubicBezTo>
                    <a:cubicBezTo>
                      <a:pt x="1019" y="44"/>
                      <a:pt x="1020" y="42"/>
                      <a:pt x="1020" y="42"/>
                    </a:cubicBezTo>
                    <a:cubicBezTo>
                      <a:pt x="1021" y="41"/>
                      <a:pt x="1022" y="40"/>
                      <a:pt x="1022" y="40"/>
                    </a:cubicBezTo>
                    <a:cubicBezTo>
                      <a:pt x="1021" y="40"/>
                      <a:pt x="1021" y="38"/>
                      <a:pt x="1020" y="38"/>
                    </a:cubicBezTo>
                    <a:cubicBezTo>
                      <a:pt x="1019" y="38"/>
                      <a:pt x="1019" y="40"/>
                      <a:pt x="1018" y="40"/>
                    </a:cubicBezTo>
                    <a:cubicBezTo>
                      <a:pt x="1018" y="40"/>
                      <a:pt x="1017" y="38"/>
                      <a:pt x="1016" y="39"/>
                    </a:cubicBezTo>
                    <a:cubicBezTo>
                      <a:pt x="1015" y="39"/>
                      <a:pt x="1015" y="41"/>
                      <a:pt x="1014" y="41"/>
                    </a:cubicBezTo>
                    <a:cubicBezTo>
                      <a:pt x="1014" y="41"/>
                      <a:pt x="1013" y="39"/>
                      <a:pt x="1012" y="39"/>
                    </a:cubicBezTo>
                    <a:cubicBezTo>
                      <a:pt x="1011" y="39"/>
                      <a:pt x="1011" y="41"/>
                      <a:pt x="1010" y="41"/>
                    </a:cubicBezTo>
                    <a:cubicBezTo>
                      <a:pt x="1011" y="42"/>
                      <a:pt x="1012" y="43"/>
                      <a:pt x="1013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inpin heiti" charset="-122"/>
                  <a:ea typeface="inpin heiti" charset="-122"/>
                </a:endParaRPr>
              </a:p>
            </p:txBody>
          </p:sp>
        </p:grpSp>
        <p:pic>
          <p:nvPicPr>
            <p:cNvPr id="537" name="图片 53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350942" flipH="1" flipV="1">
              <a:off x="44026" y="-204402"/>
              <a:ext cx="620092" cy="1516609"/>
            </a:xfrm>
            <a:prstGeom prst="rect">
              <a:avLst/>
            </a:prstGeom>
          </p:spPr>
        </p:pic>
      </p:grpSp>
      <p:sp>
        <p:nvSpPr>
          <p:cNvPr id="540" name="文本框 539"/>
          <p:cNvSpPr txBox="1"/>
          <p:nvPr/>
        </p:nvSpPr>
        <p:spPr>
          <a:xfrm>
            <a:off x="1838112" y="157588"/>
            <a:ext cx="2508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blipFill>
                  <a:blip r:embed="rId3"/>
                  <a:stretch>
                    <a:fillRect/>
                  </a:stretch>
                </a:blipFill>
                <a:latin typeface="inpin heiti" charset="-122"/>
                <a:ea typeface="inpin heiti" charset="-122"/>
              </a:rPr>
              <a:t>目錄</a:t>
            </a:r>
            <a:endParaRPr lang="zh-CN" altLang="en-US" sz="6000" dirty="0">
              <a:blipFill>
                <a:blip r:embed="rId3"/>
                <a:stretch>
                  <a:fillRect/>
                </a:stretch>
              </a:blipFill>
              <a:latin typeface="inpin heiti" charset="-122"/>
              <a:ea typeface="inpin heiti" charset="-122"/>
            </a:endParaRPr>
          </a:p>
        </p:txBody>
      </p:sp>
      <p:sp>
        <p:nvSpPr>
          <p:cNvPr id="541" name="文本框 43"/>
          <p:cNvSpPr txBox="1"/>
          <p:nvPr/>
        </p:nvSpPr>
        <p:spPr>
          <a:xfrm>
            <a:off x="1185948" y="2413395"/>
            <a:ext cx="668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小怪獸屬於哪一個產地</a:t>
            </a:r>
            <a:r>
              <a:rPr lang="en-US" altLang="zh-TW" sz="2800" dirty="0" smtClean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blipFill>
                  <a:blip r:embed="rId3"/>
                  <a:stretch>
                    <a:fillRect/>
                  </a:stretch>
                </a:blipFill>
                <a:latin typeface="標楷體" pitchFamily="65" charset="-120"/>
                <a:ea typeface="標楷體" pitchFamily="65" charset="-120"/>
              </a:rPr>
              <a:t>可以轉介的資源</a:t>
            </a:r>
            <a:endParaRPr lang="zh-CN" altLang="en-US" sz="2800" dirty="0">
              <a:blipFill>
                <a:blip r:embed="rId3"/>
                <a:stretch>
                  <a:fillRect/>
                </a:stretch>
              </a:blip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43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7356"/>
            <a:ext cx="8229600" cy="75419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疑似學習障礙質性資料的收集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754262"/>
              </p:ext>
            </p:extLst>
          </p:nvPr>
        </p:nvGraphicFramePr>
        <p:xfrm>
          <a:off x="395536" y="699542"/>
          <a:ext cx="8445624" cy="444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7596336" y="3003798"/>
            <a:ext cx="1368152" cy="1998222"/>
            <a:chOff x="6948013" y="2660677"/>
            <a:chExt cx="1280604" cy="2595224"/>
          </a:xfrm>
        </p:grpSpPr>
        <p:sp>
          <p:nvSpPr>
            <p:cNvPr id="6" name="圓角矩形 5"/>
            <p:cNvSpPr/>
            <p:nvPr/>
          </p:nvSpPr>
          <p:spPr>
            <a:xfrm>
              <a:off x="6948013" y="2660677"/>
              <a:ext cx="1280604" cy="25952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6985521" y="2698185"/>
              <a:ext cx="1205588" cy="252020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500" b="1" kern="12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排他</a:t>
              </a:r>
              <a:r>
                <a:rPr lang="en-US" altLang="zh-TW" sz="1500" b="1" kern="12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: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500" kern="12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非因感官、智能、情緒等障礙因素或</a:t>
              </a:r>
              <a:r>
                <a:rPr lang="zh-TW" altLang="en-US" sz="1500" b="1" u="sng" kern="1200" dirty="0" smtClean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rPr>
                <a:t>文化刺激不足、教學不當</a:t>
              </a:r>
              <a:r>
                <a:rPr lang="en-US" altLang="zh-TW" sz="1500" b="1" u="sng" kern="1200" dirty="0" smtClean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500" b="1" u="sng" kern="1200" dirty="0" smtClean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rPr>
                <a:t>動機</a:t>
              </a:r>
              <a:r>
                <a:rPr lang="en-US" altLang="zh-TW" sz="1500" b="1" u="sng" kern="1200" dirty="0" smtClean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500" b="1" u="sng" kern="1200" dirty="0" smtClean="0">
                  <a:solidFill>
                    <a:srgbClr val="C00000"/>
                  </a:solidFill>
                  <a:latin typeface="標楷體" pitchFamily="65" charset="-120"/>
                  <a:ea typeface="標楷體" pitchFamily="65" charset="-120"/>
                </a:rPr>
                <a:t>等環境因素</a:t>
              </a:r>
              <a:r>
                <a:rPr lang="zh-TW" altLang="en-US" sz="1500" kern="1200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所直接造成之結果。</a:t>
              </a:r>
              <a:endParaRPr lang="zh-TW" altLang="en-US" sz="1500" kern="12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19365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自閉症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依據身心障礙及資賦優異學生鑑定辦法 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(102.09.02)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第十二條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本法第三條第十一款所稱</a:t>
            </a:r>
            <a:r>
              <a:rPr lang="zh-TW" altLang="en-US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自閉症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，指因神經心理功能異常而顯現出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溝通、社會互動、行為及興趣表現上有嚴重問題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導致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學習及生活適應上有顯著困難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者。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前項所定自閉症，其鑑定基準依下列各款規定： </a:t>
            </a:r>
            <a:endParaRPr lang="en-US" altLang="zh-TW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一、顯著</a:t>
            </a:r>
            <a:r>
              <a:rPr lang="zh-TW" altLang="en-US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社會互動及溝通困難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二、表現出</a:t>
            </a:r>
            <a:r>
              <a:rPr lang="zh-TW" altLang="en-US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固定而有限之行為模式及興趣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42900" lvl="1" indent="-34290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出處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全國法規資料庫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22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是特質還是障礙</a:t>
            </a:r>
            <a:r>
              <a:rPr lang="en-US" altLang="zh-TW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9583"/>
            <a:ext cx="5472608" cy="3240360"/>
          </a:xfrm>
        </p:spPr>
        <p:txBody>
          <a:bodyPr/>
          <a:lstStyle/>
          <a:p>
            <a:r>
              <a:rPr lang="zh-TW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喜歡火車或</a:t>
            </a:r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積木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擅與</a:t>
            </a:r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人溝通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眼神閃避，無法與他人視線對焦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興趣單一，只對某一項事物感興趣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不會</a:t>
            </a:r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依照當下的情境脈絡回答問題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做某件</a:t>
            </a:r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事情會有固定的流程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喜歡看</a:t>
            </a:r>
            <a:r>
              <a:rPr lang="zh-TW" altLang="en-US" sz="24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旋轉的物品</a:t>
            </a:r>
            <a:endParaRPr lang="en-US" altLang="zh-TW" sz="24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5508104" y="1779662"/>
            <a:ext cx="2232248" cy="20882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6808382" y="1793146"/>
            <a:ext cx="2232248" cy="20882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Oval 19"/>
          <p:cNvSpPr>
            <a:spLocks noChangeArrowheads="1"/>
          </p:cNvSpPr>
          <p:nvPr/>
        </p:nvSpPr>
        <p:spPr bwMode="auto">
          <a:xfrm>
            <a:off x="6808382" y="2283718"/>
            <a:ext cx="873349" cy="115212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inpin heiti" charset="-122"/>
              <a:ea typeface="inpin heiti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652120" y="2427734"/>
            <a:ext cx="1156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顯著社會互動及溝通困難</a:t>
            </a:r>
            <a:endParaRPr lang="zh-TW" altLang="en-US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740352" y="2430923"/>
            <a:ext cx="1156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表現出固定而有限之行為模式及興趣</a:t>
            </a:r>
            <a:endParaRPr lang="zh-TW" altLang="en-US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020272" y="2375597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自閉症</a:t>
            </a:r>
            <a:endParaRPr lang="zh-TW" altLang="en-US" b="1" dirty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38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241595"/>
              </p:ext>
            </p:extLst>
          </p:nvPr>
        </p:nvGraphicFramePr>
        <p:xfrm>
          <a:off x="467544" y="84355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疑似自閉症質性資料的收集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7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情緒行為障礙</a:t>
            </a:r>
            <a:endParaRPr lang="zh-TW" altLang="en-US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</p:spPr>
        <p:txBody>
          <a:bodyPr>
            <a:normAutofit fontScale="25000" lnSpcReduction="20000"/>
          </a:bodyPr>
          <a:lstStyle/>
          <a:p>
            <a:pPr>
              <a:buFont typeface="あくあフォント" pitchFamily="1" charset="-128"/>
              <a:buChar char="》"/>
              <a:defRPr/>
            </a:pP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依據身心障礙及資賦優異學生鑑定辦法 </a:t>
            </a:r>
            <a:r>
              <a:rPr lang="en-US" altLang="zh-TW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(102.09.02)</a:t>
            </a: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第九條</a:t>
            </a:r>
            <a:endParaRPr lang="en-US" altLang="zh-TW" sz="7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 typeface="あくあフォント" pitchFamily="1" charset="-128"/>
              <a:buNone/>
              <a:defRPr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本法第三條第八款所稱</a:t>
            </a:r>
            <a:r>
              <a:rPr lang="zh-TW" altLang="en-US" sz="72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情緒行為障礙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72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指長期情緒或行為表現顯著異常， 嚴重影響學校適應者</a:t>
            </a:r>
            <a:r>
              <a:rPr lang="zh-TW" altLang="en-US" sz="7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7200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 typeface="あくあフォント" pitchFamily="1" charset="-128"/>
              <a:buNone/>
              <a:defRPr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其障礙非因智能、感官或健康等因素直接造成之結果。 前項情緒行為障礙之症狀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7200" b="1" u="sng" dirty="0" smtClean="0">
                <a:latin typeface="標楷體" pitchFamily="65" charset="-120"/>
                <a:ea typeface="標楷體" pitchFamily="65" charset="-120"/>
              </a:rPr>
              <a:t>包括精神性疾患、情感性疾患、畏懼性疾患、 焦慮性疾患、</a:t>
            </a:r>
            <a:r>
              <a:rPr lang="zh-TW" altLang="en-US" sz="7200" b="1" u="sng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注意力缺陷過動症</a:t>
            </a:r>
            <a:r>
              <a:rPr lang="zh-TW" altLang="en-US" sz="7200" b="1" u="sng" dirty="0" smtClean="0">
                <a:latin typeface="標楷體" pitchFamily="65" charset="-120"/>
                <a:ea typeface="標楷體" pitchFamily="65" charset="-120"/>
              </a:rPr>
              <a:t>、或有其他持續性之情緒或行為問題者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en-US" altLang="zh-TW" sz="7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情緒行為障礙，其鑑定基準依下列各款規定： </a:t>
            </a:r>
            <a:endParaRPr lang="en-US" altLang="zh-TW" sz="7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一、情緒或行為表現顯著異於其同年齡或社會文化之</a:t>
            </a:r>
            <a:endParaRPr lang="en-US" altLang="zh-TW" sz="7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  常態者，得參考精神科醫師之診斷認定之。</a:t>
            </a:r>
            <a:endParaRPr lang="en-US" altLang="zh-TW" sz="7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二、</a:t>
            </a:r>
            <a:r>
              <a:rPr lang="zh-TW" altLang="en-US" sz="7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除</a:t>
            </a:r>
            <a:r>
              <a:rPr lang="zh-TW" altLang="en-US" sz="7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en-US" sz="7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外，在家庭、社區、社會或任一情境中</a:t>
            </a:r>
            <a:r>
              <a:rPr lang="zh-TW" altLang="en-US" sz="7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顯現</a:t>
            </a:r>
            <a:r>
              <a:rPr lang="zh-TW" altLang="en-US" sz="7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適應困難。 </a:t>
            </a:r>
            <a:endParaRPr lang="en-US" altLang="zh-TW" sz="7200" dirty="0" smtClean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/>
              <a:buNone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三、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在學業、社會、人際、生活等適應有顯著困難，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且經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評估後確定</a:t>
            </a:r>
            <a:r>
              <a:rPr lang="zh-TW" altLang="en-US" sz="7200" b="1" u="sng" dirty="0" smtClean="0">
                <a:solidFill>
                  <a:schemeClr val="tx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一般教育所提供之介入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，仍難獲得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有效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改善。 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 typeface="あくあフォント" pitchFamily="1" charset="-128"/>
              <a:buNone/>
              <a:defRPr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全國法規資料庫</a:t>
            </a:r>
            <a:endParaRPr lang="en-US" altLang="zh-TW" sz="7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あくあフォント" pitchFamily="1" charset="-128"/>
              <a:buChar char="》"/>
              <a:defRPr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758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337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疑似情緒行為障礙質性資料的收集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693500"/>
              </p:ext>
            </p:extLst>
          </p:nvPr>
        </p:nvGraphicFramePr>
        <p:xfrm>
          <a:off x="-180528" y="771550"/>
          <a:ext cx="932452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7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動腦時間</a:t>
            </a:r>
            <a:endParaRPr lang="zh-TW" altLang="en-US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marL="540000"/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案例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我自己一個人的暑假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540000"/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案例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solidFill>
                  <a:schemeClr val="accent2"/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弘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540000"/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背景資料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40000">
              <a:buNone/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國小五年級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男童，小弘在學校上課不專心、學習成就低落、人際關係不佳，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時常有攻擊行為。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540000">
              <a:buNone/>
            </a:pP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540000"/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老師的第一步驟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是 </a:t>
            </a:r>
            <a:r>
              <a:rPr lang="zh-TW" altLang="en-US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轉介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i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54000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830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小弘的家庭狀況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dirty="0">
              <a:solidFill>
                <a:srgbClr val="FF99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 fontScale="92500" lnSpcReduction="20000"/>
          </a:bodyPr>
          <a:lstStyle/>
          <a:p>
            <a:pPr marL="540000" lvl="0"/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父親為廚師但工作不穩定，母親為印尼籍人士於工廠上班，目前已離婚分居，個案星期一到五由在父親家住，星期六、日至母親家住。</a:t>
            </a:r>
          </a:p>
          <a:p>
            <a:pPr marL="540000"/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家庭支持度較少，父母親採較為放任的教育態度，家庭經濟狀況為清寒，家庭居住衛生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環境不佳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，家訪</a:t>
            </a:r>
            <a:r>
              <a:rPr lang="zh-TW" altLang="en-US" sz="3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發現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家中都是髒亂發霉未清潔的的環境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之前星期一到五由在父親家因家中無瓦斯，故都未洗澡，只有星期六、日至母親家才會洗澡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導致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個案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身上有異味且皮膚搔癢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757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382626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可以提供給他的轉介資源服務有</a:t>
            </a:r>
            <a:r>
              <a:rPr lang="en-US" altLang="zh-TW" sz="3600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3600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028956"/>
            <a:ext cx="8435280" cy="377504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個案會議</a:t>
            </a:r>
            <a:r>
              <a:rPr lang="zh-TW" altLang="en-US" dirty="0" smtClean="0">
                <a:solidFill>
                  <a:schemeClr val="accent2"/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認輔老師、免費課輔、課後照顧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夜光天使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、清寒補助、相關獎助學學金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社工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等。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協助改善家庭衛生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環境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、課業指導</a:t>
            </a:r>
            <a:r>
              <a:rPr lang="zh-TW" altLang="en-US" dirty="0" smtClean="0">
                <a:solidFill>
                  <a:schemeClr val="accent2"/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就醫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心理衡鑑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及長期服藥後持續觀察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lvl="0"/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判斷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是否進入特教鑑定流程</a:t>
            </a:r>
            <a:r>
              <a:rPr lang="zh-TW" altLang="en-US" u="sng" dirty="0" smtClean="0">
                <a:solidFill>
                  <a:schemeClr val="accent2"/>
                </a:solidFill>
                <a:latin typeface="新細明體"/>
                <a:ea typeface="新細明體"/>
              </a:rPr>
              <a:t>→</a:t>
            </a:r>
            <a:endParaRPr lang="en-US" altLang="zh-TW" u="sng" dirty="0" smtClean="0">
              <a:solidFill>
                <a:schemeClr val="accent2"/>
              </a:solidFill>
              <a:latin typeface="新細明體"/>
              <a:ea typeface="新細明體"/>
            </a:endParaRPr>
          </a:p>
          <a:p>
            <a:pPr lvl="0"/>
            <a:r>
              <a:rPr lang="zh-TW" altLang="en-US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轉</a:t>
            </a:r>
            <a:r>
              <a:rPr lang="zh-TW" altLang="en-US" u="sng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介前介入</a:t>
            </a:r>
            <a:r>
              <a:rPr lang="en-US" altLang="zh-TW" u="sng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u="sng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行為紀錄、次數、頻率、處理策略</a:t>
            </a:r>
            <a:r>
              <a:rPr lang="zh-TW" altLang="en-US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、行為後果</a:t>
            </a:r>
            <a:endParaRPr lang="en-US" altLang="zh-TW" u="sng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u="sng" dirty="0" smtClean="0">
              <a:solidFill>
                <a:schemeClr val="accent2"/>
              </a:solidFill>
              <a:latin typeface="新細明體"/>
              <a:ea typeface="新細明體"/>
            </a:endParaRPr>
          </a:p>
          <a:p>
            <a:endParaRPr lang="en-US" altLang="zh-TW" u="sng" dirty="0" smtClean="0">
              <a:solidFill>
                <a:schemeClr val="accent2"/>
              </a:solidFill>
              <a:latin typeface="新細明體"/>
              <a:ea typeface="新細明體"/>
            </a:endParaRPr>
          </a:p>
          <a:p>
            <a:endParaRPr lang="zh-TW" altLang="en-US" u="sng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1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小弘的就醫紀錄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363272" cy="3394472"/>
          </a:xfrm>
        </p:spPr>
        <p:txBody>
          <a:bodyPr/>
          <a:lstStyle/>
          <a:p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確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診有注意力缺陷過動症，目前有服用藥物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利他能、降寶適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，母親會固定帶個案回診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有斜視，現有戴眼鏡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矯正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，經課後輔導作業品質及學習表現皆有提升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chemeClr val="accent2"/>
              </a:solidFill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我們在心裡偷偷的分類，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小弘應該是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屬於</a:t>
            </a:r>
            <a:r>
              <a:rPr lang="zh-TW" altLang="en-US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情緒行為 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類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接下來我們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u="sng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觀察測驗與資料收集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_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 smtClean="0">
              <a:solidFill>
                <a:schemeClr val="accent2"/>
              </a:solidFill>
            </a:endParaRPr>
          </a:p>
          <a:p>
            <a:endParaRPr lang="en-US" altLang="zh-TW" dirty="0" smtClean="0"/>
          </a:p>
          <a:p>
            <a:endParaRPr lang="zh-TW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07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EEB208"/>
                </a:solidFill>
                <a:latin typeface="標楷體" pitchFamily="65" charset="-120"/>
                <a:ea typeface="標楷體" pitchFamily="65" charset="-120"/>
              </a:rPr>
              <a:t>小怪獸們的相似性</a:t>
            </a:r>
            <a:endParaRPr lang="zh-TW" altLang="en-US" dirty="0">
              <a:solidFill>
                <a:srgbClr val="EEB2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71550"/>
            <a:ext cx="8435280" cy="4032448"/>
          </a:xfrm>
        </p:spPr>
        <p:txBody>
          <a:bodyPr/>
          <a:lstStyle/>
          <a:p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我們常聽到普通班老師向特教老師反應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學生：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上課不專心、學習成就低落、人際關係不</a:t>
            </a:r>
            <a:r>
              <a:rPr lang="zh-TW" alt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佳</a:t>
            </a:r>
            <a:endParaRPr lang="en-US" altLang="zh-TW" b="1" dirty="0" smtClean="0">
              <a:solidFill>
                <a:schemeClr val="bg1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有特殊需求的孩子不見得都是身心障礙的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孩子。</a:t>
            </a:r>
            <a:endParaRPr lang="en-US" altLang="zh-TW" sz="2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標籤的正負影響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解決之道</a:t>
            </a:r>
            <a:r>
              <a:rPr lang="en-US" altLang="zh-TW" sz="2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良好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轉介</a:t>
            </a:r>
            <a:r>
              <a:rPr lang="zh-TW" alt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機制</a:t>
            </a:r>
            <a:endParaRPr lang="zh-TW" altLang="en-US" b="1" dirty="0">
              <a:solidFill>
                <a:schemeClr val="bg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57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586"/>
            <a:ext cx="8363272" cy="939546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課堂觀察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混淆變項的出現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275606"/>
            <a:ext cx="8229600" cy="352499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個案下課時大多一人坐在教室內，不會主動找同學玩。</a:t>
            </a:r>
          </a:p>
          <a:p>
            <a:pPr lvl="0"/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在校個案會想與他人分享自己喜歡的影片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鹹蛋超人，同學大多不喜歡鹹蛋超人，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個案仍會滔滔不絕與同學說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，會突如其來的跟老師分享說自己週末去那玩、做了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那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些事，自己說完就走了。</a:t>
            </a:r>
          </a:p>
          <a:p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最近學校在舉辦樂樂棒比賽，導師觀察班級比賽結果輸或贏個案都無太大表情與情緒起伏，連個案上場比賽班上同學替他加油個案也無反應。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38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16586"/>
            <a:ext cx="8507288" cy="939546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觀察分析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發展史與教育史</a:t>
            </a:r>
            <a:r>
              <a:rPr lang="en-US" altLang="zh-TW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FF99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9582"/>
            <a:ext cx="8229600" cy="3672408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訪談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母親個案小時候的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狀況，個案順產，無重大疾病，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主動親近母親要求肢體觸碰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，喜歡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他人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擁抱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，也很愛笑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個案不喜歡與其他同學玩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但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在家會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跟弟弟玩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小汽車與小</a:t>
            </a:r>
            <a:r>
              <a:rPr lang="zh-TW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遊戲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，也會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和鄰居相約去打球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低年級導師表示，在班上雖然朋友不多，但還是會和幾個好朋友玩在一起。</a:t>
            </a:r>
            <a:endParaRPr lang="zh-TW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55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1"/>
            <a:ext cx="8229600" cy="85725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排</a:t>
            </a:r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他與推論</a:t>
            </a:r>
            <a:endParaRPr lang="zh-TW" altLang="en-US" dirty="0">
              <a:solidFill>
                <a:srgbClr val="FF99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827254"/>
            <a:ext cx="8229600" cy="390473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智能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智能正常，經補救教學後學習表現有進步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感官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感官功能正常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0"/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家庭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家訪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，提供資源服務後家庭可維持基本運作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lvl="0" indent="0">
              <a:buNone/>
            </a:pPr>
            <a:endParaRPr lang="en-US" altLang="zh-TW" sz="38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分心與攻擊行為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服藥後頻率與次數仍未下降</a:t>
            </a:r>
            <a:r>
              <a:rPr lang="en-US" altLang="zh-TW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推論，小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弘應該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是</a:t>
            </a: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                 </a:t>
            </a:r>
            <a:r>
              <a:rPr lang="zh-TW" altLang="en-US" sz="3800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u="sng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疑似</a:t>
            </a:r>
            <a:r>
              <a:rPr lang="zh-TW" altLang="en-US" sz="3800" u="sng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情緒行為障礙 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特</a:t>
            </a:r>
            <a:r>
              <a:rPr lang="zh-TW" altLang="en-US" sz="38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教老師送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件疑似鑑定，經鑑定通過取得文號</a:t>
            </a:r>
            <a:r>
              <a:rPr lang="zh-TW" altLang="en-US" sz="3800" dirty="0" smtClean="0">
                <a:solidFill>
                  <a:schemeClr val="accent2"/>
                </a:solidFill>
                <a:latin typeface="新細明體"/>
                <a:ea typeface="新細明體"/>
              </a:rPr>
              <a:t>、</a:t>
            </a:r>
            <a:r>
              <a:rPr lang="zh-TW" altLang="en-US" sz="3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正式特教身分</a:t>
            </a:r>
            <a:endParaRPr lang="en-US" altLang="zh-TW" sz="38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面對</a:t>
            </a:r>
            <a:r>
              <a:rPr lang="zh-TW" altLang="en-US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最重要的是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了解他們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需求。</a:t>
            </a:r>
            <a:endParaRPr lang="en-US" altLang="zh-TW" sz="3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向下箭號 3"/>
          <p:cNvSpPr/>
          <p:nvPr/>
        </p:nvSpPr>
        <p:spPr>
          <a:xfrm>
            <a:off x="3711997" y="1887674"/>
            <a:ext cx="64807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下箭號 4"/>
          <p:cNvSpPr/>
          <p:nvPr/>
        </p:nvSpPr>
        <p:spPr>
          <a:xfrm>
            <a:off x="3711997" y="2787774"/>
            <a:ext cx="648072" cy="504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65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5335" y="5481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特教生，可以有什麼服務</a:t>
            </a:r>
            <a:r>
              <a:rPr lang="en-US" altLang="zh-TW" sz="3600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6626"/>
              </p:ext>
            </p:extLst>
          </p:nvPr>
        </p:nvGraphicFramePr>
        <p:xfrm>
          <a:off x="395536" y="754380"/>
          <a:ext cx="8424935" cy="41148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944216"/>
                <a:gridCol w="3024336"/>
                <a:gridCol w="3456383"/>
              </a:tblGrid>
              <a:tr h="247015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特殊教育資格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特殊教育安置</a:t>
                      </a:r>
                      <a:endParaRPr lang="zh-TW" sz="1800" kern="10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相關服務</a:t>
                      </a:r>
                      <a:endParaRPr lang="zh-TW" sz="1800" kern="10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6225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智能障礙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視覺障礙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聽覺障礙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語言障礙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肢體障礙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腦性麻痺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身體病弱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情緒行為障礙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學習障礙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多重障礙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自閉症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發展遲緩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其他障礙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普通班接受特殊教育服務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分散式資源班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巡迴輔導班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集中式特教班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特殊教育學校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在家教育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床邊教學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暫緩入學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延長修業年限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交通服務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*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普通班助理人員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*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相關專業服務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*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教育輔助器材及特殊教材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*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個別化教育計畫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視障或聽障巡迴輔導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情緒行為支援服務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無障礙環境及學習環境調整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考試評量調整服務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學校適性安排導師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特殊升學管道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……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225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</a:t>
                      </a:r>
                      <a:r>
                        <a:rPr lang="en-US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*</a:t>
                      </a:r>
                      <a:r>
                        <a:rPr lang="zh-TW" sz="1800" kern="100" dirty="0"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需依據孩子實際發展情形定期申請</a:t>
                      </a:r>
                      <a:endParaRPr lang="zh-TW" sz="1800" kern="100" dirty="0">
                        <a:solidFill>
                          <a:schemeClr val="accent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21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讓我們來複習一下</a:t>
            </a:r>
            <a:endParaRPr lang="zh-TW" altLang="en-US" dirty="0">
              <a:solidFill>
                <a:srgbClr val="FF99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4032447"/>
          </a:xfrm>
        </p:spPr>
        <p:txBody>
          <a:bodyPr>
            <a:normAutofit fontScale="40000" lnSpcReduction="20000"/>
          </a:bodyPr>
          <a:lstStyle/>
          <a:p>
            <a:r>
              <a:rPr lang="en-US" altLang="zh-TW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的注意事項</a:t>
            </a:r>
            <a:endParaRPr lang="en-US" altLang="zh-TW" sz="5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切勿提早論斷、落實良好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5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轉介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機制</a:t>
            </a:r>
            <a:endParaRPr lang="en-US" altLang="zh-TW" sz="5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5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鑑定身心障礙學生的流程與資料的收集</a:t>
            </a:r>
            <a:endParaRPr lang="en-US" altLang="zh-TW" sz="5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5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第一步驟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篩選疑似個案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初篩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第二步驟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初步分析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在心裡偷偷的分類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第三步驟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觀察測驗與資料收集</a:t>
            </a:r>
            <a:endParaRPr lang="en-US" altLang="zh-TW" sz="5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第四步驟</a:t>
            </a:r>
            <a:r>
              <a:rPr lang="en-US" altLang="zh-TW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排他與推論</a:t>
            </a:r>
            <a:endParaRPr lang="en-US" altLang="zh-TW" sz="5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5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質性資料的分析與其他因素的排除</a:t>
            </a:r>
            <a:endParaRPr lang="en-US" altLang="zh-TW" sz="5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5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廣泛的收集個案不同面向的資料、嚴謹的分析態度、與其他專業人員討論、經驗的累積</a:t>
            </a:r>
            <a:endParaRPr lang="en-US" altLang="zh-TW" sz="5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4500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8895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36562"/>
            <a:ext cx="9144000" cy="2103120"/>
          </a:xfrm>
          <a:prstGeom prst="rect">
            <a:avLst/>
          </a:prstGeom>
        </p:spPr>
      </p:pic>
      <p:sp>
        <p:nvSpPr>
          <p:cNvPr id="8" name="TextBox 9"/>
          <p:cNvSpPr txBox="1"/>
          <p:nvPr/>
        </p:nvSpPr>
        <p:spPr>
          <a:xfrm>
            <a:off x="410344" y="1707654"/>
            <a:ext cx="7978080" cy="3170099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感謝各位夥伴們的聆聽</a:t>
            </a:r>
            <a: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有任何問題歡迎現場發問討論， </a:t>
            </a:r>
            <a: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在教育的工作上， 我們一起努力</a:t>
            </a:r>
            <a:r>
              <a:rPr lang="en-US" altLang="zh-TW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en-US" altLang="zh-TW" sz="4000" dirty="0">
                <a:solidFill>
                  <a:schemeClr val="accent2"/>
                </a:solidFill>
              </a:rPr>
              <a:t/>
            </a:r>
            <a:br>
              <a:rPr lang="en-US" altLang="zh-TW" sz="4000" dirty="0">
                <a:solidFill>
                  <a:schemeClr val="accent2"/>
                </a:solidFill>
              </a:rPr>
            </a:br>
            <a:endParaRPr lang="zh-TW" alt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4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1115616" y="833028"/>
            <a:ext cx="4025255" cy="3898962"/>
          </a:xfrm>
          <a:prstGeom prst="ellipse">
            <a:avLst/>
          </a:prstGeom>
          <a:noFill/>
          <a:ln w="50800" cap="flat" cmpd="sng" algn="ctr">
            <a:solidFill>
              <a:schemeClr val="tx2"/>
            </a:solidFill>
            <a:prstDash val="solid"/>
          </a:ln>
          <a:effectLst/>
        </p:spPr>
        <p:txBody>
          <a:bodyPr lIns="75520" tIns="37760" rIns="75520" bIns="37760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inpin heiti" charset="-122"/>
              <a:ea typeface="inpin heiti" charset="-122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2590872" y="439328"/>
            <a:ext cx="1005078" cy="92681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/>
              </a:solidFill>
              <a:latin typeface="inpin heiti" charset="-122"/>
              <a:ea typeface="inpin heiti" charset="-122"/>
            </a:endParaRPr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3927743" y="2061110"/>
            <a:ext cx="1393066" cy="1388644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00" dirty="0">
              <a:blipFill dpi="0"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inpin heiti" charset="-122"/>
              <a:ea typeface="inpin heiti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1638836"/>
            <a:ext cx="2582055" cy="3093154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智能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障礙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0"/>
              </a:spcAft>
            </a:pP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視覺</a:t>
            </a:r>
            <a:r>
              <a:rPr lang="zh-TW" altLang="en-US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聽覺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障礙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語言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障礙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肢體障礙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身體病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弱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腦性麻痺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情緒行為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障礙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自閉症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學習障礙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多重障礙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發展</a:t>
            </a:r>
            <a:r>
              <a:rPr lang="zh-TW" altLang="zh-TW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遲緩</a:t>
            </a:r>
            <a:r>
              <a:rPr lang="zh-TW" altLang="en-US" b="1" kern="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b="1" kern="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其他障礙</a:t>
            </a:r>
            <a:endParaRPr lang="zh-TW" altLang="zh-TW" b="1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endParaRPr lang="zh-TW" altLang="zh-TW" kern="100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zh-TW" kern="100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</a:pPr>
            <a:endParaRPr lang="zh-TW" altLang="zh-TW" kern="100" dirty="0">
              <a:solidFill>
                <a:schemeClr val="accent2"/>
              </a:solidFill>
            </a:endParaRPr>
          </a:p>
          <a:p>
            <a:pPr algn="ctr"/>
            <a:endParaRPr lang="zh-TW" altLang="en-US" sz="900" dirty="0"/>
          </a:p>
          <a:p>
            <a:endParaRPr lang="en-US" altLang="zh-CN" sz="900" dirty="0">
              <a:solidFill>
                <a:schemeClr val="accent2"/>
              </a:solidFill>
              <a:latin typeface="inpin heiti" charset="-122"/>
              <a:ea typeface="inpin heiti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441902" y="1366140"/>
            <a:ext cx="2772574" cy="2118903"/>
            <a:chOff x="-997413" y="1638320"/>
            <a:chExt cx="3016464" cy="2118903"/>
          </a:xfrm>
        </p:grpSpPr>
        <p:sp>
          <p:nvSpPr>
            <p:cNvPr id="27" name="TextBox 26"/>
            <p:cNvSpPr txBox="1"/>
            <p:nvPr/>
          </p:nvSpPr>
          <p:spPr>
            <a:xfrm>
              <a:off x="-997413" y="2049063"/>
              <a:ext cx="2585270" cy="1708160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/>
            <a:p>
              <a:pPr algn="ctr"/>
              <a:r>
                <a:rPr lang="zh-TW" altLang="en-US" sz="900" dirty="0"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b="1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家庭、感官</a:t>
              </a:r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endParaRPr lang="en-US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生理、情緒等</a:t>
              </a:r>
              <a:endParaRPr lang="en-US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個人</a:t>
              </a:r>
              <a:r>
                <a:rPr lang="zh-TW" altLang="en-US" b="1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內在因素</a:t>
              </a:r>
              <a:endParaRPr lang="en-US" altLang="zh-TW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和教學</a:t>
              </a:r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endParaRPr lang="en-US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文化</a:t>
              </a:r>
              <a:r>
                <a:rPr lang="zh-TW" altLang="en-US" b="1" dirty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不利環境因素</a:t>
              </a:r>
              <a:endParaRPr lang="en-US" altLang="zh-TW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影響</a:t>
              </a:r>
              <a:endParaRPr lang="en-US" altLang="zh-CN" b="1" dirty="0">
                <a:solidFill>
                  <a:schemeClr val="accent2"/>
                </a:solidFill>
                <a:latin typeface="inpin heiti" charset="-122"/>
                <a:ea typeface="inpin heiti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18981" y="1638320"/>
              <a:ext cx="7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endParaRPr lang="en-US" sz="1600" dirty="0">
                <a:solidFill>
                  <a:schemeClr val="tx2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273735" y="2365251"/>
            <a:ext cx="826734" cy="1119650"/>
          </a:xfrm>
          <a:prstGeom prst="rect">
            <a:avLst/>
          </a:prstGeom>
          <a:noFill/>
        </p:spPr>
        <p:txBody>
          <a:bodyPr wrap="none" lIns="102982" tIns="51491" rIns="102982" bIns="51491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6"/>
                </a:solidFill>
                <a:latin typeface="標楷體" pitchFamily="65" charset="-120"/>
                <a:ea typeface="標楷體" pitchFamily="65" charset="-120"/>
              </a:rPr>
              <a:t>排他</a:t>
            </a:r>
            <a:endParaRPr lang="en-US" altLang="zh-TW" sz="2400" b="1" dirty="0" smtClean="0">
              <a:solidFill>
                <a:schemeClr val="accent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solidFill>
                  <a:schemeClr val="accent6"/>
                </a:solidFill>
                <a:latin typeface="標楷體" pitchFamily="65" charset="-120"/>
                <a:ea typeface="標楷體" pitchFamily="65" charset="-120"/>
              </a:rPr>
              <a:t>因素</a:t>
            </a:r>
            <a:endParaRPr lang="en-US" altLang="zh-CN" sz="2400" b="1" dirty="0">
              <a:solidFill>
                <a:schemeClr val="accent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CN" altLang="en-US" sz="1800" dirty="0">
              <a:solidFill>
                <a:schemeClr val="accent2"/>
              </a:solidFill>
              <a:latin typeface="inpin heiti" charset="-122"/>
              <a:ea typeface="inpin heiti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0872" y="565591"/>
            <a:ext cx="926121" cy="534875"/>
          </a:xfrm>
          <a:prstGeom prst="rect">
            <a:avLst/>
          </a:prstGeom>
          <a:noFill/>
        </p:spPr>
        <p:txBody>
          <a:bodyPr wrap="none" lIns="102982" tIns="51491" rIns="102982" bIns="51491" rtlCol="0">
            <a:spAutoFit/>
          </a:bodyPr>
          <a:lstStyle/>
          <a:p>
            <a:r>
              <a:rPr lang="zh-TW" altLang="en-US" sz="2800" dirty="0" smtClean="0">
                <a:solidFill>
                  <a:schemeClr val="accent6"/>
                </a:solidFill>
                <a:latin typeface="標楷體" pitchFamily="65" charset="-120"/>
                <a:ea typeface="標楷體" pitchFamily="65" charset="-120"/>
              </a:rPr>
              <a:t>不能</a:t>
            </a:r>
            <a:endParaRPr lang="en-US" altLang="zh-CN" sz="2800" dirty="0">
              <a:solidFill>
                <a:schemeClr val="accent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" name="TextBox 9"/>
          <p:cNvSpPr txBox="1"/>
          <p:nvPr/>
        </p:nvSpPr>
        <p:spPr>
          <a:xfrm>
            <a:off x="2411760" y="177718"/>
            <a:ext cx="5616625" cy="400110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EEB208"/>
                </a:solidFill>
                <a:latin typeface="標楷體" pitchFamily="65" charset="-120"/>
                <a:ea typeface="標楷體" pitchFamily="65" charset="-120"/>
              </a:rPr>
              <a:t>什麼樣的學生需要特教資源的介入</a:t>
            </a:r>
            <a:endParaRPr lang="zh-CN" altLang="en-US" sz="2000" b="1" dirty="0">
              <a:solidFill>
                <a:srgbClr val="EEB208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椭圆 1"/>
          <p:cNvSpPr/>
          <p:nvPr/>
        </p:nvSpPr>
        <p:spPr bwMode="auto">
          <a:xfrm>
            <a:off x="3792890" y="875044"/>
            <a:ext cx="4025255" cy="3898962"/>
          </a:xfrm>
          <a:prstGeom prst="ellipse">
            <a:avLst/>
          </a:prstGeom>
          <a:noFill/>
          <a:ln w="50800" cap="flat" cmpd="sng" algn="ctr">
            <a:solidFill>
              <a:schemeClr val="tx2"/>
            </a:solidFill>
            <a:prstDash val="solid"/>
          </a:ln>
          <a:effectLst/>
        </p:spPr>
        <p:txBody>
          <a:bodyPr lIns="75520" tIns="37760" rIns="75520" bIns="37760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inpin heiti" charset="-122"/>
              <a:ea typeface="inpin heiti" charset="-122"/>
            </a:endParaRP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5682511" y="558924"/>
            <a:ext cx="947512" cy="930326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/>
              </a:solidFill>
              <a:latin typeface="inpin heiti" charset="-122"/>
              <a:ea typeface="inpin heiti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3902" y="635296"/>
            <a:ext cx="926121" cy="534875"/>
          </a:xfrm>
          <a:prstGeom prst="rect">
            <a:avLst/>
          </a:prstGeom>
          <a:noFill/>
        </p:spPr>
        <p:txBody>
          <a:bodyPr wrap="none" lIns="102982" tIns="51491" rIns="102982" bIns="51491" rtlCol="0">
            <a:spAutoFit/>
          </a:bodyPr>
          <a:lstStyle/>
          <a:p>
            <a:r>
              <a:rPr lang="zh-TW" altLang="en-US" sz="2800" dirty="0">
                <a:solidFill>
                  <a:schemeClr val="accent6"/>
                </a:solidFill>
                <a:latin typeface="標楷體" pitchFamily="65" charset="-120"/>
                <a:ea typeface="標楷體" pitchFamily="65" charset="-120"/>
              </a:rPr>
              <a:t>不會</a:t>
            </a:r>
            <a:endParaRPr lang="en-US" altLang="zh-CN" sz="2800" dirty="0">
              <a:solidFill>
                <a:schemeClr val="accent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742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97" y="1131968"/>
            <a:ext cx="4056587" cy="377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認識校園三級輔導</a:t>
            </a:r>
            <a:endParaRPr lang="zh-TW" altLang="en-US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上-下雙向箭號 7"/>
          <p:cNvSpPr/>
          <p:nvPr/>
        </p:nvSpPr>
        <p:spPr>
          <a:xfrm>
            <a:off x="2483768" y="2002513"/>
            <a:ext cx="1296145" cy="1023133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共商策略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上-下雙向箭號 8"/>
          <p:cNvSpPr/>
          <p:nvPr/>
        </p:nvSpPr>
        <p:spPr>
          <a:xfrm>
            <a:off x="2483769" y="3377712"/>
            <a:ext cx="1296144" cy="1052813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共商策略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直線圖說文字 1 (加上框線和強調線) 13"/>
          <p:cNvSpPr/>
          <p:nvPr/>
        </p:nvSpPr>
        <p:spPr>
          <a:xfrm>
            <a:off x="5077398" y="968034"/>
            <a:ext cx="3239018" cy="883636"/>
          </a:xfrm>
          <a:prstGeom prst="accentBorderCallout1">
            <a:avLst/>
          </a:prstGeom>
          <a:solidFill>
            <a:srgbClr val="96B83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專業輔導人員</a:t>
            </a:r>
            <a:endParaRPr lang="en-US" altLang="zh-TW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特教</a:t>
            </a:r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老師、心理師、社工師、醫師、律師</a:t>
            </a:r>
            <a:r>
              <a:rPr lang="en-US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等</a:t>
            </a:r>
            <a:endParaRPr lang="zh-TW" altLang="en-US" b="1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直線圖說文字 1 (加上框線和強調線) 14"/>
          <p:cNvSpPr/>
          <p:nvPr/>
        </p:nvSpPr>
        <p:spPr>
          <a:xfrm>
            <a:off x="5724127" y="2292472"/>
            <a:ext cx="2448273" cy="855342"/>
          </a:xfrm>
          <a:prstGeom prst="accentBorderCallout1">
            <a:avLst/>
          </a:prstGeom>
          <a:solidFill>
            <a:srgbClr val="33CC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級介入</a:t>
            </a:r>
            <a:endParaRPr lang="en-US" altLang="zh-TW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輔導老師、專輔老師、補救教學</a:t>
            </a:r>
            <a:r>
              <a:rPr lang="en-US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等</a:t>
            </a:r>
            <a:endParaRPr lang="zh-TW" altLang="en-US" b="1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直線圖說文字 1 (加上框線和強調線) 15"/>
          <p:cNvSpPr/>
          <p:nvPr/>
        </p:nvSpPr>
        <p:spPr>
          <a:xfrm>
            <a:off x="5868144" y="3956848"/>
            <a:ext cx="2001304" cy="648072"/>
          </a:xfrm>
          <a:prstGeom prst="accentBorderCallout1">
            <a:avLst/>
          </a:prstGeom>
          <a:solidFill>
            <a:srgbClr val="9966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初級介入</a:t>
            </a:r>
            <a:endParaRPr lang="en-US" altLang="zh-TW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導師、認輔老師</a:t>
            </a:r>
            <a:endParaRPr lang="zh-TW" altLang="en-US" b="1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弧形向右箭號 16"/>
          <p:cNvSpPr/>
          <p:nvPr/>
        </p:nvSpPr>
        <p:spPr>
          <a:xfrm rot="9073516">
            <a:off x="3668086" y="1600992"/>
            <a:ext cx="764122" cy="928118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弧形向右箭號 19"/>
          <p:cNvSpPr/>
          <p:nvPr/>
        </p:nvSpPr>
        <p:spPr>
          <a:xfrm rot="1589570">
            <a:off x="1007690" y="2998321"/>
            <a:ext cx="764122" cy="928118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1" name="弧形向右箭號 20"/>
          <p:cNvSpPr/>
          <p:nvPr/>
        </p:nvSpPr>
        <p:spPr>
          <a:xfrm rot="9073516">
            <a:off x="4378752" y="2913653"/>
            <a:ext cx="764122" cy="928118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弧形向右箭號 21"/>
          <p:cNvSpPr/>
          <p:nvPr/>
        </p:nvSpPr>
        <p:spPr>
          <a:xfrm rot="1457908">
            <a:off x="1700728" y="1799110"/>
            <a:ext cx="764122" cy="928118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97814" y="161683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回歸二級輔導</a:t>
            </a:r>
            <a:endParaRPr lang="zh-TW" altLang="en-US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0" y="278704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回歸一級輔導</a:t>
            </a:r>
            <a:endParaRPr lang="zh-TW" altLang="en-US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4499992" y="185167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轉介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5156448" y="327771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轉介</a:t>
            </a:r>
          </a:p>
        </p:txBody>
      </p:sp>
    </p:spTree>
    <p:extLst>
      <p:ext uri="{BB962C8B-B14F-4D97-AF65-F5344CB8AC3E}">
        <p14:creationId xmlns:p14="http://schemas.microsoft.com/office/powerpoint/2010/main" val="33690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-236562"/>
            <a:ext cx="8291264" cy="91810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鑑定時</a:t>
            </a:r>
            <a:r>
              <a:rPr lang="zh-TW" altLang="en-US" sz="5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我們需要蒐集那些資料</a:t>
            </a:r>
            <a:r>
              <a:rPr lang="en-US" altLang="zh-TW" sz="5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50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21600"/>
            <a:ext cx="8229600" cy="356439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依據身心障礙及資賦優異學生鑑定辦法 </a:t>
            </a:r>
            <a:r>
              <a:rPr lang="en-US" altLang="zh-TW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(102.09.02)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第二條</a:t>
            </a:r>
            <a:endParaRPr lang="en-US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身心障礙學生之鑑定，應採</a:t>
            </a:r>
            <a:r>
              <a:rPr lang="zh-TW" altLang="en-US" sz="3000" b="1" u="sng" dirty="0" smtClean="0">
                <a:latin typeface="標楷體" pitchFamily="65" charset="-120"/>
                <a:ea typeface="標楷體" pitchFamily="65" charset="-120"/>
              </a:rPr>
              <a:t>多元評量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，依學生個別狀況採取標準化評量、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直接觀察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晤談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醫學檢查等方式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或參考身心障礙手冊（證明）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記載蒐集個案資料，綜合研判之。</a:t>
            </a:r>
            <a:endParaRPr lang="en-US" altLang="zh-TW" sz="30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2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sz="2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全國法規資料庫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903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57504"/>
            <a:ext cx="8229600" cy="939546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進入鑑定第一</a:t>
            </a:r>
            <a:r>
              <a:rPr lang="zh-TW" altLang="en-US" sz="36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步驟</a:t>
            </a:r>
            <a:r>
              <a:rPr lang="en-US" altLang="zh-TW" sz="36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收集疑似個案資料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03598"/>
            <a:ext cx="8229600" cy="383442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家長同意書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家長訪談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觀察學習狀況紀錄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收集學習表現相關資料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收集相關醫療紀錄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收集導師相關輔導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紀錄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(AB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卡</a:t>
            </a:r>
            <a:r>
              <a:rPr lang="en-US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096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0761"/>
            <a:ext cx="8229600" cy="939546"/>
          </a:xfrm>
        </p:spPr>
        <p:txBody>
          <a:bodyPr>
            <a:normAutofit fontScale="90000"/>
          </a:bodyPr>
          <a:lstStyle/>
          <a:p>
            <a:r>
              <a:rPr lang="zh-TW" altLang="en-US" sz="5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第二步驟</a:t>
            </a:r>
            <a:r>
              <a:rPr lang="en-US" altLang="zh-TW" sz="5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0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初步分析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745596"/>
              </p:ext>
            </p:extLst>
          </p:nvPr>
        </p:nvGraphicFramePr>
        <p:xfrm>
          <a:off x="395536" y="1294770"/>
          <a:ext cx="8589640" cy="384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201622" y="771550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我們在心裡偷偷的分類</a:t>
            </a:r>
            <a:endParaRPr lang="zh-TW" altLang="en-US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1437624"/>
            <a:ext cx="8077200" cy="12550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inpin heiti" charset="-122"/>
                <a:ea typeface="inpin heiti" charset="-122"/>
                <a:cs typeface="+mj-cs"/>
              </a:defRPr>
            </a:lvl1pPr>
          </a:lstStyle>
          <a:p>
            <a:r>
              <a:rPr lang="zh-TW" altLang="en-US" sz="45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第三步驟</a:t>
            </a:r>
            <a:r>
              <a:rPr lang="en-US" altLang="zh-TW" sz="45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5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觀察與資料收集</a:t>
            </a:r>
            <a:endParaRPr lang="zh-TW" altLang="en-US" sz="45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02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手绘创意卡通PPT模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Office 主题​​">
  <a:themeElements>
    <a:clrScheme name="自定义 3282">
      <a:dk1>
        <a:srgbClr val="3FB2E5"/>
      </a:dk1>
      <a:lt1>
        <a:srgbClr val="C56DB4"/>
      </a:lt1>
      <a:dk2>
        <a:srgbClr val="56B52F"/>
      </a:dk2>
      <a:lt2>
        <a:srgbClr val="EE6EA2"/>
      </a:lt2>
      <a:accent1>
        <a:srgbClr val="1C1C1C"/>
      </a:accent1>
      <a:accent2>
        <a:srgbClr val="FFFFFF"/>
      </a:accent2>
      <a:accent3>
        <a:srgbClr val="1C1C1C"/>
      </a:accent3>
      <a:accent4>
        <a:srgbClr val="080808"/>
      </a:accent4>
      <a:accent5>
        <a:srgbClr val="080808"/>
      </a:accent5>
      <a:accent6>
        <a:srgbClr val="080808"/>
      </a:accent6>
      <a:hlink>
        <a:srgbClr val="080808"/>
      </a:hlink>
      <a:folHlink>
        <a:srgbClr val="08080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3147</Words>
  <Application>Microsoft Office PowerPoint</Application>
  <PresentationFormat>如螢幕大小 (16:9)</PresentationFormat>
  <Paragraphs>367</Paragraphs>
  <Slides>35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主题​​</vt:lpstr>
      <vt:lpstr>PowerPoint 簡報</vt:lpstr>
      <vt:lpstr>PowerPoint 簡報</vt:lpstr>
      <vt:lpstr>小怪獸們的相似性</vt:lpstr>
      <vt:lpstr>PowerPoint 簡報</vt:lpstr>
      <vt:lpstr>認識校園三級輔導</vt:lpstr>
      <vt:lpstr> 鑑定時我們需要蒐集那些資料…</vt:lpstr>
      <vt:lpstr>進入鑑定第一步驟:收集疑似個案資料 </vt:lpstr>
      <vt:lpstr>第二步驟:初步分析 </vt:lpstr>
      <vt:lpstr>PowerPoint 簡報</vt:lpstr>
      <vt:lpstr>PowerPoint 簡報</vt:lpstr>
      <vt:lpstr>具體的描述 </vt:lpstr>
      <vt:lpstr>策略的提供與資料的收集</vt:lpstr>
      <vt:lpstr>PowerPoint 簡報</vt:lpstr>
      <vt:lpstr>PowerPoint 簡報</vt:lpstr>
      <vt:lpstr>PowerPoint 簡報</vt:lpstr>
      <vt:lpstr>常態分配圖</vt:lpstr>
      <vt:lpstr>智能障礙</vt:lpstr>
      <vt:lpstr>疑似智能障礙資料的收集</vt:lpstr>
      <vt:lpstr>學習障礙</vt:lpstr>
      <vt:lpstr>疑似學習障礙質性資料的收集</vt:lpstr>
      <vt:lpstr>自閉症</vt:lpstr>
      <vt:lpstr>是特質還是障礙?</vt:lpstr>
      <vt:lpstr>疑似自閉症質性資料的收集</vt:lpstr>
      <vt:lpstr>情緒行為障礙</vt:lpstr>
      <vt:lpstr>疑似情緒行為障礙質性資料的收集</vt:lpstr>
      <vt:lpstr>  動腦時間</vt:lpstr>
      <vt:lpstr>小弘的家庭狀況…</vt:lpstr>
      <vt:lpstr>PowerPoint 簡報</vt:lpstr>
      <vt:lpstr>小弘的就醫紀錄…</vt:lpstr>
      <vt:lpstr>課堂觀察(混淆變項的出現)</vt:lpstr>
      <vt:lpstr>行為觀察分析(發展史與教育史)</vt:lpstr>
      <vt:lpstr>排他與推論</vt:lpstr>
      <vt:lpstr>PowerPoint 簡報</vt:lpstr>
      <vt:lpstr>讓我們來複習一下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http://www.ypppt.com/</dc:description>
  <cp:lastModifiedBy/>
  <cp:revision>1</cp:revision>
  <dcterms:created xsi:type="dcterms:W3CDTF">2017-04-06T13:44:25Z</dcterms:created>
  <dcterms:modified xsi:type="dcterms:W3CDTF">2020-12-14T09:39:50Z</dcterms:modified>
</cp:coreProperties>
</file>